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7"/>
  </p:notesMasterIdLst>
  <p:sldIdLst>
    <p:sldId id="265" r:id="rId3"/>
    <p:sldId id="267" r:id="rId4"/>
    <p:sldId id="371" r:id="rId5"/>
    <p:sldId id="336" r:id="rId6"/>
    <p:sldId id="372" r:id="rId7"/>
    <p:sldId id="339" r:id="rId8"/>
    <p:sldId id="337" r:id="rId9"/>
    <p:sldId id="373" r:id="rId10"/>
    <p:sldId id="341" r:id="rId11"/>
    <p:sldId id="374" r:id="rId12"/>
    <p:sldId id="375" r:id="rId13"/>
    <p:sldId id="376" r:id="rId14"/>
    <p:sldId id="370" r:id="rId15"/>
    <p:sldId id="280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221" autoAdjust="0"/>
  </p:normalViewPr>
  <p:slideViewPr>
    <p:cSldViewPr>
      <p:cViewPr varScale="1">
        <p:scale>
          <a:sx n="65" d="100"/>
          <a:sy n="65" d="100"/>
        </p:scale>
        <p:origin x="135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60E5-D1B1-4BBC-A99A-6619248FE4B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0D8B-9237-4177-9CBE-D45CC6D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gọi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512B6-284F-0379-6624-6A05854D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0131C-5A82-A78C-395D-ABEF2A370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BED3F-495E-C335-8D52-7377E8423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E957A-328A-FBB8-7124-DD668774C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  <a:p>
            <a:r>
              <a:rPr lang="en-US" dirty="0"/>
              <a:t>HS-GV </a:t>
            </a:r>
            <a:r>
              <a:rPr lang="en-US" dirty="0" err="1"/>
              <a:t>nhẫn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061992" y="-2410387"/>
            <a:ext cx="13975095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86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744492" y="-2372287"/>
            <a:ext cx="13975095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50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061993" y="39203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3586595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3586601" y="5334699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6837855" y="24294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4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0702547" y="39203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3440361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6358519" y="5334699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9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0702547" y="39203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440361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341389" y="22262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4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969386" y="37044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2561604" y="-469266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5656739" y="3798847"/>
            <a:ext cx="4824188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srgbClr val="000000"/>
                </a:solidFill>
              </a:rPr>
              <a:pPr/>
              <a:t>2/7/2025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2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ED7E-98A1-4317-A6D0-7D70C5EB60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14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.sv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.svg"/><Relationship Id="rId10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*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2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F148-B755-4AE1-839F-B3CAA5341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0986903-BBDC-2515-7CBC-626312FC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50790" y="6054597"/>
            <a:ext cx="1107190" cy="16068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B57A98F-20F9-E4C9-DE20-B529E565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860784" y="5705209"/>
            <a:ext cx="1107190" cy="16068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E11DA30-CA2C-7C2A-AED7-CF0F558CF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54910" y="-395318"/>
            <a:ext cx="1783094" cy="189332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59A81961-B752-B152-354B-445B8D9A0CCB}"/>
              </a:ext>
            </a:extLst>
          </p:cNvPr>
          <p:cNvSpPr/>
          <p:nvPr/>
        </p:nvSpPr>
        <p:spPr>
          <a:xfrm>
            <a:off x="9455841" y="598571"/>
            <a:ext cx="1507449" cy="1476044"/>
          </a:xfrm>
          <a:custGeom>
            <a:avLst/>
            <a:gdLst/>
            <a:ahLst/>
            <a:cxnLst/>
            <a:rect l="l" t="t" r="r" b="b"/>
            <a:pathLst>
              <a:path w="3014898" h="2952088">
                <a:moveTo>
                  <a:pt x="0" y="0"/>
                </a:moveTo>
                <a:lnTo>
                  <a:pt x="3014898" y="0"/>
                </a:lnTo>
                <a:lnTo>
                  <a:pt x="3014898" y="2952088"/>
                </a:lnTo>
                <a:lnTo>
                  <a:pt x="0" y="2952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06D9CD4-8D0E-9BF5-402F-432B7951F4E2}"/>
              </a:ext>
            </a:extLst>
          </p:cNvPr>
          <p:cNvSpPr/>
          <p:nvPr/>
        </p:nvSpPr>
        <p:spPr>
          <a:xfrm>
            <a:off x="1738178" y="3820195"/>
            <a:ext cx="998041" cy="1878665"/>
          </a:xfrm>
          <a:custGeom>
            <a:avLst/>
            <a:gdLst/>
            <a:ahLst/>
            <a:cxnLst/>
            <a:rect l="l" t="t" r="r" b="b"/>
            <a:pathLst>
              <a:path w="1996082" h="3757331">
                <a:moveTo>
                  <a:pt x="0" y="0"/>
                </a:moveTo>
                <a:lnTo>
                  <a:pt x="1996082" y="0"/>
                </a:lnTo>
                <a:lnTo>
                  <a:pt x="1996082" y="3757332"/>
                </a:lnTo>
                <a:lnTo>
                  <a:pt x="0" y="37573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CCD46C4-9D52-E7D0-98F1-8F22FBAE8C15}"/>
              </a:ext>
            </a:extLst>
          </p:cNvPr>
          <p:cNvSpPr/>
          <p:nvPr/>
        </p:nvSpPr>
        <p:spPr>
          <a:xfrm>
            <a:off x="9357981" y="4692368"/>
            <a:ext cx="1310020" cy="1308383"/>
          </a:xfrm>
          <a:custGeom>
            <a:avLst/>
            <a:gdLst/>
            <a:ahLst/>
            <a:cxnLst/>
            <a:rect l="l" t="t" r="r" b="b"/>
            <a:pathLst>
              <a:path w="2620040" h="2616765">
                <a:moveTo>
                  <a:pt x="0" y="0"/>
                </a:moveTo>
                <a:lnTo>
                  <a:pt x="2620040" y="0"/>
                </a:lnTo>
                <a:lnTo>
                  <a:pt x="2620040" y="2616765"/>
                </a:lnTo>
                <a:lnTo>
                  <a:pt x="0" y="2616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8B3797D-485A-BBBD-CD70-9F820FEF07B7}"/>
              </a:ext>
            </a:extLst>
          </p:cNvPr>
          <p:cNvSpPr/>
          <p:nvPr/>
        </p:nvSpPr>
        <p:spPr>
          <a:xfrm>
            <a:off x="2566413" y="1657349"/>
            <a:ext cx="938770" cy="953066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DECD717-85A9-31D6-3B4D-69DEF2135CAB}"/>
              </a:ext>
            </a:extLst>
          </p:cNvPr>
          <p:cNvSpPr/>
          <p:nvPr/>
        </p:nvSpPr>
        <p:spPr>
          <a:xfrm rot="-2351199">
            <a:off x="1108795" y="624099"/>
            <a:ext cx="1525487" cy="1694986"/>
          </a:xfrm>
          <a:custGeom>
            <a:avLst/>
            <a:gdLst/>
            <a:ahLst/>
            <a:cxnLst/>
            <a:rect l="l" t="t" r="r" b="b"/>
            <a:pathLst>
              <a:path w="3050975" h="3389972">
                <a:moveTo>
                  <a:pt x="0" y="0"/>
                </a:moveTo>
                <a:lnTo>
                  <a:pt x="3050975" y="0"/>
                </a:lnTo>
                <a:lnTo>
                  <a:pt x="3050975" y="3389972"/>
                </a:lnTo>
                <a:lnTo>
                  <a:pt x="0" y="3389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E8DB530-4FDE-FEA1-0901-C05644C89F3A}"/>
              </a:ext>
            </a:extLst>
          </p:cNvPr>
          <p:cNvSpPr/>
          <p:nvPr/>
        </p:nvSpPr>
        <p:spPr>
          <a:xfrm>
            <a:off x="3925387" y="1719027"/>
            <a:ext cx="4419691" cy="3209800"/>
          </a:xfrm>
          <a:custGeom>
            <a:avLst/>
            <a:gdLst/>
            <a:ahLst/>
            <a:cxnLst/>
            <a:rect l="l" t="t" r="r" b="b"/>
            <a:pathLst>
              <a:path w="8839381" h="6419600">
                <a:moveTo>
                  <a:pt x="0" y="0"/>
                </a:moveTo>
                <a:lnTo>
                  <a:pt x="8839381" y="0"/>
                </a:lnTo>
                <a:lnTo>
                  <a:pt x="8839381" y="6419600"/>
                </a:lnTo>
                <a:lnTo>
                  <a:pt x="0" y="6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0C9A799-0AD4-9AFB-3159-2AF497BA25F3}"/>
              </a:ext>
            </a:extLst>
          </p:cNvPr>
          <p:cNvSpPr txBox="1"/>
          <p:nvPr/>
        </p:nvSpPr>
        <p:spPr>
          <a:xfrm>
            <a:off x="4181107" y="2338538"/>
            <a:ext cx="3829844" cy="149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</a:t>
            </a:r>
          </a:p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5804091-E1D0-EE0C-BFE0-2DA991FFA440}"/>
              </a:ext>
            </a:extLst>
          </p:cNvPr>
          <p:cNvSpPr/>
          <p:nvPr/>
        </p:nvSpPr>
        <p:spPr>
          <a:xfrm rot="769930">
            <a:off x="9063325" y="2993671"/>
            <a:ext cx="589313" cy="629762"/>
          </a:xfrm>
          <a:custGeom>
            <a:avLst/>
            <a:gdLst/>
            <a:ahLst/>
            <a:cxnLst/>
            <a:rect l="l" t="t" r="r" b="b"/>
            <a:pathLst>
              <a:path w="1178625" h="1259523">
                <a:moveTo>
                  <a:pt x="0" y="0"/>
                </a:moveTo>
                <a:lnTo>
                  <a:pt x="1178624" y="0"/>
                </a:lnTo>
                <a:lnTo>
                  <a:pt x="1178624" y="1259523"/>
                </a:lnTo>
                <a:lnTo>
                  <a:pt x="0" y="12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5DA2C02-FC1E-B7E3-832F-70FD1784548D}"/>
              </a:ext>
            </a:extLst>
          </p:cNvPr>
          <p:cNvSpPr/>
          <p:nvPr/>
        </p:nvSpPr>
        <p:spPr>
          <a:xfrm>
            <a:off x="3096460" y="4022034"/>
            <a:ext cx="1768580" cy="455410"/>
          </a:xfrm>
          <a:custGeom>
            <a:avLst/>
            <a:gdLst/>
            <a:ahLst/>
            <a:cxnLst/>
            <a:rect l="l" t="t" r="r" b="b"/>
            <a:pathLst>
              <a:path w="3537160" h="910819">
                <a:moveTo>
                  <a:pt x="0" y="0"/>
                </a:moveTo>
                <a:lnTo>
                  <a:pt x="3537160" y="0"/>
                </a:lnTo>
                <a:lnTo>
                  <a:pt x="3537160" y="910819"/>
                </a:lnTo>
                <a:lnTo>
                  <a:pt x="0" y="9108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6D3A5FF-E7B2-075B-05C8-0B9D51CAE8D5}"/>
              </a:ext>
            </a:extLst>
          </p:cNvPr>
          <p:cNvSpPr/>
          <p:nvPr/>
        </p:nvSpPr>
        <p:spPr>
          <a:xfrm>
            <a:off x="3505185" y="3081688"/>
            <a:ext cx="796133" cy="694627"/>
          </a:xfrm>
          <a:custGeom>
            <a:avLst/>
            <a:gdLst/>
            <a:ahLst/>
            <a:cxnLst/>
            <a:rect l="l" t="t" r="r" b="b"/>
            <a:pathLst>
              <a:path w="1592267" h="1389253">
                <a:moveTo>
                  <a:pt x="0" y="0"/>
                </a:moveTo>
                <a:lnTo>
                  <a:pt x="1592266" y="0"/>
                </a:lnTo>
                <a:lnTo>
                  <a:pt x="1592266" y="1389252"/>
                </a:lnTo>
                <a:lnTo>
                  <a:pt x="0" y="13892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7AD6659D-5118-35FC-F9C6-8DB2C4630D02}"/>
              </a:ext>
            </a:extLst>
          </p:cNvPr>
          <p:cNvSpPr/>
          <p:nvPr/>
        </p:nvSpPr>
        <p:spPr>
          <a:xfrm>
            <a:off x="8345077" y="1719027"/>
            <a:ext cx="1110764" cy="891388"/>
          </a:xfrm>
          <a:custGeom>
            <a:avLst/>
            <a:gdLst/>
            <a:ahLst/>
            <a:cxnLst/>
            <a:rect l="l" t="t" r="r" b="b"/>
            <a:pathLst>
              <a:path w="2221527" h="1782776">
                <a:moveTo>
                  <a:pt x="0" y="0"/>
                </a:moveTo>
                <a:lnTo>
                  <a:pt x="2221527" y="0"/>
                </a:lnTo>
                <a:lnTo>
                  <a:pt x="2221527" y="1782776"/>
                </a:lnTo>
                <a:lnTo>
                  <a:pt x="0" y="17827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576B419-03F6-D6D7-903E-AD5ADF19FAAD}"/>
              </a:ext>
            </a:extLst>
          </p:cNvPr>
          <p:cNvSpPr/>
          <p:nvPr/>
        </p:nvSpPr>
        <p:spPr>
          <a:xfrm rot="-8552691">
            <a:off x="8424600" y="4814286"/>
            <a:ext cx="973418" cy="198334"/>
          </a:xfrm>
          <a:custGeom>
            <a:avLst/>
            <a:gdLst/>
            <a:ahLst/>
            <a:cxnLst/>
            <a:rect l="l" t="t" r="r" b="b"/>
            <a:pathLst>
              <a:path w="1946835" h="396668">
                <a:moveTo>
                  <a:pt x="0" y="0"/>
                </a:moveTo>
                <a:lnTo>
                  <a:pt x="1946835" y="0"/>
                </a:lnTo>
                <a:lnTo>
                  <a:pt x="1946835" y="396668"/>
                </a:lnTo>
                <a:lnTo>
                  <a:pt x="0" y="39666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0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364C08C-2BBC-61EC-1709-9575CB49AA87}"/>
              </a:ext>
            </a:extLst>
          </p:cNvPr>
          <p:cNvSpPr txBox="1"/>
          <p:nvPr/>
        </p:nvSpPr>
        <p:spPr>
          <a:xfrm>
            <a:off x="1752600" y="1524000"/>
            <a:ext cx="8305800" cy="240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nhi:</a:t>
            </a:r>
            <a:r>
              <a:rPr lang="vi-VN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em, thiếu niên, nhi đồng, trẻ </a:t>
            </a:r>
            <a:r>
              <a:rPr lang="vi-VN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05"/>
              </a:spcBef>
              <a:spcAft>
                <a:spcPts val="8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Đặc điểm của thiếu nhi:</a:t>
            </a:r>
            <a:r>
              <a:rPr lang="vi-VN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 nhiên, ngây thơ, xinh </a:t>
            </a:r>
            <a:r>
              <a:rPr lang="vi-VN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xắn.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05"/>
              </a:spcBef>
              <a:spcAft>
                <a:spcPts val="80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Phẩm chất thiếu nhi cần rèn luyện: </a:t>
            </a:r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nước, nhân ái, chăm chỉ, trung thực, trách nhiệm.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2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8CD8C-1587-060F-F296-B476B4997A75}"/>
              </a:ext>
            </a:extLst>
          </p:cNvPr>
          <p:cNvSpPr txBox="1"/>
          <p:nvPr/>
        </p:nvSpPr>
        <p:spPr>
          <a:xfrm>
            <a:off x="2209800" y="91440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(BT 3)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87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văn bản, Phông chữ, màu trắng, đại số&#10;&#10;Nội dung do AI tạo ra có thể không chính xác.">
            <a:extLst>
              <a:ext uri="{FF2B5EF4-FFF2-40B4-BE49-F238E27FC236}">
                <a16:creationId xmlns:a16="http://schemas.microsoft.com/office/drawing/2014/main" id="{179231A1-DFD5-A4C8-383C-395E0F41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6" y="838200"/>
            <a:ext cx="11333104" cy="3886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30814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71600" y="5661362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200" y="-762000"/>
            <a:ext cx="1783094" cy="18933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27FACF-40FC-3E78-C664-E6F72114819C}"/>
              </a:ext>
            </a:extLst>
          </p:cNvPr>
          <p:cNvCxnSpPr/>
          <p:nvPr/>
        </p:nvCxnSpPr>
        <p:spPr>
          <a:xfrm>
            <a:off x="1905000" y="1752600"/>
            <a:ext cx="19812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4555D9-49AA-BAD9-B465-114C5A8B9E17}"/>
              </a:ext>
            </a:extLst>
          </p:cNvPr>
          <p:cNvCxnSpPr>
            <a:cxnSpLocks/>
          </p:cNvCxnSpPr>
          <p:nvPr/>
        </p:nvCxnSpPr>
        <p:spPr>
          <a:xfrm>
            <a:off x="4191000" y="1752600"/>
            <a:ext cx="14478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0814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53997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06" y="-140721"/>
            <a:ext cx="1783094" cy="1893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56747" y="185805"/>
            <a:ext cx="1883540" cy="131219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565952C-8401-A3F4-AE24-42F6D183EA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427"/>
          <a:stretch/>
        </p:blipFill>
        <p:spPr>
          <a:xfrm>
            <a:off x="3153887" y="4633171"/>
            <a:ext cx="5849057" cy="2594675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EB725DCB-288F-92F0-3E57-C059B7869E2A}"/>
              </a:ext>
            </a:extLst>
          </p:cNvPr>
          <p:cNvSpPr/>
          <p:nvPr/>
        </p:nvSpPr>
        <p:spPr>
          <a:xfrm>
            <a:off x="914401" y="228600"/>
            <a:ext cx="10363200" cy="4404571"/>
          </a:xfrm>
          <a:custGeom>
            <a:avLst/>
            <a:gdLst/>
            <a:ahLst/>
            <a:cxnLst/>
            <a:rect l="l" t="t" r="r" b="b"/>
            <a:pathLst>
              <a:path w="8839381" h="6419600">
                <a:moveTo>
                  <a:pt x="0" y="0"/>
                </a:moveTo>
                <a:lnTo>
                  <a:pt x="8839381" y="0"/>
                </a:lnTo>
                <a:lnTo>
                  <a:pt x="8839381" y="6419600"/>
                </a:lnTo>
                <a:lnTo>
                  <a:pt x="0" y="6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 dirty="0">
              <a:solidFill>
                <a:prstClr val="black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8B0BFC8-4802-7699-2678-9FD29DE3ECBA}"/>
              </a:ext>
            </a:extLst>
          </p:cNvPr>
          <p:cNvSpPr txBox="1"/>
          <p:nvPr/>
        </p:nvSpPr>
        <p:spPr>
          <a:xfrm>
            <a:off x="4450094" y="444914"/>
            <a:ext cx="3829844" cy="70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5523B-ADDD-1370-0B43-1D4AD829C988}"/>
              </a:ext>
            </a:extLst>
          </p:cNvPr>
          <p:cNvSpPr txBox="1"/>
          <p:nvPr/>
        </p:nvSpPr>
        <p:spPr>
          <a:xfrm>
            <a:off x="1201597" y="1153312"/>
            <a:ext cx="9390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vi-VN" sz="3600" dirty="0">
                <a:solidFill>
                  <a:srgbClr val="FF0000"/>
                </a:solidFill>
              </a:rPr>
              <a:t>Bài học hôm nay giúp các em biết được điều gì?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EF98146-7DBA-77B8-D577-D857B95F9F65}"/>
              </a:ext>
            </a:extLst>
          </p:cNvPr>
          <p:cNvSpPr txBox="1"/>
          <p:nvPr/>
        </p:nvSpPr>
        <p:spPr>
          <a:xfrm>
            <a:off x="1207458" y="2290698"/>
            <a:ext cx="9460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Điều đó giúp em việc gì?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A3652C-1277-3F7A-52CB-6754ECF28402}"/>
              </a:ext>
            </a:extLst>
          </p:cNvPr>
          <p:cNvSpPr txBox="1"/>
          <p:nvPr/>
        </p:nvSpPr>
        <p:spPr>
          <a:xfrm>
            <a:off x="1201597" y="2961256"/>
            <a:ext cx="939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Học sinh về nhà tìm thêm những từ thuộc chủ đề thiếu nhi.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*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-Point Star 2"/>
          <p:cNvSpPr/>
          <p:nvPr/>
        </p:nvSpPr>
        <p:spPr>
          <a:xfrm>
            <a:off x="2895600" y="381000"/>
            <a:ext cx="6324600" cy="5257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6475" y="1828880"/>
            <a:ext cx="40190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66A9983-AF14-E6D6-1AC6-B84271626006}"/>
              </a:ext>
            </a:extLst>
          </p:cNvPr>
          <p:cNvSpPr txBox="1"/>
          <p:nvPr/>
        </p:nvSpPr>
        <p:spPr>
          <a:xfrm>
            <a:off x="3810000" y="2558723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6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Thân)"/>
                <a:ea typeface="Times New Roman" panose="02020603050405020304" pitchFamily="18" charset="0"/>
              </a:rPr>
              <a:t>TRÒ CHƠI TIẾP SỨC 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Lincoln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296561-7036-B99A-E50E-594FA495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914401"/>
            <a:ext cx="8229600" cy="4525963"/>
          </a:xfrm>
        </p:spPr>
        <p:txBody>
          <a:bodyPr>
            <a:normAutofit lnSpcReduction="10000"/>
          </a:bodyPr>
          <a:lstStyle/>
          <a:p>
            <a:pPr indent="342900" algn="just">
              <a:lnSpc>
                <a:spcPct val="150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chơi: Chọn 2 đội chơi, mỗi đội 5-6 em, xếp thành một hàng dọc cách bảng 3 m. Giáo viên chia đôi bảng, mỗi bên bảng viết từ: thiếu nhi. Lần lượt từng thành viên mỗi đội lên viết các từ nói về thiếu nhi lên bảng . Nhóm nào viết đực nhiều từ hơn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2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8CD8C-1587-060F-F296-B476B4997A75}"/>
              </a:ext>
            </a:extLst>
          </p:cNvPr>
          <p:cNvSpPr txBox="1"/>
          <p:nvPr/>
        </p:nvSpPr>
        <p:spPr>
          <a:xfrm>
            <a:off x="2307102" y="1752601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LUYỆN TỪ VÀ CÂU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nghĩa phù hợp với từ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(BT1):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622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ảnh chụp màn hình, Phông chữ&#10;&#10;Nội dung do AI tạo ra có thể không chính xác.">
            <a:extLst>
              <a:ext uri="{FF2B5EF4-FFF2-40B4-BE49-F238E27FC236}">
                <a16:creationId xmlns:a16="http://schemas.microsoft.com/office/drawing/2014/main" id="{4A61BC6F-BE58-03EF-B439-CA579862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12" y="838200"/>
            <a:ext cx="81933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8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50790" y="6054597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860784" y="5705209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54910" y="-395318"/>
            <a:ext cx="1783094" cy="189332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8E7BD1D4-12FF-0698-15D8-DC1E87EEA2AD}"/>
              </a:ext>
            </a:extLst>
          </p:cNvPr>
          <p:cNvSpPr/>
          <p:nvPr/>
        </p:nvSpPr>
        <p:spPr>
          <a:xfrm>
            <a:off x="9455841" y="598571"/>
            <a:ext cx="1507449" cy="1476044"/>
          </a:xfrm>
          <a:custGeom>
            <a:avLst/>
            <a:gdLst/>
            <a:ahLst/>
            <a:cxnLst/>
            <a:rect l="l" t="t" r="r" b="b"/>
            <a:pathLst>
              <a:path w="3014898" h="2952088">
                <a:moveTo>
                  <a:pt x="0" y="0"/>
                </a:moveTo>
                <a:lnTo>
                  <a:pt x="3014898" y="0"/>
                </a:lnTo>
                <a:lnTo>
                  <a:pt x="3014898" y="2952088"/>
                </a:lnTo>
                <a:lnTo>
                  <a:pt x="0" y="2952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96D30BE-8270-7DF7-920A-19E53FAC3F20}"/>
              </a:ext>
            </a:extLst>
          </p:cNvPr>
          <p:cNvSpPr/>
          <p:nvPr/>
        </p:nvSpPr>
        <p:spPr>
          <a:xfrm>
            <a:off x="1738178" y="3820195"/>
            <a:ext cx="998041" cy="1878665"/>
          </a:xfrm>
          <a:custGeom>
            <a:avLst/>
            <a:gdLst/>
            <a:ahLst/>
            <a:cxnLst/>
            <a:rect l="l" t="t" r="r" b="b"/>
            <a:pathLst>
              <a:path w="1996082" h="3757331">
                <a:moveTo>
                  <a:pt x="0" y="0"/>
                </a:moveTo>
                <a:lnTo>
                  <a:pt x="1996082" y="0"/>
                </a:lnTo>
                <a:lnTo>
                  <a:pt x="1996082" y="3757332"/>
                </a:lnTo>
                <a:lnTo>
                  <a:pt x="0" y="37573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108AA1FC-D90F-C377-0849-C08669688857}"/>
              </a:ext>
            </a:extLst>
          </p:cNvPr>
          <p:cNvSpPr/>
          <p:nvPr/>
        </p:nvSpPr>
        <p:spPr>
          <a:xfrm>
            <a:off x="9357981" y="4692368"/>
            <a:ext cx="1310020" cy="1308383"/>
          </a:xfrm>
          <a:custGeom>
            <a:avLst/>
            <a:gdLst/>
            <a:ahLst/>
            <a:cxnLst/>
            <a:rect l="l" t="t" r="r" b="b"/>
            <a:pathLst>
              <a:path w="2620040" h="2616765">
                <a:moveTo>
                  <a:pt x="0" y="0"/>
                </a:moveTo>
                <a:lnTo>
                  <a:pt x="2620040" y="0"/>
                </a:lnTo>
                <a:lnTo>
                  <a:pt x="2620040" y="2616765"/>
                </a:lnTo>
                <a:lnTo>
                  <a:pt x="0" y="2616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7B219F0-7F99-0F19-8C7A-68B285247DE9}"/>
              </a:ext>
            </a:extLst>
          </p:cNvPr>
          <p:cNvSpPr/>
          <p:nvPr/>
        </p:nvSpPr>
        <p:spPr>
          <a:xfrm>
            <a:off x="2566413" y="1657349"/>
            <a:ext cx="938770" cy="953066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166889E-88A1-B128-8FEF-6D657051F8EF}"/>
              </a:ext>
            </a:extLst>
          </p:cNvPr>
          <p:cNvSpPr/>
          <p:nvPr/>
        </p:nvSpPr>
        <p:spPr>
          <a:xfrm rot="-2351199">
            <a:off x="1108795" y="624099"/>
            <a:ext cx="1525487" cy="1694986"/>
          </a:xfrm>
          <a:custGeom>
            <a:avLst/>
            <a:gdLst/>
            <a:ahLst/>
            <a:cxnLst/>
            <a:rect l="l" t="t" r="r" b="b"/>
            <a:pathLst>
              <a:path w="3050975" h="3389972">
                <a:moveTo>
                  <a:pt x="0" y="0"/>
                </a:moveTo>
                <a:lnTo>
                  <a:pt x="3050975" y="0"/>
                </a:lnTo>
                <a:lnTo>
                  <a:pt x="3050975" y="3389972"/>
                </a:lnTo>
                <a:lnTo>
                  <a:pt x="0" y="3389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23A35015-C3EA-8610-679F-2BB82A58BC73}"/>
              </a:ext>
            </a:extLst>
          </p:cNvPr>
          <p:cNvSpPr/>
          <p:nvPr/>
        </p:nvSpPr>
        <p:spPr>
          <a:xfrm>
            <a:off x="3925387" y="1719027"/>
            <a:ext cx="4419691" cy="3209800"/>
          </a:xfrm>
          <a:custGeom>
            <a:avLst/>
            <a:gdLst/>
            <a:ahLst/>
            <a:cxnLst/>
            <a:rect l="l" t="t" r="r" b="b"/>
            <a:pathLst>
              <a:path w="8839381" h="6419600">
                <a:moveTo>
                  <a:pt x="0" y="0"/>
                </a:moveTo>
                <a:lnTo>
                  <a:pt x="8839381" y="0"/>
                </a:lnTo>
                <a:lnTo>
                  <a:pt x="8839381" y="6419600"/>
                </a:lnTo>
                <a:lnTo>
                  <a:pt x="0" y="6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ED09DDB-16B3-7E02-B384-27609D65A346}"/>
              </a:ext>
            </a:extLst>
          </p:cNvPr>
          <p:cNvSpPr txBox="1"/>
          <p:nvPr/>
        </p:nvSpPr>
        <p:spPr>
          <a:xfrm>
            <a:off x="4181107" y="2338538"/>
            <a:ext cx="3829844" cy="149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</a:t>
            </a:r>
          </a:p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9B60DBC-7421-7C05-1B2C-DC162365F31B}"/>
              </a:ext>
            </a:extLst>
          </p:cNvPr>
          <p:cNvSpPr/>
          <p:nvPr/>
        </p:nvSpPr>
        <p:spPr>
          <a:xfrm rot="769930">
            <a:off x="9063325" y="2993671"/>
            <a:ext cx="589313" cy="629762"/>
          </a:xfrm>
          <a:custGeom>
            <a:avLst/>
            <a:gdLst/>
            <a:ahLst/>
            <a:cxnLst/>
            <a:rect l="l" t="t" r="r" b="b"/>
            <a:pathLst>
              <a:path w="1178625" h="1259523">
                <a:moveTo>
                  <a:pt x="0" y="0"/>
                </a:moveTo>
                <a:lnTo>
                  <a:pt x="1178624" y="0"/>
                </a:lnTo>
                <a:lnTo>
                  <a:pt x="1178624" y="1259523"/>
                </a:lnTo>
                <a:lnTo>
                  <a:pt x="0" y="12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2668740-F4CB-6FD2-7561-326E4F76A0DE}"/>
              </a:ext>
            </a:extLst>
          </p:cNvPr>
          <p:cNvSpPr/>
          <p:nvPr/>
        </p:nvSpPr>
        <p:spPr>
          <a:xfrm>
            <a:off x="3096460" y="4022034"/>
            <a:ext cx="1768580" cy="455410"/>
          </a:xfrm>
          <a:custGeom>
            <a:avLst/>
            <a:gdLst/>
            <a:ahLst/>
            <a:cxnLst/>
            <a:rect l="l" t="t" r="r" b="b"/>
            <a:pathLst>
              <a:path w="3537160" h="910819">
                <a:moveTo>
                  <a:pt x="0" y="0"/>
                </a:moveTo>
                <a:lnTo>
                  <a:pt x="3537160" y="0"/>
                </a:lnTo>
                <a:lnTo>
                  <a:pt x="3537160" y="910819"/>
                </a:lnTo>
                <a:lnTo>
                  <a:pt x="0" y="9108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31670400-9430-ACDC-0E3B-AE730FECDF0A}"/>
              </a:ext>
            </a:extLst>
          </p:cNvPr>
          <p:cNvSpPr/>
          <p:nvPr/>
        </p:nvSpPr>
        <p:spPr>
          <a:xfrm>
            <a:off x="3505185" y="3081688"/>
            <a:ext cx="796133" cy="694627"/>
          </a:xfrm>
          <a:custGeom>
            <a:avLst/>
            <a:gdLst/>
            <a:ahLst/>
            <a:cxnLst/>
            <a:rect l="l" t="t" r="r" b="b"/>
            <a:pathLst>
              <a:path w="1592267" h="1389253">
                <a:moveTo>
                  <a:pt x="0" y="0"/>
                </a:moveTo>
                <a:lnTo>
                  <a:pt x="1592266" y="0"/>
                </a:lnTo>
                <a:lnTo>
                  <a:pt x="1592266" y="1389252"/>
                </a:lnTo>
                <a:lnTo>
                  <a:pt x="0" y="13892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583D8A0-D71D-19B0-420D-C53F7A026129}"/>
              </a:ext>
            </a:extLst>
          </p:cNvPr>
          <p:cNvSpPr/>
          <p:nvPr/>
        </p:nvSpPr>
        <p:spPr>
          <a:xfrm>
            <a:off x="8345077" y="1719027"/>
            <a:ext cx="1110764" cy="891388"/>
          </a:xfrm>
          <a:custGeom>
            <a:avLst/>
            <a:gdLst/>
            <a:ahLst/>
            <a:cxnLst/>
            <a:rect l="l" t="t" r="r" b="b"/>
            <a:pathLst>
              <a:path w="2221527" h="1782776">
                <a:moveTo>
                  <a:pt x="0" y="0"/>
                </a:moveTo>
                <a:lnTo>
                  <a:pt x="2221527" y="0"/>
                </a:lnTo>
                <a:lnTo>
                  <a:pt x="2221527" y="1782776"/>
                </a:lnTo>
                <a:lnTo>
                  <a:pt x="0" y="17827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5077A08-4DE0-DB4E-1DE6-4F7D2B0A6A8D}"/>
              </a:ext>
            </a:extLst>
          </p:cNvPr>
          <p:cNvSpPr/>
          <p:nvPr/>
        </p:nvSpPr>
        <p:spPr>
          <a:xfrm rot="-8552691">
            <a:off x="8424600" y="4814286"/>
            <a:ext cx="973418" cy="198334"/>
          </a:xfrm>
          <a:custGeom>
            <a:avLst/>
            <a:gdLst/>
            <a:ahLst/>
            <a:cxnLst/>
            <a:rect l="l" t="t" r="r" b="b"/>
            <a:pathLst>
              <a:path w="1946835" h="396668">
                <a:moveTo>
                  <a:pt x="0" y="0"/>
                </a:moveTo>
                <a:lnTo>
                  <a:pt x="1946835" y="0"/>
                </a:lnTo>
                <a:lnTo>
                  <a:pt x="1946835" y="396668"/>
                </a:lnTo>
                <a:lnTo>
                  <a:pt x="0" y="39666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VN" sz="135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-228600"/>
            <a:ext cx="1783094" cy="1893321"/>
          </a:xfrm>
          <a:prstGeom prst="rect">
            <a:avLst/>
          </a:prstGeom>
        </p:spPr>
      </p:pic>
      <p:pic>
        <p:nvPicPr>
          <p:cNvPr id="3" name="Hình ảnh 2" descr="Ảnh có chứa văn bản, ảnh chụp màn hình, Phông chữ&#10;&#10;Nội dung do AI tạo ra có thể không chính xác.">
            <a:extLst>
              <a:ext uri="{FF2B5EF4-FFF2-40B4-BE49-F238E27FC236}">
                <a16:creationId xmlns:a16="http://schemas.microsoft.com/office/drawing/2014/main" id="{5976D969-49DF-3A4C-3F20-A6FF5D2F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7" y="304800"/>
            <a:ext cx="10027713" cy="6248400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20F70BBC-4E2E-2832-5D96-8BFF37E4C678}"/>
              </a:ext>
            </a:extLst>
          </p:cNvPr>
          <p:cNvCxnSpPr>
            <a:cxnSpLocks/>
          </p:cNvCxnSpPr>
          <p:nvPr/>
        </p:nvCxnSpPr>
        <p:spPr>
          <a:xfrm flipV="1">
            <a:off x="3086100" y="3429000"/>
            <a:ext cx="1485900" cy="23446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22D3A792-BD92-0AAF-160E-30785D50F9EE}"/>
              </a:ext>
            </a:extLst>
          </p:cNvPr>
          <p:cNvCxnSpPr>
            <a:cxnSpLocks/>
          </p:cNvCxnSpPr>
          <p:nvPr/>
        </p:nvCxnSpPr>
        <p:spPr>
          <a:xfrm>
            <a:off x="3124200" y="3429000"/>
            <a:ext cx="144780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B66D1603-427B-79E6-7621-5EC2B86A3986}"/>
              </a:ext>
            </a:extLst>
          </p:cNvPr>
          <p:cNvCxnSpPr>
            <a:cxnSpLocks/>
          </p:cNvCxnSpPr>
          <p:nvPr/>
        </p:nvCxnSpPr>
        <p:spPr>
          <a:xfrm flipV="1">
            <a:off x="3086100" y="4601307"/>
            <a:ext cx="1485900" cy="87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8CD8C-1587-060F-F296-B476B4997A75}"/>
              </a:ext>
            </a:extLst>
          </p:cNvPr>
          <p:cNvSpPr txBox="1"/>
          <p:nvPr/>
        </p:nvSpPr>
        <p:spPr>
          <a:xfrm>
            <a:off x="2307102" y="1752601"/>
            <a:ext cx="7772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</a:p>
          <a:p>
            <a:pPr algn="ctr"/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(BT2) </a:t>
            </a:r>
          </a:p>
          <a:p>
            <a:pPr algn="ctr"/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58800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05000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48" y="-25400"/>
            <a:ext cx="1783094" cy="1893321"/>
          </a:xfrm>
          <a:prstGeom prst="rect">
            <a:avLst/>
          </a:prstGeom>
        </p:spPr>
      </p:pic>
      <p:pic>
        <p:nvPicPr>
          <p:cNvPr id="7" name="Hình ảnh 6" descr="Ảnh có chứa văn bản, minh họa&#10;&#10;Nội dung do AI tạo ra có thể không chính xác.">
            <a:extLst>
              <a:ext uri="{FF2B5EF4-FFF2-40B4-BE49-F238E27FC236}">
                <a16:creationId xmlns:a16="http://schemas.microsoft.com/office/drawing/2014/main" id="{8A009E44-7C99-C6D3-78C3-BF9C3F8D6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9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329</Words>
  <Application>Microsoft Office PowerPoint</Application>
  <PresentationFormat>Màn hình rộng</PresentationFormat>
  <Paragraphs>33</Paragraphs>
  <Slides>14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3" baseType="lpstr">
      <vt:lpstr>.VnLincolnH</vt:lpstr>
      <vt:lpstr>Arial</vt:lpstr>
      <vt:lpstr>Baloo 2</vt:lpstr>
      <vt:lpstr>Calibri</vt:lpstr>
      <vt:lpstr>Calibri (Thân)</vt:lpstr>
      <vt:lpstr>Handlee</vt:lpstr>
      <vt:lpstr>Times New Roman</vt:lpstr>
      <vt:lpstr>Office Theme</vt:lpstr>
      <vt:lpstr>1_Trity Lesson Plan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Nguyễn Thị Mân</cp:lastModifiedBy>
  <cp:revision>48</cp:revision>
  <dcterms:created xsi:type="dcterms:W3CDTF">2022-08-29T20:21:49Z</dcterms:created>
  <dcterms:modified xsi:type="dcterms:W3CDTF">2025-02-06T18:50:08Z</dcterms:modified>
</cp:coreProperties>
</file>