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2-24T01:20:44.682"/>
    </inkml:context>
    <inkml:brush xml:id="br0">
      <inkml:brushProperty name="width" value="0.2" units="cm"/>
      <inkml:brushProperty name="height" value="0.2" units="cm"/>
      <inkml:brushProperty name="color" value="#F77C31"/>
      <inkml:brushProperty name="ignorePressure" value="1"/>
    </inkml:brush>
    <inkml:brush xml:id="br1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1726 309,'565'0,"-494"-6,-72 6,1 0,0 0,-1-1,1 1,0 0,0-1,-1 1,1 0,0 0,0-1,0 1,-1 0,1-1,0 1,0-1,0 1,0 0,0-1,0 1,0 0,0-1,0 1,0-1,0 1,0 0,0-1,0 1,0 0,0-1,0 1,0 0,1-1,-1 1,0 0,0-1,0 1,1 0,-1-1,0 1,0 0,1-1,-1 1,0 0,1 0,-1 0,0-1,-40-6,-419 4,117 3,987 0,-740 19,-165-5,236-10,-1 1,1 1,0 1,0 2,0 0,-14 9,39-18,-1 0,1 0,-1 0,1 0,-1 0,1 0,-1 0,1 0,-1 0,1 1,-1-1,0 0,1 0,-1 0,1 1,-1-1,0 0,1 1,-1-1,0 0,1 1,-1-1,0 1,1-1,-1 0,0 1,0-1,0 1,1-1,-1 1,0-1,0 1,0-1,0 1,0-1,0 1,0-1,0 0,0 1,0-1,0 1,0-1,0 1,0-1,-1 1,1-1,0 1,0-1,0 1,-1-1,1 0,0 1,-1-1,1 0,0 1,259 12,-186-14,198 0,-355-5,-708-47,596 42,142-12,53 22,0 0,1 0,-1 0,0-1,1 1,-1 0,1 0,-1 0,1 0,-1-1,1 1,0 0,0 0,-1-1,1 1,0 0,0 0,0-1,0 1,1 0,-1 0,0-1,1 1,-1 0,0 0,1-1,-1 1,1 0,0 0,-1 0,1 0,0 0,0 0,0 0,0 0,0 0,0 0,0 1,0-1,0 0,1 0,17-11,1 0,0 1,1 1,0 1,0 0,1 2,0 1,1 0,-1 2,4 0,97-24,141-18,-225 43,0 2,0 2,0 1,0 2,22 6,354 65,-390-72,1 2,-1 0,-1 2,1 1,21 10,-87-31,-218-64,34 18,168 40,0 3,-1 2,-1 2,0 4,0 2,-30 1,-1294 10,1369-5,9-1,0 0,1 1,-1-1,0 1,1 0,-1 0,0 1,1 0,-1-1,0 1,1 1,-1-1,1 1,0-1,-1 1,1 1,0-1,0 1,0-1,1 1,-1 0,1 0,-1 1,-1 2,5-4,0 1,-1-1,2 1,-1-1,0 1,0-1,1 0,0 1,-1-1,1 0,0 1,0-1,0 0,0 0,0 0,1 0,-1 0,1 0,0 0,-1 0,1-1,0 1,0-1,0 1,0-1,0 1,0-1,0 0,0 0,1 0,-1-1,0 1,1 0,-1-1,1 0,-1 1,0-1,1 0,-1 0,1-1,43 10,-1-2,1-2,0-2,29-2,-26 0,474-2,-899-1,-176 2,470 5,116 8,511 0,-459-14,-69 1,-53 0,-250 28,161-10,110-17,1 0,1 0,-1 1,1 0,0 1,0 1,0 0,0 0,1 2,0-1,-10 7,22-12,-1 1,0-1,0 1,0-1,1 1,-1 0,0-1,0 1,1 0,-1 0,1-1,-1 1,1 0,-1 0,1 0,-1 0,1 0,0 0,-1-1,1 1,0 0,0 0,0 0,0 0,0 0,0 0,0 0,0 0,0 0,0 0,0 0,1 0,-1 0,0 0,1 0,-1 0,1 0,-1-1,1 1,-1 0,1 0,0 0,-1-1,1 1,0 0,0-1,-1 1,1-1,0 1,0-1,0 1,0-1,0 0,0 1,0-1,0 0,0 0,0 1,0-1,-1 0,2 0,21 9,1-1,-1-2,2 0,-1-1,1-2,0 0,-1-2,14 0,130 18,-167-19,-1 0,1-1,0 1,-1 0,1-1,0 1,-1 0,1 0,0 0,0 0,-1 0,1 0,0 0,-1 0,1 0,0 0,0 0,-1 0,1 1,0-1,-1 0,1 1,0-1,-1 0,1 1,-1-1,1 0,0 1,-1-1,1 1,-1-1,1 1,-1 0,0-1,1 1,-1-1,0 1,1 0,-1-1,0 1,1 0,-1-1,0 1,0 0,0 0,0-1,0 1,0 0,0-1,0 1,0 0,0 0,0-1,0 1,-1 0,1-1,0 1,-1 0,1-1,0 1,-1-1,1 1,0 0,-1-1,1 1,-1-1,1 1,-1-1,-49 21,-272 40,298-47,62-7,454 4,-338-12,808-2,-756-27,-52 3,62 3,-36 11,-31-49,-85 42,1-1,-1-1,-1-4,20-13,51-11,-43 11,52-11,175 44,-296-2,-33 1,-35-1,-268 8,158 32,152-31,1 1,-1 0,0 0,1 0,-1 1,1-1,0 1,0 0,0 0,0 0,0 0,1 0,-1 1,1-1,0 1,0-1,0 1,1 0,-1 0,1 0,0 0,0 0,0 0,0 0,1 0,0 0,0 1,0-1,0 0,1 0,-1 0,1 0,0 0,1 0,-1 0,1 0,-1 0,1-1,0 1,0 0,1-1,-1 0,1 1,0-1,0 0,0-1,0 1,0 0,1-1,-1 0,1 1,-1-2,1 1,3 1,175 1,-113-7,169 0,-229 1,-1-1,1 1,-1-2,0 1,0-1,0 0,-1-1,1 0,-1 0,0 0,-1-1,1 0,-1-1,0 1,4-7,32-29,-36 35,1 1,0 0,0 0,0 1,1 0,0 0,0 1,0 0,1 0,-1 1,1 0,0 0,0 1,0 0,0 1,2 0,-10 1,0 1,-1 0,1-1,-1 1,1 0,-1-1,1 1,-1 0,1 0,-1 0,0-1,1 1,-1 0,0 0,0 0,0 0,0 0,0 0,0 0,0-1,0 1,0 0,0 0,0 0,0 0,-1 0,1 0,0-1,-1 1,1 0,-1 0,1 0,-1-1,1 1,-1 0,1-1,-1 1,0 0,1-1,-1 1,0-1,1 1,-1-1,0 1,0-1,0 0,0 1,1-1,-1 0,0 0,0 0,0 1,0-1,0 0,0 0,0 0,-60 23,30-15</inkml:trace>
  <inkml:trace contextRef="#ctx0" brushRef="#br1" timeOffset="1">4538 520,'356'0,"-353"1,1-1,-1 1,1-1,-1 1,1-1,0 0,-1 0,1 0,-1-1,1 0,-1 1,1-1,-1 0,1-1,-1 1,0 0,1-1,-1 0,0 0,0 0,0 0,-1 0,1-1,0 1,-1-1,0 0,0 0,1 1,-1-1,-1-1,1 1,0 0,-1 0,0-1,0 1,0-2,2-3,-1 0,-1-1,0 1,0-1,0 0,-1 1,0-1,-1 0,0 1,-1-1,1 1,-2-1,1 1,-1 0,0 0,-1 0,0 0,0 1,-1-1,1 1,-2 0,1 1,-1-1,0 1,0 0,-1 1,0-1,-6-3,-5 3,-1 1,-1 0,1 1,-1 2,1 0,-1 0,0 2,0 1,0 0,-4 2,-37 0,-187 0,225-1,1 1,-1 2,1 0,0 1,0 1,1 1,0 1,-15 9,-6 3,0-3,-1-1,0-2,-31 5,47-12,21-7,1 1,1 0,-1 0,0-1,0 0,1 0,-1 0,0-1,0 0,0 0,0 0,0 0,0-1,0 0,1 0,-4-1,7 1,0-1,1 1,-1-1,1 1,-1-1,1 1,0-1,-1 1,1-1,0 1,0-1,0 1,0-1,1 0,-1 1,0-1,1 1,-1-1,1 1,-1-1,1 1,0 0,-1-1,1 1,0 0,0-1,0 1,0 0,0 0,0 0,0 0,1 0,-1 0,0 0,1 0,-1 0,1 0,10-7,0 0,0 1,1 0,-1 1,2 0,-1 1,0 1,1 0,0 1,0 0,0 1,0 1,1 0,-1 1,1 0,65-8,137-32,-164 31,-6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2-24T01:20:44.684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893 857,'2'1,"0"-1,0 1,0 0,-1-1,1 1,0-1,0 1,1-1,-1 0,0 0,0 0,0 0,0 0,0-1,0 1,0 0,0-1,0 0,0 1,-1-1,1 0,0 0,1-1,230-108,-153 73,2 4,1 4,2 3,68-11,-121 32,-1-1,1-2,-2-1,1-1,-1-1,-1-2,0-1,0-2,3-3,-25 14,12-10,-1 0,2 2,0 0,1 2,0 0,0 1,1 1,0 1,1 2,0 0,0 1,19-2,283 7,-220-1,-104 2,-1 0,1 0,0 0,0 0,0 0,-1 0,1 0,-1 0,1 0,-1 0,1 0,-1 0,1 1,-1-1,0 0,0 0,0 0,1 1,-1-1,0 0,-1 0,1 1,0-1,0 0,0 0,-1 0,1 0,-1 1,1-1,-1 0,1 0,-1 0,0 0,1 0,-1 0,0 0,0 0,0-1,0 1,1 0,-1 0,-1-1,1 1,0 0,0-1,0 1,0-1,0 0,0 1,0-1,-2 0,2 2,-32 24,-2-1,0-2,-2-1,0-2,-28 10,12-5,-234 110,-193 58,-285 68,669-231,57-12,52-12,281-56,443-57,143-61,-761 156,-85 16,-32 8,-51 21,-76 30,-265 117,-228 32,488-174,58-28,72-10,-1-1,0 1,1 0,-1 0,1 0,-1 0,1-1,-1 1,1 0,-1-1,1 1,-1 0,1-1,-1 1,1-1,0 1,-1 0,1-1,-1 1,1-1,0 1,0-1,-1 0,1 1,0-1,0 1,0-1,0 1,-1-1,1 0,0 1,0-1,0 1,0-1,0 1,0-1,1 0,-1 1,0-1,0 1,0-1,1 1,-1-1,0 0,0 1,1-1,-1 1,0 0,1-1,-1 1,1-1,-1 1,1-1,-1 1,56-49,27 0,2 3,2 3,2 5,52-14,-99 36,593-205,380-68,-793 236,-96 33,-94 22,-32 7,-42 16,-245 69,202-70,-833 224,-342 86,930-238,320-91,24-6,41-10,346-94,348-81,-710 179,138-16,-178 23,1 1,0-1,0 0,-1 0,1 1,0-1,0 0,0 0,-1 1,1-1,0 0,0 1,0-1,0 0,0 1,0-1,0 0,0 1,0-1,0 1,0-1,0 0,0 1,0-1,0 0,0 1,0-1,0 0,0 1,0-1,1 0,-1 1,0-1,0 0,0 0,1 1,-1-1,0 0,0 1,1-1,-1 0,0 0,0 0,1 1,-1-1,0 0,1 0,-1 0,0 0,1 0,-1 0,0 0,1 1,-1-1,0 0,1 0,-1 0,0 0,1 0,-1-1,1 1,-1 0,0 0,1 0,-1 0,0 0,0 0,1-1,-14 13,-1 0,-1-2,0 1,0-2,0 0,-2-1,-5 2,-9 5,-157 68,-4-9,-3-8,-86 13,262-74,-43 14,-1-3,0-3,-45 2,50-23,58 6,-1 1,1-1,-1 1,1-1,0 1,0 0,0-1,0 1,0-1,0 1,0-1,1 1,-1-1,0 1,1 0,-1-1,1 1,0-1,-1 1,1 0,0 0,0-1,0 1,0 0,0 0,0 0,0 0,0 0,0 0,1 1,-1-1,0 0,0 0,2 0,44-36,1 2,2 1,2 3,0 3,55-22,-90 42,286-121,273-75,35-14,-498 168,-76 27,-65 20,-169 41,22 2,-59 17,-1341 315,1381-329,95-36,98-7,0-1,0 1,0-1,1 1,-1-1,0 1,0-1,1 1,-1-1,1 0,-1 1,0-1,1 0,-1 0,1 1,-1-1,1 0,0 0,-1 0,1 0,0 0,0 0,0 1,-1-1,1 0,0 0,0 0,0 0,0 0,1 0,-1 0,0 0,0 0,0 1,1-1,-1 0,0 0,1 0,-1 0,1 1,-1-1,1 0,0 0,-1 1,1-1,0 0,-1 1,1-1,0 1,-1-1,2 1,18-19,1 1,1 0,0 2,2 1,-1 1,2 1,0 1,11-4,146-63,56-13,68-17,67-14,341-83,562-81,-1116 263,-124 30,-111 24,-96 14,-74 12,-64 10,-1300 230,1515-284,114-31,253-75,759-283,-932 348,-73 28,-26 10,-34 20,-150 92,-5-9,-5-8,-195 75,347-161,-423 184,392-177,56-27,122-60,-76 49,252-107,5 12,33 5,-231 76,62-19,2 7,11 5,-71 28,-92 5,0 1,1-1,-1 1,0 0,0-1,1 1,-1 0,0 0,0 0,1 0,-1 0,0 0,0 0,1 1,-1-1,0 0,0 1,1-1,-1 1,0-1,0 1,0 0,0-1,0 1,0 0,0 0,0 0,0 0,0 0,0 0,-1 0,1 0,0 0,-1 0,1 0,-1 0,1 1,-1-1,1 0,-1 0,0 1,0-1,0 0,0 0,0 1,0-1,0 0,0 1,0-1,0 0,-1 0,1 0,0 1,-1-1,1 0,-1 0,0 0,1 0,-1 0,0 0,0 0,0 0,1 0,-1 0,-1 0,-16 18,-1-1,0-1,-1-1,-1-1,-19 10,27-16,-447 287,449-288,8-5,0 0,0 0,-1 0,1-1,-1 0,0 1,0-1,0-1,0 1,0 0,0-1,0 0,0 0,-1 0,1-1,-1 0,0-21,14-3,0 0,2 1,1 1,0 0,2 1,0 0,1 1,2 0,0 1,13-10,72-68,3 4,5 5,14-2,8 6,-132 84,0 0,0 1,0-1,0 1,0-1,0 0,0 1,0-1,0 1,0-1,0 0,0 1,1-1,-1 0,0 1,0-1,0 0,1 1,-1-1,0 0,0 1,1-1,-1 0,0 0,1 1,-1-1,0 0,1 0,-1 0,0 1,1-1,-1 0,1 0,-1 0,0 0,1 0,-1 0,1 0,-1 0,0 0,1 0,-1 0,0 0,1 0,-1 0,1 0,-1 0,0-1,1 1,-1 0,0 0,1 0,-1-1,0 1,1 0,-1 0,0-1,1 1,-1 0,0 0,0-1,1 1,-1-1,0 1,0 0,0-1,-24 30,-22 6,-1-1,-2-3,-32 14,-278 137,-338 117,299-145,-30-10,327-117,57-23,62-36,23 0,2 1,1 3,40-19,89-37,3 8,4 8,2 7,3 9,181-27,271-17,-408 80,-89 36,-137-19,0 0,0 0,0 0,0 0,0 1,-1-1,1 1,-1 0,1 0,-1 0,0 0,1 0,-1 0,0 0,0 1,-1-1,1 1,0 0,-1-1,0 1,0 0,1 0,-2 0,1 0,0 0,-1 0,1 0,-1 0,0 0,0 0,0 0,0 0,-1 1,1-1,-1 0,0 0,0-1,0 1,0 0,0 0,-1 0,1-1,-1 1,1 0,-1-1,0 0,0 1,-1-1,1 0,-2 1,-18 23,-2-1,0-1,-2-2,0 0,-1-2,-2 0,0-3,-3 1,-583 316,316-198,-18-8,248-102,57-31,138-66,463-153,-416 163,223-74,-281 108,-63 27,-52 1,1-1,0 0,0 1,-1-1,1 1,0-1,-1 1,1-1,0 1,-1 0,1-1,-1 1,1 0,-1-1,1 1,-1 0,1 0,-1-1,0 1,0 0,1 0,-1 0,0-1,0 1,0 0,0 0,0 0,0 0,0-1,0 1,0 0,0 0,0 0,-1 0,1-1,0 1,-1 0,1 0,0-1,-1 1,1 0,-1 0,1-1,-1 1,1 0,-1-1,0 1,1-1,-1 1,0-1,0 1,-61 58,-139 93,-203 113,219-159,-157 64,224-123,64-40,54-7,-1 0,0 0,1-1,-1 1,1 0,-1-1,0 1,1-1,-1 1,1-1,-1 1,1-1,-1 1,1-1,0 1,-1-1,1 0,0 1,-1-1,1 0,0 1,0-1,-1 0,1 1,0-1,0 0,0 0,0 1,0-1,0 0,0 1,0-1,1 0,-1 0,0 1,0-1,0 0,1 1,-1-1,0 0,1 1,-1-1,1 1,-1-1,1 1,-1-1,1 1,-1-1,1 1,-1-1,1 1,0 0,-1-1,1 1,-1 0,1-1,0 1,0 0,-1 0,1 0,0 0,-1 0,1-1,0 1,32-29,2 2,1 0,2 3,12-6,88-42,3 6,2 6,81-19,35-8,4 12,80-6,-179 58,-92 29,-71-6,-1 0,1 1,-1-1,0 1,1-1,-1 1,0-1,1 1,-1-1,0 1,1-1,-1 1,0-1,0 1,0-1,0 1,1 0,-1-1,0 1,0-1,0 1,0-1,0 1,0 0,-1-1,1 1,0-1,0 1,0-1,0 1,-1 0,1-1,0 1,-1-1,1 1,0-1,-1 0,1 1,0-1,-1 1,1-1,-1 0,1 1,-1-1,1 0,-1 1,1-1,-1 0,1 0,-1 0,1 1,-1-1,0 0,1 0,-1 0,-27 17,0-1,-1-1,-1-2,0 0,-3-2,-10 5,-299 101,-284 55,578-160,-634 145,-152-8,652-125,109-25,72 1,1 0,-1 0,0-1,0 1,1 0,-1-1,0 1,1-1,-1 1,0-1,1 1,-1-1,1 1,-1-1,1 0,-1 1,1-1,-1 0,1 1,0-1,-1 0,1 1,0-1,0 0,-1 0,1 0,0 1,0-1,0 0,0 0,0 0,0 1,0-1,0 0,0 0,1 1,-1-1,0 0,0 0,1 1,-1-1,0 0,1 0,-1 1,1-1,-1 0,1 1,-1-1,1 1,0-1,-1 1,1-1,-1 1,1-1,0 1,0 0,-1-1,1 1,0 0,0 0,-1-1,1 1,0 0,0 0,0 0,-1 0,1 0,1 0,86-48,67-7,78-8,70-12,1271-262,-1473 321,-82 24,-48 7,28-14,-83 32,0-4,-2-3,-27 2,73-18,-268 56,277-67,51-24,262-234,-239 210,-42 49,-1-1,1 0,-1 1,1-1,-1 0,0 1,1-1,-1 0,0 0,1 0,-1 1,0-1,0 0,0 0,0 0,0 1,0-1,0 0,0 0,0 0,0 0,-1 1,1-1,0 0,0 0,-1 1,1-1,-1 0,1 0,0 1,-1-1,1 0,-1 1,0-1,1 1,-1-1,1 1,-1-1,0 1,0-1,1 1,-1 0,0-1,-74-4,-140 27,1 9,1 9,-78 31,-437 139,337-92,189-65,79-38,121-14,0-1,1 1,-1-1,0 1,0-1,0 0,1 0,-1 0,0 0,0 0,0-1,1 1,-1 0,0-1,0 0,1 1,-1-1,0 0,1 0,-1 1,1-1,-1-1,1 1,-1 0,1 0,0 0,0-1,0 1,-1-1,1 1,1-1,-1 1,0-1,0 0,0 1,1-1,-1 0,1 1,0-1,-1 0,1 0,0 0,0 1,0-1,0 0,0 0,0 0,1 1,-1-1,1 0,-1 0,1 1,0-1,-1 0,1 1,0-1,0 1,0-1,2 0,18-34,2 1,2 1,1 2,1 0,2 2,1 1,23-17,9-11,43-48,-226 218,120-111,0-1,0 0,0 1,-1-1,1 0,0 0,-1 0,1 0,-1 0,0 0,1-1,-1 1,1 0,-1-1,0 1,0-1,1 0,-1 1,0-1,0 0,1 0,-1 0,0 0,0 0,1-1,-1 1,0-1,1 1,-1-1,0 1,1-1,-1 0,0 0,1 0,0 0,-1 0,1 0,-1 0,1 0,0-1,0 1,0 0,0-1,0 1,0-1,0 1,0-1,1 0,-1 1,0-1,1 0,0 0,-1 1,1-1,0 0,0 0,0 1,0-1,0 0,0 0,1 1,-1-1,-1-45,2 0,1 1,3-1,2 1,2 0,2 1,2 0,9-20,-11 31,139-494,-145 492,-18 30,-66 70,54-37,-210 208,-11-10,-39 13,233-199,39-38,37-29,159-158,9 8,97-63,-228 192,-39 30,132-89,-155 109,0 0,0 0,0 1,1-1,-1 0,1 0,-1 0,1 1,-1-1,1 0,0 0,0 1,-1-1,1 0,0 1,0-1,0 0,1 1,-1-1,0 0,0 1,1-1,-1 0,1 0,-1 1,1-1,-1 0,1 0,0 0,-1 0,1 0,0 0,0 0,0 0,0 0,0 0,0 0,0-1,0 1,0 0,1-1,-1 1,0-1,0 1,1-1,-1 0,0 1,0-1,1 0,-1 0,0 0,1 0,-1 0,0 0,1 0,-1 0,0-1,0 1,1 0,-1-1,0 1,0-1,1 0,-1 1,0-1,0 0,0 0,0 0,0 1,0-2,-14 44,-2-1,-2 0,-2-1,-1-1,-2-1,-16 20,-148 218,-15-4,159-218,29-48,30-40,251-343,-221 313,-32 46,-30 45,-312 538,233-426,116-184,288-409,-212 317,67-93,-171 231,-243 294,147-165,-449 522,507-600,40-45,12-14,22-25,159-176,75-55,-217 220,15-16,2 3,3 2,2 4,6 0,-74 50,4-4,1 0,-1 0,1 0,0 1,0 0,0 0,0 1,1 0,-1 0,1 0,0 1,-1 0,1 0,0 1,-1-1,1 2,5 0,-10 1,-1 1,1 0,-1 0,0 0,0 0,0 0,0 0,0 0,-1 0,0 0,1 1,-1-1,-1 0,1 0,0 0,-1 1,1-1,-1 0,0 0,0 0,0 0,0 0,-1 0,1-1,0 0,-10 25,-2 0,0-1,-2 0,-1-1,-1-1,-1-1,-2 1,-37 53,-130 229,139-237,48-68,0 0,-1 0,1 0,-1 0,1 0,-1 0,0 0,1-1,-1 1,0 0,1 0,-1-1,0 1,0 0,0-1,0 1,0-1,1 1,-1-1,0 1,0-1,0 0,0 0,0 1,0-1,-1 0,1 0,0 0,0 0,0 0,0 0,0 0,0-1,0 1,0 0,0-1,0 1,0 0,0-1,0 1,0-1,1 1,-1-1,0 0,0 1,0-1,1 0,-1 0,0 0,1 1,-1-1,1 0,-1 0,1 0,-1 0,1 0,0 0,-1 0,1 0,0 0,0 0,0 0,-1 0,1 0,1 0,-1-1,-3-18,2 0,0 0,1 0,1 0,1 0,1 0,1 0,0 1,2-1,0 1,1 0,1 1,0 0,2 0,0 1,1 0,1 1,2-2,2-3,-11 29,-55 120,-14-19,-5-2,-4-4,-4-3,-12 4,9-7,68-81,-47 38,43-68,10-117,15 46,4 0,4 1,4 0,3 2,24-52,-23 58,-2 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378157-E495-4848-B4DA-FFE14D469D71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74F60C-EDCE-429A-BCE4-B57104425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24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74F60C-EDCE-429A-BCE4-B5710442551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758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C4B8E-8C39-8F5B-CAEF-D43D122DEB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3857A0-5010-5747-95AC-998230FBF5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63C203-0197-053E-D504-CB07E893E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6EA29-0847-4AF5-A898-C49EDA02DC78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889B2-16B9-8729-B2C3-262C958D5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542166-9C52-1CE0-8163-7B7E564F2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A1875-D3BF-4486-AF32-B180BDC4C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70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FFD51-BDFE-5EB8-6B64-53A73BC0B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068046-C0C8-B744-A445-322390B5F7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78B1BE-DE2F-D562-5C28-79DEEA52B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6EA29-0847-4AF5-A898-C49EDA02DC78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7D313D-E5AE-DB24-66D9-26F983AFA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C84B1B-5762-07E2-EE1B-42E8D658B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A1875-D3BF-4486-AF32-B180BDC4C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325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C354EF-090D-8985-0DC4-7F0A8A2DB5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260339-F181-5C74-7D8F-678A1E96C4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1955B4-E458-59EB-BC3C-85D4E54EE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6EA29-0847-4AF5-A898-C49EDA02DC78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185C27-B0C3-1EF4-BDCF-F23288009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879CF-8C8A-2B97-8578-B0E81BB86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A1875-D3BF-4486-AF32-B180BDC4C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866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3716F-A903-CC72-BC7C-AC90E3A07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7C664-EBA2-837D-CCD8-850A908433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5AC5EC-3792-8215-7B28-439776DDC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6EA29-0847-4AF5-A898-C49EDA02DC78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F5F719-86DA-294A-13B7-D95ADB8EB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FF366-8791-1557-3C09-648B65434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A1875-D3BF-4486-AF32-B180BDC4C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560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5A3C9-D099-75B8-E2E8-4CA75A3ED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769A8C-AC98-3590-C37A-BD75F6943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65FC4E-2F7A-4B24-EE59-89BF91894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6EA29-0847-4AF5-A898-C49EDA02DC78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2D8E42-C557-5C46-C600-43415D5C8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04A7A7-6F3D-3B1F-AD9F-B880CC9C3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A1875-D3BF-4486-AF32-B180BDC4C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93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685AE-70AD-8BF0-8BF2-7897343F2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60AC92-F285-EE30-59AA-B89CC3EA25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8E3291-58AB-39AE-B380-505E8E6B20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78F02B-8D5B-902D-146E-34E94E25C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6EA29-0847-4AF5-A898-C49EDA02DC78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D5B86B-7672-FDC5-6A9F-3C8C048B8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FFC483-AFDF-E707-71EA-957A37658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A1875-D3BF-4486-AF32-B180BDC4C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475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975D7-D688-2680-281D-7E6217882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C4CE7C-F252-9484-ECC0-F556806D07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C7A9CC-A44D-69A4-597B-C8AC4224AA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366A09-380E-80FA-A095-C2CF6AAF3B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E77170-C597-E7A8-F1A8-196809E596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57E047-42F1-79E1-FD9A-9004CE0D8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6EA29-0847-4AF5-A898-C49EDA02DC78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10ADA0-45B1-4F20-C74F-CA9B7FDC5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718E39-9F2D-4C6D-409D-567B249EE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A1875-D3BF-4486-AF32-B180BDC4C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20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A59C1-A1C0-98C0-871F-AEAA83CF5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5C7529-B9BC-5849-6D70-E5C0D195E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6EA29-0847-4AF5-A898-C49EDA02DC78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1F294C-18B8-16CF-FA08-C778FD8DC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395371-98E4-BEC4-F9E0-D2686E317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A1875-D3BF-4486-AF32-B180BDC4C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434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4AB58E-5F1C-58A6-B1B9-280E79261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6EA29-0847-4AF5-A898-C49EDA02DC78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D80B19-C495-2D99-C2AE-32C9AABD4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C05B56-DF75-FA36-F082-08A16647B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A1875-D3BF-4486-AF32-B180BDC4C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27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E09E3-79ED-AA26-EC87-34805362A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D4004-6C94-DE6A-F90C-D89F42360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751FF1-F5AF-B088-1E63-E0713DF775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663C77-6423-BD46-6967-096512BEB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6EA29-0847-4AF5-A898-C49EDA02DC78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B35CA0-80FE-10C3-D4B9-4AB893F58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A7858F-6D17-7274-A4FB-94573A918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A1875-D3BF-4486-AF32-B180BDC4C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394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751C3-C9D2-5369-23F1-8757DCACF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688A14-42C7-2303-54BD-165539F51F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7570DB-DD26-302A-48E5-F7981C41DC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1D9EFE-E7FF-5FD7-2BE1-C63394998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6EA29-0847-4AF5-A898-C49EDA02DC78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8A90D3-BDB1-B04A-D566-7FA3738A0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672DCC-AD60-089A-65C2-6FC72AABB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A1875-D3BF-4486-AF32-B180BDC4C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740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5D0520-BCDF-5D6B-14A9-F8C86CC3E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C979F9-4F79-74C0-A451-107DDEF048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D4C783-7904-7DCD-5FE1-CBF68ED4FD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6EA29-0847-4AF5-A898-C49EDA02DC78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CF6D49-F333-344D-C207-2A9ED866F8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A9D058-ED00-D70F-3DD4-4449BB565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A1875-D3BF-4486-AF32-B180BDC4C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22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Relationship Id="rId5" Type="http://schemas.openxmlformats.org/officeDocument/2006/relationships/image" Target="../media/image8.png"/><Relationship Id="rId4" Type="http://schemas.openxmlformats.org/officeDocument/2006/relationships/customXml" Target="../ink/ink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3E74309-9192-085A-539A-51E459919FCF}"/>
              </a:ext>
            </a:extLst>
          </p:cNvPr>
          <p:cNvSpPr/>
          <p:nvPr/>
        </p:nvSpPr>
        <p:spPr>
          <a:xfrm>
            <a:off x="3136071" y="1648606"/>
            <a:ext cx="5919890" cy="23689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24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125: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uyên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–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uyêt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05168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B9D053-E576-5F48-48CF-7D97A84777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25B7E111-B0B2-535D-06E3-C005F8F483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366" y="906874"/>
            <a:ext cx="6243163" cy="504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142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4B78B2-CB69-5485-04B1-825240A17A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7634F2-E54B-E0D1-C609-48EAABB16F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0" t="6928" r="8158" b="6516"/>
          <a:stretch/>
        </p:blipFill>
        <p:spPr>
          <a:xfrm>
            <a:off x="850605" y="148857"/>
            <a:ext cx="10898372" cy="6568642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993444B-A8A0-F606-021F-01D7468E2F92}"/>
              </a:ext>
            </a:extLst>
          </p:cNvPr>
          <p:cNvCxnSpPr>
            <a:cxnSpLocks/>
          </p:cNvCxnSpPr>
          <p:nvPr/>
        </p:nvCxnSpPr>
        <p:spPr>
          <a:xfrm flipH="1">
            <a:off x="3016103" y="1322741"/>
            <a:ext cx="1934239" cy="438137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39E1F1F-049F-E326-145A-E6934C01C8E8}"/>
              </a:ext>
            </a:extLst>
          </p:cNvPr>
          <p:cNvCxnSpPr>
            <a:cxnSpLocks/>
          </p:cNvCxnSpPr>
          <p:nvPr/>
        </p:nvCxnSpPr>
        <p:spPr>
          <a:xfrm flipH="1">
            <a:off x="3332094" y="2134664"/>
            <a:ext cx="2117294" cy="10338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5ED040C-81AA-3D4A-D32D-5FB630C1D54E}"/>
              </a:ext>
            </a:extLst>
          </p:cNvPr>
          <p:cNvCxnSpPr>
            <a:cxnSpLocks/>
          </p:cNvCxnSpPr>
          <p:nvPr/>
        </p:nvCxnSpPr>
        <p:spPr>
          <a:xfrm flipV="1">
            <a:off x="7786343" y="1494583"/>
            <a:ext cx="1408609" cy="128016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D673760-9EF1-DCC2-9336-FB4B2A46A047}"/>
              </a:ext>
            </a:extLst>
          </p:cNvPr>
          <p:cNvCxnSpPr>
            <a:cxnSpLocks/>
          </p:cNvCxnSpPr>
          <p:nvPr/>
        </p:nvCxnSpPr>
        <p:spPr>
          <a:xfrm flipV="1">
            <a:off x="7921256" y="3429000"/>
            <a:ext cx="1353119" cy="53694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2501149-B540-5EC8-A5FC-78C6E5BE0D91}"/>
              </a:ext>
            </a:extLst>
          </p:cNvPr>
          <p:cNvCxnSpPr>
            <a:cxnSpLocks/>
          </p:cNvCxnSpPr>
          <p:nvPr/>
        </p:nvCxnSpPr>
        <p:spPr>
          <a:xfrm flipH="1" flipV="1">
            <a:off x="3436597" y="1881963"/>
            <a:ext cx="1358687" cy="262624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9EE3864-0FFE-5040-CF22-9C5B3DE03D8B}"/>
              </a:ext>
            </a:extLst>
          </p:cNvPr>
          <p:cNvCxnSpPr>
            <a:cxnSpLocks/>
          </p:cNvCxnSpPr>
          <p:nvPr/>
        </p:nvCxnSpPr>
        <p:spPr>
          <a:xfrm flipV="1">
            <a:off x="8123274" y="5396529"/>
            <a:ext cx="734748" cy="30758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1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389116-4CB8-2E7B-217E-89727D08A1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F04EFC-219A-1424-9505-499B49B8AE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" t="3159"/>
          <a:stretch/>
        </p:blipFill>
        <p:spPr>
          <a:xfrm>
            <a:off x="1698171" y="151635"/>
            <a:ext cx="9046029" cy="655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49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710CA7-3DC6-8360-50C7-DE08A36738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 descr="觅元素584a986cb28da">
            <a:extLst>
              <a:ext uri="{FF2B5EF4-FFF2-40B4-BE49-F238E27FC236}">
                <a16:creationId xmlns:a16="http://schemas.microsoft.com/office/drawing/2014/main" id="{42E1FC6E-FA48-1918-F87B-E2D5C2FBD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1996" y="151145"/>
            <a:ext cx="5048055" cy="58035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E5091E-C4BE-A7E2-E540-A1B63D08DD23}"/>
              </a:ext>
            </a:extLst>
          </p:cNvPr>
          <p:cNvSpPr txBox="1"/>
          <p:nvPr/>
        </p:nvSpPr>
        <p:spPr>
          <a:xfrm>
            <a:off x="4011217" y="1021590"/>
            <a:ext cx="431532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err="1">
                <a:solidFill>
                  <a:srgbClr val="FF0000"/>
                </a:solidFill>
                <a:latin typeface="UTM Avo" panose="02040603050506020204" pitchFamily="18" charset="0"/>
              </a:rPr>
              <a:t>trăng</a:t>
            </a:r>
            <a:r>
              <a:rPr lang="en-US" sz="400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err="1">
                <a:solidFill>
                  <a:srgbClr val="FF0000"/>
                </a:solidFill>
                <a:latin typeface="UTM Avo" panose="02040603050506020204" pitchFamily="18" charset="0"/>
              </a:rPr>
              <a:t>khuyết</a:t>
            </a:r>
            <a:endParaRPr lang="en-US" sz="400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r>
              <a:rPr lang="en-US" sz="4000" err="1">
                <a:solidFill>
                  <a:srgbClr val="FF0000"/>
                </a:solidFill>
                <a:latin typeface="UTM Avo" panose="02040603050506020204" pitchFamily="18" charset="0"/>
              </a:rPr>
              <a:t>chiếc</a:t>
            </a:r>
            <a:r>
              <a:rPr lang="en-US" sz="400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err="1">
                <a:solidFill>
                  <a:srgbClr val="FF0000"/>
                </a:solidFill>
                <a:latin typeface="UTM Avo" panose="02040603050506020204" pitchFamily="18" charset="0"/>
              </a:rPr>
              <a:t>thuyền</a:t>
            </a:r>
            <a:endParaRPr lang="en-US" sz="400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r>
              <a:rPr lang="en-US" sz="4000" err="1">
                <a:solidFill>
                  <a:srgbClr val="FF0000"/>
                </a:solidFill>
                <a:latin typeface="UTM Avo" panose="02040603050506020204" pitchFamily="18" charset="0"/>
              </a:rPr>
              <a:t>luôn</a:t>
            </a:r>
            <a:r>
              <a:rPr lang="en-US" sz="400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err="1">
                <a:solidFill>
                  <a:srgbClr val="FF0000"/>
                </a:solidFill>
                <a:latin typeface="UTM Avo" panose="02040603050506020204" pitchFamily="18" charset="0"/>
              </a:rPr>
              <a:t>miệng</a:t>
            </a:r>
            <a:r>
              <a:rPr lang="en-US" sz="400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err="1">
                <a:solidFill>
                  <a:srgbClr val="FF0000"/>
                </a:solidFill>
                <a:latin typeface="UTM Avo" panose="02040603050506020204" pitchFamily="18" charset="0"/>
              </a:rPr>
              <a:t>reo</a:t>
            </a:r>
            <a:endParaRPr lang="en-US" sz="400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r>
              <a:rPr lang="en-US" sz="4000" err="1">
                <a:solidFill>
                  <a:srgbClr val="FF0000"/>
                </a:solidFill>
                <a:latin typeface="UTM Avo" panose="02040603050506020204" pitchFamily="18" charset="0"/>
              </a:rPr>
              <a:t>tuyệt</a:t>
            </a:r>
            <a:r>
              <a:rPr lang="en-US" sz="400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err="1">
                <a:solidFill>
                  <a:srgbClr val="FF0000"/>
                </a:solidFill>
                <a:latin typeface="UTM Avo" panose="02040603050506020204" pitchFamily="18" charset="0"/>
              </a:rPr>
              <a:t>quá</a:t>
            </a:r>
            <a:endParaRPr lang="en-US" sz="400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endParaRPr lang="en-US" sz="400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endParaRPr lang="en-US" sz="400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DEC4F6-8919-DFBA-0EEF-DB07594851BD}"/>
              </a:ext>
            </a:extLst>
          </p:cNvPr>
          <p:cNvSpPr txBox="1"/>
          <p:nvPr/>
        </p:nvSpPr>
        <p:spPr>
          <a:xfrm>
            <a:off x="8232924" y="2854284"/>
            <a:ext cx="338906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4000" err="1">
                <a:solidFill>
                  <a:srgbClr val="FF0000"/>
                </a:solidFill>
                <a:latin typeface="UTM Avo" panose="02040603050506020204" pitchFamily="18" charset="0"/>
              </a:rPr>
              <a:t>nhuộm</a:t>
            </a:r>
            <a:r>
              <a:rPr lang="en-US" sz="400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err="1">
                <a:solidFill>
                  <a:srgbClr val="FF0000"/>
                </a:solidFill>
                <a:latin typeface="UTM Avo" panose="02040603050506020204" pitchFamily="18" charset="0"/>
              </a:rPr>
              <a:t>hồng</a:t>
            </a:r>
            <a:endParaRPr lang="en-US" sz="400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lvl="0"/>
            <a:r>
              <a:rPr lang="en-US" sz="4000" err="1">
                <a:solidFill>
                  <a:srgbClr val="FF0000"/>
                </a:solidFill>
                <a:latin typeface="UTM Avo" panose="02040603050506020204" pitchFamily="18" charset="0"/>
              </a:rPr>
              <a:t>huyền</a:t>
            </a:r>
            <a:r>
              <a:rPr lang="en-US" sz="400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err="1">
                <a:solidFill>
                  <a:srgbClr val="FF0000"/>
                </a:solidFill>
                <a:latin typeface="UTM Avo" panose="02040603050506020204" pitchFamily="18" charset="0"/>
              </a:rPr>
              <a:t>ảo</a:t>
            </a:r>
            <a:endParaRPr lang="en-US" sz="400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lvl="0"/>
            <a:r>
              <a:rPr lang="en-US" sz="4000">
                <a:solidFill>
                  <a:srgbClr val="FF0000"/>
                </a:solidFill>
                <a:latin typeface="UTM Avo" panose="02040603050506020204" pitchFamily="18" charset="0"/>
              </a:rPr>
              <a:t>l</a:t>
            </a:r>
            <a:r>
              <a:rPr lang="vi-VN" sz="4000">
                <a:solidFill>
                  <a:srgbClr val="FF0000"/>
                </a:solidFill>
                <a:latin typeface="UTM Avo" panose="02040603050506020204" pitchFamily="18" charset="0"/>
              </a:rPr>
              <a:t>ư</a:t>
            </a:r>
            <a:r>
              <a:rPr lang="en-US" sz="4000" err="1">
                <a:solidFill>
                  <a:srgbClr val="FF0000"/>
                </a:solidFill>
                <a:latin typeface="UTM Avo" panose="02040603050506020204" pitchFamily="18" charset="0"/>
              </a:rPr>
              <a:t>ỡi</a:t>
            </a:r>
            <a:r>
              <a:rPr lang="en-US" sz="400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err="1">
                <a:solidFill>
                  <a:srgbClr val="FF0000"/>
                </a:solidFill>
                <a:latin typeface="UTM Avo" panose="02040603050506020204" pitchFamily="18" charset="0"/>
              </a:rPr>
              <a:t>liềm</a:t>
            </a:r>
            <a:endParaRPr lang="en-US" sz="400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lvl="0"/>
            <a:r>
              <a:rPr lang="en-US" sz="4000" err="1">
                <a:solidFill>
                  <a:srgbClr val="FF0000"/>
                </a:solidFill>
                <a:latin typeface="UTM Avo" panose="02040603050506020204" pitchFamily="18" charset="0"/>
              </a:rPr>
              <a:t>trăng</a:t>
            </a:r>
            <a:r>
              <a:rPr lang="en-US" sz="400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err="1">
                <a:solidFill>
                  <a:srgbClr val="FF0000"/>
                </a:solidFill>
                <a:latin typeface="UTM Avo" panose="02040603050506020204" pitchFamily="18" charset="0"/>
              </a:rPr>
              <a:t>tròn</a:t>
            </a:r>
            <a:endParaRPr lang="en-US" sz="400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DE5650-4F80-EF79-EF10-4E811F601ECE}"/>
              </a:ext>
            </a:extLst>
          </p:cNvPr>
          <p:cNvSpPr/>
          <p:nvPr/>
        </p:nvSpPr>
        <p:spPr>
          <a:xfrm>
            <a:off x="3972267" y="924911"/>
            <a:ext cx="7610776" cy="3710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43321A-02B1-206F-4031-40140A1F9381}"/>
              </a:ext>
            </a:extLst>
          </p:cNvPr>
          <p:cNvSpPr/>
          <p:nvPr/>
        </p:nvSpPr>
        <p:spPr>
          <a:xfrm>
            <a:off x="5198310" y="151145"/>
            <a:ext cx="34579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Luyện đọc từ</a:t>
            </a:r>
            <a:endParaRPr kumimoji="0" lang="en-US" sz="4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</a:endParaRPr>
          </a:p>
        </p:txBody>
      </p:sp>
      <p:pic>
        <p:nvPicPr>
          <p:cNvPr id="7" name="图片 8" descr="觅元素58b0fbac4bf92">
            <a:extLst>
              <a:ext uri="{FF2B5EF4-FFF2-40B4-BE49-F238E27FC236}">
                <a16:creationId xmlns:a16="http://schemas.microsoft.com/office/drawing/2014/main" id="{1BBDDF06-EDC0-FE0A-8FC2-888D7E071C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015" y="5324583"/>
            <a:ext cx="12170004" cy="136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538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DFE190-A153-72F6-59FE-E752053664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26E317-3539-62FA-18B3-8CF11DF4EA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2" t="11372" r="8068" b="37484"/>
          <a:stretch/>
        </p:blipFill>
        <p:spPr>
          <a:xfrm>
            <a:off x="0" y="498411"/>
            <a:ext cx="12192000" cy="599802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E494B99-6F9B-25A8-1130-9B686CE0441C}"/>
                  </a:ext>
                </a:extLst>
              </p14:cNvPr>
              <p14:cNvContentPartPr/>
              <p14:nvPr/>
            </p14:nvContentPartPr>
            <p14:xfrm>
              <a:off x="249549" y="498411"/>
              <a:ext cx="1802520" cy="1882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E494B99-6F9B-25A8-1130-9B686CE0441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3542" y="462480"/>
                <a:ext cx="1874174" cy="2597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D2DE1C8-65A0-D9B2-EA11-58AD245B9A55}"/>
                  </a:ext>
                </a:extLst>
              </p14:cNvPr>
              <p14:cNvContentPartPr/>
              <p14:nvPr/>
            </p14:nvContentPartPr>
            <p14:xfrm>
              <a:off x="10401189" y="377091"/>
              <a:ext cx="1503360" cy="6433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D2DE1C8-65A0-D9B2-EA11-58AD245B9A5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365189" y="341091"/>
                <a:ext cx="1575000" cy="714960"/>
              </a:xfrm>
              <a:prstGeom prst="rect">
                <a:avLst/>
              </a:prstGeom>
            </p:spPr>
          </p:pic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48470E6C-58A7-CCCE-BFDE-D315ECD900E7}"/>
              </a:ext>
            </a:extLst>
          </p:cNvPr>
          <p:cNvSpPr txBox="1"/>
          <p:nvPr/>
        </p:nvSpPr>
        <p:spPr>
          <a:xfrm>
            <a:off x="733646" y="115894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46599AD-1102-410B-7B90-7CD378B9F6E0}"/>
              </a:ext>
            </a:extLst>
          </p:cNvPr>
          <p:cNvSpPr txBox="1"/>
          <p:nvPr/>
        </p:nvSpPr>
        <p:spPr>
          <a:xfrm>
            <a:off x="7751135" y="115894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A92754E-5F76-7EBA-751F-468FFEF0CC40}"/>
              </a:ext>
            </a:extLst>
          </p:cNvPr>
          <p:cNvSpPr txBox="1"/>
          <p:nvPr/>
        </p:nvSpPr>
        <p:spPr>
          <a:xfrm>
            <a:off x="302628" y="172247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F7FF1D3-3CFE-7E17-F2D2-B48C0D8860E9}"/>
              </a:ext>
            </a:extLst>
          </p:cNvPr>
          <p:cNvSpPr txBox="1"/>
          <p:nvPr/>
        </p:nvSpPr>
        <p:spPr>
          <a:xfrm>
            <a:off x="706581" y="230726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4A8EB80-A30F-690D-3421-B41CB413AE33}"/>
              </a:ext>
            </a:extLst>
          </p:cNvPr>
          <p:cNvSpPr txBox="1"/>
          <p:nvPr/>
        </p:nvSpPr>
        <p:spPr>
          <a:xfrm>
            <a:off x="11062692" y="230726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FC137BD-3A65-55BC-691F-F25F6BF59F2E}"/>
              </a:ext>
            </a:extLst>
          </p:cNvPr>
          <p:cNvSpPr txBox="1"/>
          <p:nvPr/>
        </p:nvSpPr>
        <p:spPr>
          <a:xfrm>
            <a:off x="5597557" y="287078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645650B-644A-9020-E2E1-7A5CD791A2DF}"/>
              </a:ext>
            </a:extLst>
          </p:cNvPr>
          <p:cNvSpPr txBox="1"/>
          <p:nvPr/>
        </p:nvSpPr>
        <p:spPr>
          <a:xfrm>
            <a:off x="674685" y="403590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0C0BE23-73A9-2946-9DF1-85F5AB001CDE}"/>
              </a:ext>
            </a:extLst>
          </p:cNvPr>
          <p:cNvSpPr txBox="1"/>
          <p:nvPr/>
        </p:nvSpPr>
        <p:spPr>
          <a:xfrm>
            <a:off x="10231110" y="403590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5F66CE5-CF47-8709-0006-D7A5355D4A20}"/>
              </a:ext>
            </a:extLst>
          </p:cNvPr>
          <p:cNvSpPr txBox="1"/>
          <p:nvPr/>
        </p:nvSpPr>
        <p:spPr>
          <a:xfrm>
            <a:off x="2254097" y="4582631"/>
            <a:ext cx="342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E4BE7A4-BE98-595B-667A-8098523ECF77}"/>
              </a:ext>
            </a:extLst>
          </p:cNvPr>
          <p:cNvSpPr txBox="1"/>
          <p:nvPr/>
        </p:nvSpPr>
        <p:spPr>
          <a:xfrm>
            <a:off x="78175" y="5178054"/>
            <a:ext cx="596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88471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9429B6-5B8E-274E-4897-3CA64E2C58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F9C74D-CCD0-D692-6294-867AFA8438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2" t="11372" r="8068" b="37484"/>
          <a:stretch/>
        </p:blipFill>
        <p:spPr>
          <a:xfrm>
            <a:off x="0" y="429986"/>
            <a:ext cx="12192000" cy="5998028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555158E6-18EB-AB23-2AF3-30A4196E4F6F}"/>
              </a:ext>
            </a:extLst>
          </p:cNvPr>
          <p:cNvSpPr/>
          <p:nvPr/>
        </p:nvSpPr>
        <p:spPr>
          <a:xfrm>
            <a:off x="563525" y="1360967"/>
            <a:ext cx="914400" cy="4678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99A1CFD-B665-C22E-6DEA-919D92C57F4F}"/>
              </a:ext>
            </a:extLst>
          </p:cNvPr>
          <p:cNvSpPr/>
          <p:nvPr/>
        </p:nvSpPr>
        <p:spPr>
          <a:xfrm>
            <a:off x="563524" y="2392325"/>
            <a:ext cx="1105787" cy="6485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D9BD96D-7752-47BC-5601-38FDC1FEA91A}"/>
              </a:ext>
            </a:extLst>
          </p:cNvPr>
          <p:cNvSpPr/>
          <p:nvPr/>
        </p:nvSpPr>
        <p:spPr>
          <a:xfrm>
            <a:off x="659217" y="4051006"/>
            <a:ext cx="1509825" cy="7655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83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A27981-E360-8ACD-1CEA-E15E13F8A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0279F7-ADD2-B164-9CD9-120C0E057A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9" r="1124"/>
          <a:stretch/>
        </p:blipFill>
        <p:spPr bwMode="auto">
          <a:xfrm>
            <a:off x="16740" y="1694894"/>
            <a:ext cx="12265541" cy="3362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2556AB9-7FCA-6082-EA0A-0B2D02581A33}"/>
              </a:ext>
            </a:extLst>
          </p:cNvPr>
          <p:cNvCxnSpPr>
            <a:cxnSpLocks/>
          </p:cNvCxnSpPr>
          <p:nvPr/>
        </p:nvCxnSpPr>
        <p:spPr>
          <a:xfrm>
            <a:off x="5369169" y="3207327"/>
            <a:ext cx="1196731" cy="116538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AFCD880-C358-F434-FE40-C82809666AEF}"/>
              </a:ext>
            </a:extLst>
          </p:cNvPr>
          <p:cNvCxnSpPr>
            <a:cxnSpLocks/>
          </p:cNvCxnSpPr>
          <p:nvPr/>
        </p:nvCxnSpPr>
        <p:spPr>
          <a:xfrm flipV="1">
            <a:off x="5369169" y="3207327"/>
            <a:ext cx="1196731" cy="116538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863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CF5C62-1159-2039-EF7A-EB74E5934D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D05842-CD86-0FF2-B71C-72FD77D88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135" y="116957"/>
            <a:ext cx="10356112" cy="653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93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BA597A-08B0-9F79-7F1C-319E07728E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C21E97-D139-E01F-1A3C-80462B414B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3" t="44624" r="6520" b="28284"/>
          <a:stretch/>
        </p:blipFill>
        <p:spPr>
          <a:xfrm>
            <a:off x="96982" y="2286000"/>
            <a:ext cx="11998036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72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C5D9A3-3D79-F12B-7075-785F7BF732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F82A42-250A-6D29-1BA3-84311BAA769F}"/>
              </a:ext>
            </a:extLst>
          </p:cNvPr>
          <p:cNvSpPr txBox="1"/>
          <p:nvPr/>
        </p:nvSpPr>
        <p:spPr>
          <a:xfrm>
            <a:off x="3138204" y="1316191"/>
            <a:ext cx="21576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</a:rPr>
              <a:t>iên</a:t>
            </a:r>
            <a:r>
              <a:rPr lang="en-US" sz="9600" dirty="0">
                <a:solidFill>
                  <a:srgbClr val="FF0000"/>
                </a:solidFill>
                <a:latin typeface="Century Gothic" pitchFamily="34" charset="0"/>
              </a:rPr>
              <a:t>                     </a:t>
            </a:r>
          </a:p>
        </p:txBody>
      </p:sp>
      <p:sp>
        <p:nvSpPr>
          <p:cNvPr id="3" name="Right Arrow 10">
            <a:extLst>
              <a:ext uri="{FF2B5EF4-FFF2-40B4-BE49-F238E27FC236}">
                <a16:creationId xmlns:a16="http://schemas.microsoft.com/office/drawing/2014/main" id="{E3CEE0D8-E1BD-C0D1-9869-6A3CE744255F}"/>
              </a:ext>
            </a:extLst>
          </p:cNvPr>
          <p:cNvSpPr/>
          <p:nvPr/>
        </p:nvSpPr>
        <p:spPr>
          <a:xfrm>
            <a:off x="5473446" y="2101021"/>
            <a:ext cx="978408" cy="242316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495187-925A-8378-0129-DC18B6DA1B6D}"/>
              </a:ext>
            </a:extLst>
          </p:cNvPr>
          <p:cNvSpPr txBox="1"/>
          <p:nvPr/>
        </p:nvSpPr>
        <p:spPr>
          <a:xfrm>
            <a:off x="6619341" y="1316191"/>
            <a:ext cx="1078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Century Gothic" pitchFamily="34" charset="0"/>
              </a:rPr>
              <a:t>u</a:t>
            </a:r>
            <a:r>
              <a:rPr lang="en-US" sz="9600" dirty="0">
                <a:solidFill>
                  <a:srgbClr val="FF0000"/>
                </a:solidFill>
                <a:latin typeface="Century Gothic" pitchFamily="34" charset="0"/>
              </a:rPr>
              <a:t>                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EFDD13-5ABF-A24B-3A5E-ABBFCDA29457}"/>
              </a:ext>
            </a:extLst>
          </p:cNvPr>
          <p:cNvSpPr txBox="1"/>
          <p:nvPr/>
        </p:nvSpPr>
        <p:spPr>
          <a:xfrm>
            <a:off x="6806273" y="1316191"/>
            <a:ext cx="35392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</a:rPr>
              <a:t>yên</a:t>
            </a:r>
            <a:r>
              <a:rPr lang="en-US" sz="9600" dirty="0">
                <a:solidFill>
                  <a:srgbClr val="FF0000"/>
                </a:solidFill>
                <a:latin typeface="Century Gothic" pitchFamily="34" charset="0"/>
              </a:rPr>
              <a:t>          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6DC607-5CF4-4C99-AF10-C5EF5918AC85}"/>
              </a:ext>
            </a:extLst>
          </p:cNvPr>
          <p:cNvSpPr txBox="1"/>
          <p:nvPr/>
        </p:nvSpPr>
        <p:spPr>
          <a:xfrm>
            <a:off x="3201378" y="3106891"/>
            <a:ext cx="21576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</a:rPr>
              <a:t>iêt</a:t>
            </a:r>
            <a:r>
              <a:rPr lang="en-US" sz="9600" dirty="0">
                <a:solidFill>
                  <a:srgbClr val="FF0000"/>
                </a:solidFill>
                <a:latin typeface="Century Gothic" pitchFamily="34" charset="0"/>
              </a:rPr>
              <a:t>                     </a:t>
            </a:r>
          </a:p>
        </p:txBody>
      </p:sp>
      <p:sp>
        <p:nvSpPr>
          <p:cNvPr id="7" name="Right Arrow 14">
            <a:extLst>
              <a:ext uri="{FF2B5EF4-FFF2-40B4-BE49-F238E27FC236}">
                <a16:creationId xmlns:a16="http://schemas.microsoft.com/office/drawing/2014/main" id="{4DDD0EB3-71CA-61D5-1E13-51EFDED69D30}"/>
              </a:ext>
            </a:extLst>
          </p:cNvPr>
          <p:cNvSpPr/>
          <p:nvPr/>
        </p:nvSpPr>
        <p:spPr>
          <a:xfrm>
            <a:off x="5536620" y="3891721"/>
            <a:ext cx="978408" cy="242316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F9E84F-0397-84DE-80A8-6B9C46EA1827}"/>
              </a:ext>
            </a:extLst>
          </p:cNvPr>
          <p:cNvSpPr txBox="1"/>
          <p:nvPr/>
        </p:nvSpPr>
        <p:spPr>
          <a:xfrm>
            <a:off x="6706578" y="3106891"/>
            <a:ext cx="1078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Century Gothic" pitchFamily="34" charset="0"/>
              </a:rPr>
              <a:t>u</a:t>
            </a:r>
            <a:r>
              <a:rPr lang="en-US" sz="9600" dirty="0">
                <a:solidFill>
                  <a:srgbClr val="FF0000"/>
                </a:solidFill>
                <a:latin typeface="Century Gothic" pitchFamily="34" charset="0"/>
              </a:rPr>
              <a:t>                  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6A4C60-53E8-99DD-F023-24684095A724}"/>
              </a:ext>
            </a:extLst>
          </p:cNvPr>
          <p:cNvSpPr txBox="1"/>
          <p:nvPr/>
        </p:nvSpPr>
        <p:spPr>
          <a:xfrm>
            <a:off x="7381303" y="3106891"/>
            <a:ext cx="21576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</a:rPr>
              <a:t>yêt</a:t>
            </a:r>
            <a:r>
              <a:rPr lang="en-US" sz="9600" dirty="0">
                <a:solidFill>
                  <a:srgbClr val="FF0000"/>
                </a:solidFill>
                <a:latin typeface="Century Gothic" pitchFamily="34" charset="0"/>
              </a:rPr>
              <a:t>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32905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6" grpId="0"/>
      <p:bldP spid="7" grpId="0" animBg="1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E9DBDE-87C2-F172-42E1-D2836C4C42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37F55A-C7B7-4C13-701A-EC4AB400B3A6}"/>
              </a:ext>
            </a:extLst>
          </p:cNvPr>
          <p:cNvSpPr txBox="1"/>
          <p:nvPr/>
        </p:nvSpPr>
        <p:spPr>
          <a:xfrm>
            <a:off x="1752490" y="1580466"/>
            <a:ext cx="1447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u   </a:t>
            </a:r>
            <a:r>
              <a:rPr lang="en-US" sz="9600" dirty="0">
                <a:solidFill>
                  <a:srgbClr val="FF0000"/>
                </a:solidFill>
                <a:latin typeface="Century Gothic" pitchFamily="34" charset="0"/>
              </a:rPr>
              <a:t>                        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1FDE7F7-8332-9BDF-F1D8-6F8A5F793048}"/>
              </a:ext>
            </a:extLst>
          </p:cNvPr>
          <p:cNvCxnSpPr/>
          <p:nvPr/>
        </p:nvCxnSpPr>
        <p:spPr>
          <a:xfrm>
            <a:off x="825653" y="1566188"/>
            <a:ext cx="482514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FCAD127-EEDD-446D-E180-AFEBEB399624}"/>
              </a:ext>
            </a:extLst>
          </p:cNvPr>
          <p:cNvCxnSpPr/>
          <p:nvPr/>
        </p:nvCxnSpPr>
        <p:spPr>
          <a:xfrm flipV="1">
            <a:off x="825653" y="3311579"/>
            <a:ext cx="4795932" cy="1128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D9BA995-595A-7DF9-7221-97BDF2EB3F85}"/>
              </a:ext>
            </a:extLst>
          </p:cNvPr>
          <p:cNvCxnSpPr/>
          <p:nvPr/>
        </p:nvCxnSpPr>
        <p:spPr>
          <a:xfrm flipH="1" flipV="1">
            <a:off x="844314" y="1573930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61F554A-6347-4CD2-6FB2-0051563FE6DE}"/>
              </a:ext>
            </a:extLst>
          </p:cNvPr>
          <p:cNvCxnSpPr/>
          <p:nvPr/>
        </p:nvCxnSpPr>
        <p:spPr>
          <a:xfrm flipV="1">
            <a:off x="5621585" y="1566188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F372026-38FF-16AF-57D3-AFEDF4D51E98}"/>
              </a:ext>
            </a:extLst>
          </p:cNvPr>
          <p:cNvCxnSpPr/>
          <p:nvPr/>
        </p:nvCxnSpPr>
        <p:spPr>
          <a:xfrm flipV="1">
            <a:off x="825653" y="5056612"/>
            <a:ext cx="4810536" cy="744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2A402B2-E745-6AC9-D634-2B76BB6E2C6C}"/>
              </a:ext>
            </a:extLst>
          </p:cNvPr>
          <p:cNvCxnSpPr/>
          <p:nvPr/>
        </p:nvCxnSpPr>
        <p:spPr>
          <a:xfrm>
            <a:off x="2511993" y="3322865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ED7D9BE-8CFF-F107-9A53-B4A334F0E6CC}"/>
              </a:ext>
            </a:extLst>
          </p:cNvPr>
          <p:cNvCxnSpPr/>
          <p:nvPr/>
        </p:nvCxnSpPr>
        <p:spPr>
          <a:xfrm>
            <a:off x="4057151" y="3322865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BAD4055-B63C-79DB-EDF5-5E314F850239}"/>
              </a:ext>
            </a:extLst>
          </p:cNvPr>
          <p:cNvSpPr txBox="1"/>
          <p:nvPr/>
        </p:nvSpPr>
        <p:spPr>
          <a:xfrm>
            <a:off x="2531597" y="1605476"/>
            <a:ext cx="19660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</a:rPr>
              <a:t>yê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   </a:t>
            </a:r>
            <a:r>
              <a:rPr lang="en-US" sz="9600" dirty="0">
                <a:solidFill>
                  <a:srgbClr val="FF0000"/>
                </a:solidFill>
                <a:latin typeface="Century Gothic" pitchFamily="34" charset="0"/>
              </a:rPr>
              <a:t>                      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A83EC-4375-9AAC-7EC7-24E078B5E4A9}"/>
              </a:ext>
            </a:extLst>
          </p:cNvPr>
          <p:cNvSpPr txBox="1"/>
          <p:nvPr/>
        </p:nvSpPr>
        <p:spPr>
          <a:xfrm>
            <a:off x="3846102" y="1596261"/>
            <a:ext cx="1447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n   </a:t>
            </a:r>
            <a:r>
              <a:rPr lang="en-US" sz="9600" dirty="0">
                <a:solidFill>
                  <a:srgbClr val="FF0000"/>
                </a:solidFill>
                <a:latin typeface="Century Gothic" pitchFamily="34" charset="0"/>
              </a:rPr>
              <a:t>                      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F21362-B6EB-6C79-7B38-916470551FD2}"/>
              </a:ext>
            </a:extLst>
          </p:cNvPr>
          <p:cNvSpPr txBox="1"/>
          <p:nvPr/>
        </p:nvSpPr>
        <p:spPr>
          <a:xfrm>
            <a:off x="939513" y="3409950"/>
            <a:ext cx="1447799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u   </a:t>
            </a:r>
            <a:r>
              <a:rPr lang="en-US" sz="9600" dirty="0">
                <a:solidFill>
                  <a:srgbClr val="FF0000"/>
                </a:solidFill>
                <a:latin typeface="Century Gothic" pitchFamily="34" charset="0"/>
              </a:rPr>
              <a:t>                      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502708-6708-5EFA-4414-A1D35E821ECA}"/>
              </a:ext>
            </a:extLst>
          </p:cNvPr>
          <p:cNvSpPr txBox="1"/>
          <p:nvPr/>
        </p:nvSpPr>
        <p:spPr>
          <a:xfrm>
            <a:off x="2426421" y="3401189"/>
            <a:ext cx="1776924" cy="15696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</a:rPr>
              <a:t>yê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   </a:t>
            </a:r>
            <a:r>
              <a:rPr lang="en-US" sz="9600" dirty="0">
                <a:solidFill>
                  <a:srgbClr val="FF0000"/>
                </a:solidFill>
                <a:latin typeface="Century Gothic" pitchFamily="34" charset="0"/>
              </a:rPr>
              <a:t>                      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0B40B9-0AE6-50D6-2414-C5D3CE6A6D5F}"/>
              </a:ext>
            </a:extLst>
          </p:cNvPr>
          <p:cNvSpPr txBox="1"/>
          <p:nvPr/>
        </p:nvSpPr>
        <p:spPr>
          <a:xfrm>
            <a:off x="4117799" y="3389903"/>
            <a:ext cx="1447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n   </a:t>
            </a:r>
            <a:r>
              <a:rPr lang="en-US" sz="9600" dirty="0">
                <a:solidFill>
                  <a:srgbClr val="FF0000"/>
                </a:solidFill>
                <a:latin typeface="Century Gothic" pitchFamily="34" charset="0"/>
              </a:rPr>
              <a:t>                       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132263-534D-CC7B-95A1-8861FA5CDFD5}"/>
              </a:ext>
            </a:extLst>
          </p:cNvPr>
          <p:cNvSpPr txBox="1"/>
          <p:nvPr/>
        </p:nvSpPr>
        <p:spPr>
          <a:xfrm>
            <a:off x="7486540" y="1572442"/>
            <a:ext cx="1447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u   </a:t>
            </a:r>
            <a:r>
              <a:rPr lang="en-US" sz="9600" dirty="0">
                <a:solidFill>
                  <a:srgbClr val="FF0000"/>
                </a:solidFill>
                <a:latin typeface="Century Gothic" pitchFamily="34" charset="0"/>
              </a:rPr>
              <a:t>                        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A69565F-228A-4C0A-806D-7C7C072083BC}"/>
              </a:ext>
            </a:extLst>
          </p:cNvPr>
          <p:cNvCxnSpPr/>
          <p:nvPr/>
        </p:nvCxnSpPr>
        <p:spPr>
          <a:xfrm>
            <a:off x="6559703" y="1558164"/>
            <a:ext cx="482514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4996619-78B2-7276-2273-E19F8AE149E5}"/>
              </a:ext>
            </a:extLst>
          </p:cNvPr>
          <p:cNvCxnSpPr/>
          <p:nvPr/>
        </p:nvCxnSpPr>
        <p:spPr>
          <a:xfrm flipV="1">
            <a:off x="6559703" y="3303555"/>
            <a:ext cx="4795932" cy="1128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F14A273-561A-6A85-6951-D73C6509BC66}"/>
              </a:ext>
            </a:extLst>
          </p:cNvPr>
          <p:cNvCxnSpPr/>
          <p:nvPr/>
        </p:nvCxnSpPr>
        <p:spPr>
          <a:xfrm flipH="1" flipV="1">
            <a:off x="6578364" y="1565906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6C5434C-BE8D-18CA-E632-68B62A009CFD}"/>
              </a:ext>
            </a:extLst>
          </p:cNvPr>
          <p:cNvCxnSpPr/>
          <p:nvPr/>
        </p:nvCxnSpPr>
        <p:spPr>
          <a:xfrm flipV="1">
            <a:off x="11355635" y="1558164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A425AD7-6A58-12E8-BD53-85E104853A44}"/>
              </a:ext>
            </a:extLst>
          </p:cNvPr>
          <p:cNvCxnSpPr/>
          <p:nvPr/>
        </p:nvCxnSpPr>
        <p:spPr>
          <a:xfrm flipV="1">
            <a:off x="6559703" y="5048588"/>
            <a:ext cx="4810536" cy="744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4684CA7-18AD-27B1-A083-1FCCBA548A2C}"/>
              </a:ext>
            </a:extLst>
          </p:cNvPr>
          <p:cNvCxnSpPr/>
          <p:nvPr/>
        </p:nvCxnSpPr>
        <p:spPr>
          <a:xfrm>
            <a:off x="8246043" y="3314841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E4A7259-ED43-92BA-F7D7-DF2CD8596F1E}"/>
              </a:ext>
            </a:extLst>
          </p:cNvPr>
          <p:cNvCxnSpPr/>
          <p:nvPr/>
        </p:nvCxnSpPr>
        <p:spPr>
          <a:xfrm>
            <a:off x="9791201" y="3314841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FBAA2C8-0BF8-E55E-3C6C-DD3FD1FD4607}"/>
              </a:ext>
            </a:extLst>
          </p:cNvPr>
          <p:cNvSpPr txBox="1"/>
          <p:nvPr/>
        </p:nvSpPr>
        <p:spPr>
          <a:xfrm>
            <a:off x="8176416" y="1573618"/>
            <a:ext cx="21783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</a:rPr>
              <a:t>yê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   </a:t>
            </a:r>
            <a:r>
              <a:rPr lang="en-US" sz="9600" dirty="0">
                <a:solidFill>
                  <a:srgbClr val="FF0000"/>
                </a:solidFill>
                <a:latin typeface="Century Gothic" pitchFamily="34" charset="0"/>
              </a:rPr>
              <a:t>                        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3C1E8D4-0296-3ACD-991B-A5F3074DA746}"/>
              </a:ext>
            </a:extLst>
          </p:cNvPr>
          <p:cNvSpPr txBox="1"/>
          <p:nvPr/>
        </p:nvSpPr>
        <p:spPr>
          <a:xfrm>
            <a:off x="9478570" y="1605476"/>
            <a:ext cx="1447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t   </a:t>
            </a:r>
            <a:r>
              <a:rPr lang="en-US" sz="9600" dirty="0">
                <a:solidFill>
                  <a:srgbClr val="FF0000"/>
                </a:solidFill>
                <a:latin typeface="Century Gothic" pitchFamily="34" charset="0"/>
              </a:rPr>
              <a:t>                        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2BF6C78-52C2-9F49-8F2A-F5D006824D4A}"/>
              </a:ext>
            </a:extLst>
          </p:cNvPr>
          <p:cNvSpPr txBox="1"/>
          <p:nvPr/>
        </p:nvSpPr>
        <p:spPr>
          <a:xfrm>
            <a:off x="6673563" y="3401926"/>
            <a:ext cx="1447799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u   </a:t>
            </a:r>
            <a:r>
              <a:rPr lang="en-US" sz="9600" dirty="0">
                <a:solidFill>
                  <a:srgbClr val="FF0000"/>
                </a:solidFill>
                <a:latin typeface="Century Gothic" pitchFamily="34" charset="0"/>
              </a:rPr>
              <a:t>                        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AF51FDA-279D-9E72-D0CF-B69686E84FAE}"/>
              </a:ext>
            </a:extLst>
          </p:cNvPr>
          <p:cNvSpPr txBox="1"/>
          <p:nvPr/>
        </p:nvSpPr>
        <p:spPr>
          <a:xfrm>
            <a:off x="8142798" y="3401189"/>
            <a:ext cx="1805722" cy="15696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</a:rPr>
              <a:t>yê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   </a:t>
            </a:r>
            <a:r>
              <a:rPr lang="en-US" sz="9600" dirty="0">
                <a:solidFill>
                  <a:srgbClr val="FF0000"/>
                </a:solidFill>
                <a:latin typeface="Century Gothic" pitchFamily="34" charset="0"/>
              </a:rPr>
              <a:t>                        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38277C2-4A6E-2F97-2877-BA0A8A77DB66}"/>
              </a:ext>
            </a:extLst>
          </p:cNvPr>
          <p:cNvSpPr txBox="1"/>
          <p:nvPr/>
        </p:nvSpPr>
        <p:spPr>
          <a:xfrm>
            <a:off x="9851849" y="3381879"/>
            <a:ext cx="1447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t   </a:t>
            </a:r>
            <a:r>
              <a:rPr lang="en-US" sz="9600" dirty="0">
                <a:solidFill>
                  <a:srgbClr val="FF0000"/>
                </a:solidFill>
                <a:latin typeface="Century Gothic" pitchFamily="34" charset="0"/>
              </a:rPr>
              <a:t>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81617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 animBg="1"/>
      <p:bldP spid="13" grpId="0" animBg="1"/>
      <p:bldP spid="14" grpId="0"/>
      <p:bldP spid="15" grpId="0"/>
      <p:bldP spid="23" grpId="0"/>
      <p:bldP spid="24" grpId="0"/>
      <p:bldP spid="25" grpId="0" animBg="1"/>
      <p:bldP spid="26" grpId="0" animBg="1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E6FF62-EE2B-FF36-07DC-DB691E4F46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A4ED96-9215-74E3-A79B-58FDEBE67761}"/>
              </a:ext>
            </a:extLst>
          </p:cNvPr>
          <p:cNvSpPr txBox="1"/>
          <p:nvPr/>
        </p:nvSpPr>
        <p:spPr>
          <a:xfrm>
            <a:off x="8882352" y="1432620"/>
            <a:ext cx="1447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n   </a:t>
            </a:r>
            <a:r>
              <a:rPr lang="en-US" sz="9600" dirty="0">
                <a:solidFill>
                  <a:srgbClr val="FF0000"/>
                </a:solidFill>
                <a:latin typeface="Century Gothic" pitchFamily="34" charset="0"/>
              </a:rPr>
              <a:t>                      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D893C9-5616-E7B4-CF19-3603E1949B6C}"/>
              </a:ext>
            </a:extLst>
          </p:cNvPr>
          <p:cNvSpPr txBox="1"/>
          <p:nvPr/>
        </p:nvSpPr>
        <p:spPr>
          <a:xfrm>
            <a:off x="4758190" y="2332510"/>
            <a:ext cx="3617935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u-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</a:rPr>
              <a:t>yê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   </a:t>
            </a:r>
            <a:r>
              <a:rPr lang="en-US" sz="9600" dirty="0">
                <a:solidFill>
                  <a:srgbClr val="FF0000"/>
                </a:solidFill>
                <a:latin typeface="Century Gothic" pitchFamily="34" charset="0"/>
              </a:rPr>
              <a:t>                        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1DDC60E-E884-4157-C3DF-2C94D7729586}"/>
              </a:ext>
            </a:extLst>
          </p:cNvPr>
          <p:cNvCxnSpPr/>
          <p:nvPr/>
        </p:nvCxnSpPr>
        <p:spPr>
          <a:xfrm>
            <a:off x="8057554" y="3229415"/>
            <a:ext cx="1164276" cy="6727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00C6DBD-F9AC-670B-89C1-CE3513EC0BF5}"/>
              </a:ext>
            </a:extLst>
          </p:cNvPr>
          <p:cNvCxnSpPr/>
          <p:nvPr/>
        </p:nvCxnSpPr>
        <p:spPr>
          <a:xfrm flipV="1">
            <a:off x="8022330" y="2384858"/>
            <a:ext cx="1055484" cy="84455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9F0D00B-85CA-5FF0-55E8-E23CF23123A2}"/>
              </a:ext>
            </a:extLst>
          </p:cNvPr>
          <p:cNvSpPr txBox="1"/>
          <p:nvPr/>
        </p:nvSpPr>
        <p:spPr>
          <a:xfrm>
            <a:off x="695413" y="1677894"/>
            <a:ext cx="3798072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</a:rPr>
              <a:t>uyên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   </a:t>
            </a:r>
            <a:r>
              <a:rPr lang="en-US" sz="9600" dirty="0">
                <a:solidFill>
                  <a:srgbClr val="FF0000"/>
                </a:solidFill>
                <a:latin typeface="Century Gothic" pitchFamily="34" charset="0"/>
              </a:rPr>
              <a:t>             n       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3DBD21-E115-3519-E825-1AB0D1ADC1A2}"/>
              </a:ext>
            </a:extLst>
          </p:cNvPr>
          <p:cNvSpPr txBox="1"/>
          <p:nvPr/>
        </p:nvSpPr>
        <p:spPr>
          <a:xfrm>
            <a:off x="960118" y="3201388"/>
            <a:ext cx="3041544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</a:rPr>
              <a:t>uyêt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   </a:t>
            </a:r>
            <a:r>
              <a:rPr lang="en-US" sz="9600" dirty="0">
                <a:solidFill>
                  <a:srgbClr val="FF0000"/>
                </a:solidFill>
                <a:latin typeface="Century Gothic" pitchFamily="34" charset="0"/>
              </a:rPr>
              <a:t>                   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1987F6-776F-48D8-BC95-2ADEAB2D3B89}"/>
              </a:ext>
            </a:extLst>
          </p:cNvPr>
          <p:cNvSpPr txBox="1"/>
          <p:nvPr/>
        </p:nvSpPr>
        <p:spPr>
          <a:xfrm>
            <a:off x="8915140" y="3096382"/>
            <a:ext cx="1447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t   </a:t>
            </a:r>
            <a:r>
              <a:rPr lang="en-US" sz="9600" dirty="0">
                <a:solidFill>
                  <a:srgbClr val="FF0000"/>
                </a:solidFill>
                <a:latin typeface="Century Gothic" pitchFamily="34" charset="0"/>
              </a:rPr>
              <a:t>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60369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 animBg="1"/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516D5D-541E-1389-9060-8425654AB8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6A2869-1226-9EB9-2E49-1D9702E6A0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513" y="159488"/>
            <a:ext cx="6570920" cy="4393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55521612-2F16-41E6-7641-4DD77239A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59" y="4601100"/>
            <a:ext cx="11835997" cy="1569660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9600" b="1" dirty="0" err="1">
                <a:solidFill>
                  <a:srgbClr val="000000"/>
                </a:solidFill>
                <a:latin typeface="Century Gothic" pitchFamily="34" charset="0"/>
              </a:rPr>
              <a:t>chim</a:t>
            </a:r>
            <a:r>
              <a:rPr lang="en-US" altLang="en-US" sz="9600" b="1" dirty="0">
                <a:solidFill>
                  <a:srgbClr val="000000"/>
                </a:solidFill>
                <a:latin typeface="Century Gothic" pitchFamily="34" charset="0"/>
              </a:rPr>
              <a:t> </a:t>
            </a:r>
            <a:r>
              <a:rPr lang="en-US" altLang="en-US" sz="9600" b="1" dirty="0" err="1">
                <a:solidFill>
                  <a:srgbClr val="000000"/>
                </a:solidFill>
                <a:latin typeface="Century Gothic" pitchFamily="34" charset="0"/>
              </a:rPr>
              <a:t>vành</a:t>
            </a:r>
            <a:r>
              <a:rPr lang="en-US" altLang="en-US" sz="9600" b="1" dirty="0">
                <a:solidFill>
                  <a:srgbClr val="000000"/>
                </a:solidFill>
                <a:latin typeface="Century Gothic" pitchFamily="34" charset="0"/>
              </a:rPr>
              <a:t> </a:t>
            </a:r>
            <a:r>
              <a:rPr lang="en-US" altLang="en-US" sz="9600" b="1" dirty="0" err="1">
                <a:solidFill>
                  <a:srgbClr val="000000"/>
                </a:solidFill>
                <a:latin typeface="Century Gothic" pitchFamily="34" charset="0"/>
              </a:rPr>
              <a:t>khuyên</a:t>
            </a:r>
            <a:endParaRPr kumimoji="0" lang="en-US" alt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A5E23A-E130-38A2-38D1-3C1C8DDD7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8172" y="4603339"/>
            <a:ext cx="3891799" cy="156966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9600" b="1" dirty="0" err="1">
                <a:solidFill>
                  <a:srgbClr val="FF0000"/>
                </a:solidFill>
                <a:latin typeface="Century Gothic" pitchFamily="34" charset="0"/>
              </a:rPr>
              <a:t>uyên</a:t>
            </a:r>
            <a:endParaRPr kumimoji="0" lang="en-US" alt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28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2498EF-1DF8-D22D-63F6-F55A398EB7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F12FBB-F311-2EAB-0950-5BDB58EB95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78" y="405412"/>
            <a:ext cx="5780520" cy="4393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4BE96A-6B44-AD4E-349C-A60F3886B501}"/>
              </a:ext>
            </a:extLst>
          </p:cNvPr>
          <p:cNvSpPr txBox="1"/>
          <p:nvPr/>
        </p:nvSpPr>
        <p:spPr>
          <a:xfrm>
            <a:off x="6433291" y="861130"/>
            <a:ext cx="52836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9600" b="1" dirty="0" err="1">
                <a:latin typeface="Century Gothic" pitchFamily="34" charset="0"/>
              </a:rPr>
              <a:t>kh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</a:rPr>
              <a:t>uyên</a:t>
            </a:r>
            <a:r>
              <a:rPr lang="en-US" sz="9600" b="1" dirty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7EF9A59-01DC-5EF1-A9E8-E6A8DEAC69B7}"/>
              </a:ext>
            </a:extLst>
          </p:cNvPr>
          <p:cNvCxnSpPr/>
          <p:nvPr/>
        </p:nvCxnSpPr>
        <p:spPr>
          <a:xfrm>
            <a:off x="6433291" y="854134"/>
            <a:ext cx="514891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DF69AAF-1FF4-7E8A-785B-7B0092E05FD3}"/>
              </a:ext>
            </a:extLst>
          </p:cNvPr>
          <p:cNvCxnSpPr/>
          <p:nvPr/>
        </p:nvCxnSpPr>
        <p:spPr>
          <a:xfrm flipV="1">
            <a:off x="6433291" y="2635753"/>
            <a:ext cx="5148915" cy="342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A5F712E-459E-D8D2-50A3-A22C8454E6FF}"/>
              </a:ext>
            </a:extLst>
          </p:cNvPr>
          <p:cNvCxnSpPr/>
          <p:nvPr/>
        </p:nvCxnSpPr>
        <p:spPr>
          <a:xfrm flipV="1">
            <a:off x="6433291" y="816950"/>
            <a:ext cx="0" cy="36736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2ABF2C-BFDF-9E19-7F2A-B45B279DBB16}"/>
              </a:ext>
            </a:extLst>
          </p:cNvPr>
          <p:cNvCxnSpPr/>
          <p:nvPr/>
        </p:nvCxnSpPr>
        <p:spPr>
          <a:xfrm flipV="1">
            <a:off x="11582206" y="841203"/>
            <a:ext cx="14604" cy="360628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48B86DE-5376-007A-7526-BB52638E37DD}"/>
              </a:ext>
            </a:extLst>
          </p:cNvPr>
          <p:cNvCxnSpPr/>
          <p:nvPr/>
        </p:nvCxnSpPr>
        <p:spPr>
          <a:xfrm flipV="1">
            <a:off x="6433291" y="4447488"/>
            <a:ext cx="5178123" cy="4306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A47AB41-14B7-8AC5-4688-57CE0408F8FD}"/>
              </a:ext>
            </a:extLst>
          </p:cNvPr>
          <p:cNvCxnSpPr/>
          <p:nvPr/>
        </p:nvCxnSpPr>
        <p:spPr>
          <a:xfrm>
            <a:off x="8602950" y="2669977"/>
            <a:ext cx="0" cy="177751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395A1C6-5198-F6CD-2A9C-C7AFA6CB0D03}"/>
              </a:ext>
            </a:extLst>
          </p:cNvPr>
          <p:cNvSpPr txBox="1"/>
          <p:nvPr/>
        </p:nvSpPr>
        <p:spPr>
          <a:xfrm>
            <a:off x="6024798" y="2833721"/>
            <a:ext cx="23541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latin typeface="Century Gothic" pitchFamily="34" charset="0"/>
                <a:cs typeface="Aharoni" pitchFamily="2" charset="-79"/>
              </a:rPr>
              <a:t>kh</a:t>
            </a:r>
            <a:endParaRPr lang="en-US" sz="9600" b="1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334DAC-C51C-1C4E-9DCB-F276438179BC}"/>
              </a:ext>
            </a:extLst>
          </p:cNvPr>
          <p:cNvSpPr txBox="1"/>
          <p:nvPr/>
        </p:nvSpPr>
        <p:spPr>
          <a:xfrm>
            <a:off x="8247093" y="2833720"/>
            <a:ext cx="37006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uyên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6517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D098A5-583A-C675-AD80-D5AE074E66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5C31E6A-017E-5E2F-FAB6-3865E48CAC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79" y="244549"/>
            <a:ext cx="5433237" cy="3891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8EB290E1-D240-BD30-CBF2-775367CDF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002" y="4601100"/>
            <a:ext cx="6669366" cy="1569660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9600" b="1" dirty="0" err="1">
                <a:solidFill>
                  <a:srgbClr val="000000"/>
                </a:solidFill>
                <a:latin typeface="Century Gothic" pitchFamily="34" charset="0"/>
              </a:rPr>
              <a:t>duyệt</a:t>
            </a:r>
            <a:r>
              <a:rPr lang="en-US" altLang="en-US" sz="9600" b="1" dirty="0">
                <a:solidFill>
                  <a:srgbClr val="000000"/>
                </a:solidFill>
                <a:latin typeface="Century Gothic" pitchFamily="34" charset="0"/>
              </a:rPr>
              <a:t> </a:t>
            </a:r>
            <a:r>
              <a:rPr lang="en-US" altLang="en-US" sz="9600" b="1" dirty="0" err="1">
                <a:solidFill>
                  <a:srgbClr val="000000"/>
                </a:solidFill>
                <a:latin typeface="Century Gothic" pitchFamily="34" charset="0"/>
              </a:rPr>
              <a:t>binh</a:t>
            </a:r>
            <a:endParaRPr kumimoji="0" lang="en-US" alt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695DB9-EDCE-29A5-5EBD-15AA35175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8544" y="4601100"/>
            <a:ext cx="3073093" cy="156966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9600" b="1" dirty="0" err="1">
                <a:solidFill>
                  <a:srgbClr val="FF0000"/>
                </a:solidFill>
                <a:latin typeface="Century Gothic" pitchFamily="34" charset="0"/>
              </a:rPr>
              <a:t>uyệt</a:t>
            </a:r>
            <a:endParaRPr kumimoji="0" lang="en-US" alt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C0DC44-4A0D-0FF7-6F09-94297786095E}"/>
              </a:ext>
            </a:extLst>
          </p:cNvPr>
          <p:cNvSpPr txBox="1"/>
          <p:nvPr/>
        </p:nvSpPr>
        <p:spPr>
          <a:xfrm>
            <a:off x="6759900" y="902349"/>
            <a:ext cx="45249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9600" b="1" dirty="0" err="1">
                <a:latin typeface="Century Gothic" pitchFamily="34" charset="0"/>
              </a:rPr>
              <a:t>d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</a:rPr>
              <a:t>uyệt</a:t>
            </a:r>
            <a:r>
              <a:rPr lang="en-US" sz="9600" b="1" dirty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AAD1911-6758-C9D0-050B-2C323016B57A}"/>
              </a:ext>
            </a:extLst>
          </p:cNvPr>
          <p:cNvCxnSpPr/>
          <p:nvPr/>
        </p:nvCxnSpPr>
        <p:spPr>
          <a:xfrm>
            <a:off x="6433291" y="854134"/>
            <a:ext cx="514891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856071-8D5F-5D74-3C86-15D887DB63AB}"/>
              </a:ext>
            </a:extLst>
          </p:cNvPr>
          <p:cNvCxnSpPr/>
          <p:nvPr/>
        </p:nvCxnSpPr>
        <p:spPr>
          <a:xfrm flipV="1">
            <a:off x="6433291" y="2635753"/>
            <a:ext cx="5148915" cy="342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7C373F-7924-1665-C666-369CBD31EAEF}"/>
              </a:ext>
            </a:extLst>
          </p:cNvPr>
          <p:cNvCxnSpPr/>
          <p:nvPr/>
        </p:nvCxnSpPr>
        <p:spPr>
          <a:xfrm flipV="1">
            <a:off x="6433291" y="816950"/>
            <a:ext cx="0" cy="36736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CB2A537-D2B7-35B5-BA55-F0AA8DB99FAC}"/>
              </a:ext>
            </a:extLst>
          </p:cNvPr>
          <p:cNvCxnSpPr/>
          <p:nvPr/>
        </p:nvCxnSpPr>
        <p:spPr>
          <a:xfrm flipV="1">
            <a:off x="11582206" y="841203"/>
            <a:ext cx="14604" cy="360628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365395B-1A09-EE40-D1D9-45FE359C6D0A}"/>
              </a:ext>
            </a:extLst>
          </p:cNvPr>
          <p:cNvCxnSpPr/>
          <p:nvPr/>
        </p:nvCxnSpPr>
        <p:spPr>
          <a:xfrm flipV="1">
            <a:off x="6433291" y="4447488"/>
            <a:ext cx="5178123" cy="4306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247F535-43BD-A89B-65C5-348D54BA2864}"/>
              </a:ext>
            </a:extLst>
          </p:cNvPr>
          <p:cNvCxnSpPr/>
          <p:nvPr/>
        </p:nvCxnSpPr>
        <p:spPr>
          <a:xfrm>
            <a:off x="8602950" y="2669977"/>
            <a:ext cx="0" cy="177751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1754C9-E0E0-C544-1AB5-7AC308F201EE}"/>
              </a:ext>
            </a:extLst>
          </p:cNvPr>
          <p:cNvSpPr txBox="1"/>
          <p:nvPr/>
        </p:nvSpPr>
        <p:spPr>
          <a:xfrm>
            <a:off x="6024798" y="2833721"/>
            <a:ext cx="23541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latin typeface="Century Gothic" pitchFamily="34" charset="0"/>
                <a:cs typeface="Aharoni" pitchFamily="2" charset="-79"/>
              </a:rPr>
              <a:t> 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50906A-D8F5-5F15-367E-B859501A4282}"/>
              </a:ext>
            </a:extLst>
          </p:cNvPr>
          <p:cNvSpPr txBox="1"/>
          <p:nvPr/>
        </p:nvSpPr>
        <p:spPr>
          <a:xfrm>
            <a:off x="8247093" y="2833720"/>
            <a:ext cx="37006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uyệt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8033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2E23F6-B923-1CE1-239F-8D8FE123BC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C0F55B-EC73-F0CA-B9EF-8D9320DA60F7}"/>
              </a:ext>
            </a:extLst>
          </p:cNvPr>
          <p:cNvSpPr txBox="1"/>
          <p:nvPr/>
        </p:nvSpPr>
        <p:spPr>
          <a:xfrm>
            <a:off x="7782238" y="1153209"/>
            <a:ext cx="36450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7200" b="1" dirty="0"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uyên</a:t>
            </a:r>
            <a:endParaRPr lang="en-US" sz="72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625D37-6E77-39D8-41BE-733716128A46}"/>
              </a:ext>
            </a:extLst>
          </p:cNvPr>
          <p:cNvSpPr txBox="1"/>
          <p:nvPr/>
        </p:nvSpPr>
        <p:spPr>
          <a:xfrm>
            <a:off x="6844708" y="2264311"/>
            <a:ext cx="45825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7200" b="1" dirty="0"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7200" b="1" dirty="0" err="1">
                <a:latin typeface="Century Gothic" pitchFamily="34" charset="0"/>
                <a:cs typeface="Aharoni" pitchFamily="2" charset="-79"/>
              </a:rPr>
              <a:t>kh</a:t>
            </a:r>
            <a:r>
              <a:rPr lang="en-US" sz="72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uyên</a:t>
            </a:r>
            <a:endParaRPr lang="en-US" sz="72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C11BEA-615D-883C-F928-AB4DAD9FDFD2}"/>
              </a:ext>
            </a:extLst>
          </p:cNvPr>
          <p:cNvSpPr txBox="1"/>
          <p:nvPr/>
        </p:nvSpPr>
        <p:spPr>
          <a:xfrm>
            <a:off x="2615610" y="3736283"/>
            <a:ext cx="100047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latin typeface="Century Gothic" pitchFamily="34" charset="0"/>
                <a:cs typeface="Aharoni" pitchFamily="2" charset="-79"/>
              </a:rPr>
              <a:t>chim</a:t>
            </a:r>
            <a:r>
              <a:rPr lang="en-US" sz="7200" b="1" dirty="0"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7200" b="1" dirty="0" err="1">
                <a:latin typeface="Century Gothic" pitchFamily="34" charset="0"/>
                <a:cs typeface="Aharoni" pitchFamily="2" charset="-79"/>
              </a:rPr>
              <a:t>vành</a:t>
            </a:r>
            <a:r>
              <a:rPr lang="en-US" sz="7200" b="1" dirty="0"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7200" b="1" dirty="0" err="1">
                <a:latin typeface="Century Gothic" pitchFamily="34" charset="0"/>
                <a:cs typeface="Aharoni" pitchFamily="2" charset="-79"/>
              </a:rPr>
              <a:t>khuyên</a:t>
            </a:r>
            <a:endParaRPr lang="en-US" sz="72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2592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1B8561-91F8-1279-9FA1-BB496B6C36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92B486-840A-7F27-6A35-B65771B2C114}"/>
              </a:ext>
            </a:extLst>
          </p:cNvPr>
          <p:cNvSpPr txBox="1"/>
          <p:nvPr/>
        </p:nvSpPr>
        <p:spPr>
          <a:xfrm>
            <a:off x="2327735" y="706178"/>
            <a:ext cx="3839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7200" b="1" dirty="0"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uyêt</a:t>
            </a:r>
            <a:endParaRPr lang="en-US" sz="72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FC9EB9-A01F-1800-36B5-20055E973FA6}"/>
              </a:ext>
            </a:extLst>
          </p:cNvPr>
          <p:cNvSpPr txBox="1"/>
          <p:nvPr/>
        </p:nvSpPr>
        <p:spPr>
          <a:xfrm>
            <a:off x="2205864" y="2008028"/>
            <a:ext cx="36450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7200" b="1" dirty="0"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7200" b="1" dirty="0" err="1">
                <a:latin typeface="Century Gothic" pitchFamily="34" charset="0"/>
                <a:cs typeface="Aharoni" pitchFamily="2" charset="-79"/>
              </a:rPr>
              <a:t>d</a:t>
            </a:r>
            <a:r>
              <a:rPr lang="en-US" sz="72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uyệt</a:t>
            </a:r>
            <a:endParaRPr lang="en-US" sz="72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59881D-0C21-AA19-D7FE-229F74FB3219}"/>
              </a:ext>
            </a:extLst>
          </p:cNvPr>
          <p:cNvSpPr txBox="1"/>
          <p:nvPr/>
        </p:nvSpPr>
        <p:spPr>
          <a:xfrm>
            <a:off x="2351798" y="3429000"/>
            <a:ext cx="5452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latin typeface="Century Gothic" pitchFamily="34" charset="0"/>
                <a:cs typeface="Aharoni" pitchFamily="2" charset="-79"/>
              </a:rPr>
              <a:t>duyệt</a:t>
            </a:r>
            <a:r>
              <a:rPr lang="en-US" sz="7200" b="1" dirty="0"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7200" b="1" dirty="0" err="1">
                <a:latin typeface="Century Gothic" pitchFamily="34" charset="0"/>
                <a:cs typeface="Aharoni" pitchFamily="2" charset="-79"/>
              </a:rPr>
              <a:t>binh</a:t>
            </a:r>
            <a:r>
              <a:rPr lang="en-US" sz="7200" b="1" dirty="0">
                <a:latin typeface="Century Gothic" pitchFamily="34" charset="0"/>
                <a:cs typeface="Aharoni" pitchFamily="2" charset="-79"/>
              </a:rPr>
              <a:t> </a:t>
            </a:r>
            <a:endParaRPr lang="en-US" sz="72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3840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97</Words>
  <Application>Microsoft Office PowerPoint</Application>
  <PresentationFormat>Widescreen</PresentationFormat>
  <Paragraphs>62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20</cp:revision>
  <dcterms:created xsi:type="dcterms:W3CDTF">2026-02-24T00:51:39Z</dcterms:created>
  <dcterms:modified xsi:type="dcterms:W3CDTF">2026-02-24T01:31:25Z</dcterms:modified>
</cp:coreProperties>
</file>