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ags/tag1.xml" ContentType="application/vnd.openxmlformats-officedocument.presentationml.tags+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tags/tag2.xml" ContentType="application/vnd.openxmlformats-officedocument.presentationml.tags+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6" r:id="rId4"/>
    <p:sldMasterId id="2147483708" r:id="rId5"/>
    <p:sldMasterId id="2147483720" r:id="rId6"/>
    <p:sldMasterId id="2147483736" r:id="rId7"/>
    <p:sldMasterId id="2147483747" r:id="rId8"/>
    <p:sldMasterId id="2147483759" r:id="rId9"/>
  </p:sldMasterIdLst>
  <p:notesMasterIdLst>
    <p:notesMasterId r:id="rId47"/>
  </p:notesMasterIdLst>
  <p:sldIdLst>
    <p:sldId id="257" r:id="rId10"/>
    <p:sldId id="262" r:id="rId11"/>
    <p:sldId id="276" r:id="rId12"/>
    <p:sldId id="277" r:id="rId13"/>
    <p:sldId id="278" r:id="rId14"/>
    <p:sldId id="279" r:id="rId15"/>
    <p:sldId id="280" r:id="rId16"/>
    <p:sldId id="281" r:id="rId17"/>
    <p:sldId id="309" r:id="rId18"/>
    <p:sldId id="268" r:id="rId19"/>
    <p:sldId id="261" r:id="rId20"/>
    <p:sldId id="283" r:id="rId21"/>
    <p:sldId id="290" r:id="rId22"/>
    <p:sldId id="285" r:id="rId23"/>
    <p:sldId id="312" r:id="rId24"/>
    <p:sldId id="313" r:id="rId25"/>
    <p:sldId id="314" r:id="rId26"/>
    <p:sldId id="310" r:id="rId27"/>
    <p:sldId id="273" r:id="rId28"/>
    <p:sldId id="289" r:id="rId29"/>
    <p:sldId id="311" r:id="rId30"/>
    <p:sldId id="315" r:id="rId31"/>
    <p:sldId id="270" r:id="rId32"/>
    <p:sldId id="263" r:id="rId33"/>
    <p:sldId id="275" r:id="rId34"/>
    <p:sldId id="265" r:id="rId35"/>
    <p:sldId id="316" r:id="rId36"/>
    <p:sldId id="300" r:id="rId37"/>
    <p:sldId id="301" r:id="rId38"/>
    <p:sldId id="302" r:id="rId39"/>
    <p:sldId id="317" r:id="rId40"/>
    <p:sldId id="318" r:id="rId41"/>
    <p:sldId id="260" r:id="rId42"/>
    <p:sldId id="307" r:id="rId43"/>
    <p:sldId id="308" r:id="rId44"/>
    <p:sldId id="271" r:id="rId45"/>
    <p:sldId id="259" r:id="rId46"/>
  </p:sldIdLst>
  <p:sldSz cx="9144000" cy="5143500" type="screen16x9"/>
  <p:notesSz cx="6858000" cy="9144000"/>
  <p:defaultText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FF"/>
    <a:srgbClr val="FF6699"/>
    <a:srgbClr val="0000FF"/>
    <a:srgbClr val="0066CC"/>
    <a:srgbClr val="00CC00"/>
    <a:srgbClr val="FF6600"/>
    <a:srgbClr val="FFFF66"/>
    <a:srgbClr val="F8E65E"/>
    <a:srgbClr val="800080"/>
    <a:srgbClr val="FF00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4" d="100"/>
          <a:sy n="84" d="100"/>
        </p:scale>
        <p:origin x="780" y="44"/>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slide" Target="slides/slide30.xml"/><Relationship Id="rId3" Type="http://schemas.openxmlformats.org/officeDocument/2006/relationships/slideMaster" Target="slideMasters/slideMaster3.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slide" Target="slides/slide33.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slide" Target="slides/slide3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viewProps" Target="viewProps.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slide" Target="slides/slide35.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B8124E4-922E-4844-ADBC-AE6AEFC899CD}" type="datetimeFigureOut">
              <a:rPr lang="en-US" smtClean="0"/>
              <a:t>3/4/2025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07BB56C-AF5C-44B3-8271-49F0D7CC2FE4}" type="slidenum">
              <a:rPr lang="en-US" smtClean="0"/>
              <a:t>‹#›</a:t>
            </a:fld>
            <a:endParaRPr lang="en-US"/>
          </a:p>
        </p:txBody>
      </p:sp>
    </p:spTree>
    <p:extLst>
      <p:ext uri="{BB962C8B-B14F-4D97-AF65-F5344CB8AC3E}">
        <p14:creationId xmlns:p14="http://schemas.microsoft.com/office/powerpoint/2010/main" val="1759505434"/>
      </p:ext>
    </p:extLst>
  </p:cSld>
  <p:clrMap bg1="lt1" tx1="dk1" bg2="lt2" tx2="dk2" accent1="accent1" accent2="accent2" accent3="accent3" accent4="accent4" accent5="accent5" accent6="accent6" hlink="hlink" folHlink="folHlink"/>
  <p:notesStyle>
    <a:lvl1pPr marL="0" algn="l" defTabSz="914378" rtl="0" eaLnBrk="1" latinLnBrk="0" hangingPunct="1">
      <a:defRPr sz="1200" kern="1200">
        <a:solidFill>
          <a:schemeClr val="tx1"/>
        </a:solidFill>
        <a:latin typeface="+mn-lt"/>
        <a:ea typeface="+mn-ea"/>
        <a:cs typeface="+mn-cs"/>
      </a:defRPr>
    </a:lvl1pPr>
    <a:lvl2pPr marL="457189" algn="l" defTabSz="914378" rtl="0" eaLnBrk="1" latinLnBrk="0" hangingPunct="1">
      <a:defRPr sz="1200" kern="1200">
        <a:solidFill>
          <a:schemeClr val="tx1"/>
        </a:solidFill>
        <a:latin typeface="+mn-lt"/>
        <a:ea typeface="+mn-ea"/>
        <a:cs typeface="+mn-cs"/>
      </a:defRPr>
    </a:lvl2pPr>
    <a:lvl3pPr marL="914378" algn="l" defTabSz="914378" rtl="0" eaLnBrk="1" latinLnBrk="0" hangingPunct="1">
      <a:defRPr sz="1200" kern="1200">
        <a:solidFill>
          <a:schemeClr val="tx1"/>
        </a:solidFill>
        <a:latin typeface="+mn-lt"/>
        <a:ea typeface="+mn-ea"/>
        <a:cs typeface="+mn-cs"/>
      </a:defRPr>
    </a:lvl3pPr>
    <a:lvl4pPr marL="1371566" algn="l" defTabSz="914378" rtl="0" eaLnBrk="1" latinLnBrk="0" hangingPunct="1">
      <a:defRPr sz="1200" kern="1200">
        <a:solidFill>
          <a:schemeClr val="tx1"/>
        </a:solidFill>
        <a:latin typeface="+mn-lt"/>
        <a:ea typeface="+mn-ea"/>
        <a:cs typeface="+mn-cs"/>
      </a:defRPr>
    </a:lvl4pPr>
    <a:lvl5pPr marL="1828754" algn="l" defTabSz="914378" rtl="0" eaLnBrk="1" latinLnBrk="0" hangingPunct="1">
      <a:defRPr sz="1200" kern="1200">
        <a:solidFill>
          <a:schemeClr val="tx1"/>
        </a:solidFill>
        <a:latin typeface="+mn-lt"/>
        <a:ea typeface="+mn-ea"/>
        <a:cs typeface="+mn-cs"/>
      </a:defRPr>
    </a:lvl5pPr>
    <a:lvl6pPr marL="2285943" algn="l" defTabSz="914378" rtl="0" eaLnBrk="1" latinLnBrk="0" hangingPunct="1">
      <a:defRPr sz="1200" kern="1200">
        <a:solidFill>
          <a:schemeClr val="tx1"/>
        </a:solidFill>
        <a:latin typeface="+mn-lt"/>
        <a:ea typeface="+mn-ea"/>
        <a:cs typeface="+mn-cs"/>
      </a:defRPr>
    </a:lvl6pPr>
    <a:lvl7pPr marL="2743132" algn="l" defTabSz="914378" rtl="0" eaLnBrk="1" latinLnBrk="0" hangingPunct="1">
      <a:defRPr sz="1200" kern="1200">
        <a:solidFill>
          <a:schemeClr val="tx1"/>
        </a:solidFill>
        <a:latin typeface="+mn-lt"/>
        <a:ea typeface="+mn-ea"/>
        <a:cs typeface="+mn-cs"/>
      </a:defRPr>
    </a:lvl7pPr>
    <a:lvl8pPr marL="3200320" algn="l" defTabSz="914378" rtl="0" eaLnBrk="1" latinLnBrk="0" hangingPunct="1">
      <a:defRPr sz="1200" kern="1200">
        <a:solidFill>
          <a:schemeClr val="tx1"/>
        </a:solidFill>
        <a:latin typeface="+mn-lt"/>
        <a:ea typeface="+mn-ea"/>
        <a:cs typeface="+mn-cs"/>
      </a:defRPr>
    </a:lvl8pPr>
    <a:lvl9pPr marL="3657509" algn="l" defTabSz="914378"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2FEAEB15-AA8B-4910-80D8-F3E86E28975E}" type="slidenum">
              <a:rPr lang="en-US" altLang="zh-CN" sz="1200">
                <a:solidFill>
                  <a:prstClr val="black"/>
                </a:solidFill>
              </a:rPr>
              <a:pPr/>
              <a:t>1</a:t>
            </a:fld>
            <a:endParaRPr lang="en-US" altLang="zh-CN" sz="1200">
              <a:solidFill>
                <a:prstClr val="black"/>
              </a:solidFill>
            </a:endParaRPr>
          </a:p>
        </p:txBody>
      </p:sp>
      <p:sp>
        <p:nvSpPr>
          <p:cNvPr id="30723" name="Rectangle 2"/>
          <p:cNvSpPr>
            <a:spLocks noGrp="1" noRot="1" noChangeAspect="1" noChangeArrowheads="1" noTextEdit="1"/>
          </p:cNvSpPr>
          <p:nvPr>
            <p:ph type="sldImg"/>
          </p:nvPr>
        </p:nvSpPr>
        <p:spPr>
          <a:xfrm>
            <a:off x="381000" y="685800"/>
            <a:ext cx="6096000" cy="3429000"/>
          </a:xfrm>
          <a:ln/>
        </p:spPr>
      </p:sp>
      <p:sp>
        <p:nvSpPr>
          <p:cNvPr id="30724" name="Rectangle 3"/>
          <p:cNvSpPr>
            <a:spLocks noGrp="1" noChangeArrowheads="1"/>
          </p:cNvSpPr>
          <p:nvPr>
            <p:ph type="body" idx="1"/>
          </p:nvPr>
        </p:nvSpPr>
        <p:spPr>
          <a:noFill/>
        </p:spPr>
        <p:txBody>
          <a:bodyPr/>
          <a:lstStyle/>
          <a:p>
            <a:pPr marL="0" marR="0" lvl="0" indent="0" algn="l" defTabSz="914378" rtl="0" eaLnBrk="1" fontAlgn="auto" latinLnBrk="0" hangingPunct="1">
              <a:lnSpc>
                <a:spcPct val="100000"/>
              </a:lnSpc>
              <a:spcBef>
                <a:spcPts val="0"/>
              </a:spcBef>
              <a:spcAft>
                <a:spcPts val="0"/>
              </a:spcAft>
              <a:buClrTx/>
              <a:buSzTx/>
              <a:buFontTx/>
              <a:buNone/>
              <a:tabLst/>
              <a:defRPr/>
            </a:pPr>
            <a:endParaRPr lang="en-US" dirty="0"/>
          </a:p>
          <a:p>
            <a:pPr eaLnBrk="1" hangingPunct="1"/>
            <a:endParaRPr lang="zh-CN" altLang="zh-CN" dirty="0">
              <a:ea typeface="宋体" charset="-122"/>
            </a:endParaRPr>
          </a:p>
        </p:txBody>
      </p:sp>
    </p:spTree>
    <p:extLst>
      <p:ext uri="{BB962C8B-B14F-4D97-AF65-F5344CB8AC3E}">
        <p14:creationId xmlns:p14="http://schemas.microsoft.com/office/powerpoint/2010/main" val="29116301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8071F277-CA54-4292-8FB7-068620EBDFF4}" type="slidenum">
              <a:rPr lang="en-US" altLang="zh-CN" sz="1200">
                <a:solidFill>
                  <a:prstClr val="black"/>
                </a:solidFill>
              </a:rPr>
              <a:pPr/>
              <a:t>10</a:t>
            </a:fld>
            <a:endParaRPr lang="en-US" altLang="zh-CN" sz="1200">
              <a:solidFill>
                <a:prstClr val="black"/>
              </a:solidFill>
            </a:endParaRPr>
          </a:p>
        </p:txBody>
      </p:sp>
      <p:sp>
        <p:nvSpPr>
          <p:cNvPr id="41987" name="Rectangle 2"/>
          <p:cNvSpPr>
            <a:spLocks noGrp="1" noRot="1" noChangeAspect="1" noChangeArrowheads="1" noTextEdit="1"/>
          </p:cNvSpPr>
          <p:nvPr>
            <p:ph type="sldImg"/>
          </p:nvPr>
        </p:nvSpPr>
        <p:spPr>
          <a:xfrm>
            <a:off x="381000" y="685800"/>
            <a:ext cx="6096000" cy="3429000"/>
          </a:xfrm>
          <a:ln/>
        </p:spPr>
      </p:sp>
      <p:sp>
        <p:nvSpPr>
          <p:cNvPr id="41988" name="Rectangle 3"/>
          <p:cNvSpPr>
            <a:spLocks noGrp="1" noChangeArrowheads="1"/>
          </p:cNvSpPr>
          <p:nvPr>
            <p:ph type="body" idx="1"/>
          </p:nvPr>
        </p:nvSpPr>
        <p:spPr>
          <a:noFill/>
        </p:spPr>
        <p:txBody>
          <a:bodyPr/>
          <a:lstStyle/>
          <a:p>
            <a:pPr eaLnBrk="1" hangingPunct="1"/>
            <a:endParaRPr lang="zh-CN" altLang="zh-CN" dirty="0">
              <a:ea typeface="宋体" charset="-122"/>
            </a:endParaRPr>
          </a:p>
        </p:txBody>
      </p:sp>
    </p:spTree>
    <p:extLst>
      <p:ext uri="{BB962C8B-B14F-4D97-AF65-F5344CB8AC3E}">
        <p14:creationId xmlns:p14="http://schemas.microsoft.com/office/powerpoint/2010/main" val="10532225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DA9A68BB-E82B-4776-A1D3-ED4B6AEBD87F}" type="slidenum">
              <a:rPr lang="en-US" altLang="zh-CN" sz="1200">
                <a:solidFill>
                  <a:prstClr val="black"/>
                </a:solidFill>
              </a:rPr>
              <a:pPr/>
              <a:t>11</a:t>
            </a:fld>
            <a:endParaRPr lang="en-US" altLang="zh-CN" sz="1200">
              <a:solidFill>
                <a:prstClr val="black"/>
              </a:solidFill>
            </a:endParaRPr>
          </a:p>
        </p:txBody>
      </p:sp>
      <p:sp>
        <p:nvSpPr>
          <p:cNvPr id="34819" name="Rectangle 2"/>
          <p:cNvSpPr>
            <a:spLocks noGrp="1" noRot="1" noChangeAspect="1" noChangeArrowheads="1" noTextEdit="1"/>
          </p:cNvSpPr>
          <p:nvPr>
            <p:ph type="sldImg"/>
          </p:nvPr>
        </p:nvSpPr>
        <p:spPr>
          <a:xfrm>
            <a:off x="381000" y="685800"/>
            <a:ext cx="6096000" cy="3429000"/>
          </a:xfrm>
          <a:ln/>
        </p:spPr>
      </p:sp>
      <p:sp>
        <p:nvSpPr>
          <p:cNvPr id="34820" name="Rectangle 3"/>
          <p:cNvSpPr>
            <a:spLocks noGrp="1" noChangeArrowheads="1"/>
          </p:cNvSpPr>
          <p:nvPr>
            <p:ph type="body" idx="1"/>
          </p:nvPr>
        </p:nvSpPr>
        <p:spPr>
          <a:noFill/>
        </p:spPr>
        <p:txBody>
          <a:bodyPr/>
          <a:lstStyle/>
          <a:p>
            <a:pPr eaLnBrk="1" hangingPunct="1"/>
            <a:endParaRPr lang="zh-CN" altLang="zh-CN" dirty="0">
              <a:ea typeface="宋体" charset="-122"/>
            </a:endParaRPr>
          </a:p>
        </p:txBody>
      </p:sp>
    </p:spTree>
    <p:extLst>
      <p:ext uri="{BB962C8B-B14F-4D97-AF65-F5344CB8AC3E}">
        <p14:creationId xmlns:p14="http://schemas.microsoft.com/office/powerpoint/2010/main" val="35131161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15481767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13</a:t>
            </a:fld>
            <a:endParaRPr lang="en-US"/>
          </a:p>
        </p:txBody>
      </p:sp>
    </p:spTree>
    <p:extLst>
      <p:ext uri="{BB962C8B-B14F-4D97-AF65-F5344CB8AC3E}">
        <p14:creationId xmlns:p14="http://schemas.microsoft.com/office/powerpoint/2010/main" val="5783107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1115064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solidFill>
                  <a:prstClr val="black"/>
                </a:solidFill>
              </a:rPr>
              <a:pPr/>
              <a:t>15</a:t>
            </a:fld>
            <a:endParaRPr lang="en-US">
              <a:solidFill>
                <a:prstClr val="black"/>
              </a:solidFill>
            </a:endParaRPr>
          </a:p>
        </p:txBody>
      </p:sp>
    </p:spTree>
    <p:extLst>
      <p:ext uri="{BB962C8B-B14F-4D97-AF65-F5344CB8AC3E}">
        <p14:creationId xmlns:p14="http://schemas.microsoft.com/office/powerpoint/2010/main" val="27172233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solidFill>
                  <a:prstClr val="black"/>
                </a:solidFill>
              </a:rPr>
              <a:pPr/>
              <a:t>16</a:t>
            </a:fld>
            <a:endParaRPr lang="en-US">
              <a:solidFill>
                <a:prstClr val="black"/>
              </a:solidFill>
            </a:endParaRPr>
          </a:p>
        </p:txBody>
      </p:sp>
    </p:spTree>
    <p:extLst>
      <p:ext uri="{BB962C8B-B14F-4D97-AF65-F5344CB8AC3E}">
        <p14:creationId xmlns:p14="http://schemas.microsoft.com/office/powerpoint/2010/main" val="178087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F430233-A1FC-4AD7-B49F-B1474113FF04}" type="slidenum">
              <a:rPr lang="en-US" smtClean="0">
                <a:solidFill>
                  <a:prstClr val="black"/>
                </a:solidFill>
              </a:rPr>
              <a:pPr/>
              <a:t>17</a:t>
            </a:fld>
            <a:endParaRPr lang="en-US">
              <a:solidFill>
                <a:prstClr val="black"/>
              </a:solidFill>
            </a:endParaRPr>
          </a:p>
        </p:txBody>
      </p:sp>
    </p:spTree>
    <p:extLst>
      <p:ext uri="{BB962C8B-B14F-4D97-AF65-F5344CB8AC3E}">
        <p14:creationId xmlns:p14="http://schemas.microsoft.com/office/powerpoint/2010/main" val="13519210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27373136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171373FB-D64A-41D6-8336-2D982AFA5997}" type="slidenum">
              <a:rPr lang="en-US" altLang="zh-CN" sz="1200">
                <a:solidFill>
                  <a:prstClr val="black"/>
                </a:solidFill>
              </a:rPr>
              <a:pPr/>
              <a:t>19</a:t>
            </a:fld>
            <a:endParaRPr lang="en-US" altLang="zh-CN" sz="1200">
              <a:solidFill>
                <a:prstClr val="black"/>
              </a:solidFill>
            </a:endParaRPr>
          </a:p>
        </p:txBody>
      </p:sp>
      <p:sp>
        <p:nvSpPr>
          <p:cNvPr id="47107" name="Rectangle 2"/>
          <p:cNvSpPr>
            <a:spLocks noGrp="1" noRot="1" noChangeAspect="1" noChangeArrowheads="1" noTextEdit="1"/>
          </p:cNvSpPr>
          <p:nvPr>
            <p:ph type="sldImg"/>
          </p:nvPr>
        </p:nvSpPr>
        <p:spPr>
          <a:xfrm>
            <a:off x="381000" y="685800"/>
            <a:ext cx="6096000" cy="3429000"/>
          </a:xfrm>
          <a:ln/>
        </p:spPr>
      </p:sp>
      <p:sp>
        <p:nvSpPr>
          <p:cNvPr id="47108" name="Rectangle 3"/>
          <p:cNvSpPr>
            <a:spLocks noGrp="1" noChangeArrowheads="1"/>
          </p:cNvSpPr>
          <p:nvPr>
            <p:ph type="body" idx="1"/>
          </p:nvPr>
        </p:nvSpPr>
        <p:spPr>
          <a:noFill/>
        </p:spPr>
        <p:txBody>
          <a:bodyPr/>
          <a:lstStyle/>
          <a:p>
            <a:pPr eaLnBrk="1" hangingPunct="1"/>
            <a:endParaRPr lang="zh-CN" altLang="zh-CN" dirty="0">
              <a:ea typeface="宋体" charset="-122"/>
            </a:endParaRPr>
          </a:p>
        </p:txBody>
      </p:sp>
    </p:spTree>
    <p:extLst>
      <p:ext uri="{BB962C8B-B14F-4D97-AF65-F5344CB8AC3E}">
        <p14:creationId xmlns:p14="http://schemas.microsoft.com/office/powerpoint/2010/main" val="39625479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791758F8-E5EB-4AF1-904B-31CAB8B733CC}" type="slidenum">
              <a:rPr lang="en-US" altLang="zh-CN" sz="1200">
                <a:solidFill>
                  <a:prstClr val="black"/>
                </a:solidFill>
              </a:rPr>
              <a:pPr/>
              <a:t>2</a:t>
            </a:fld>
            <a:endParaRPr lang="en-US" altLang="zh-CN" sz="1200">
              <a:solidFill>
                <a:prstClr val="black"/>
              </a:solidFill>
            </a:endParaRPr>
          </a:p>
        </p:txBody>
      </p:sp>
      <p:sp>
        <p:nvSpPr>
          <p:cNvPr id="35843" name="Rectangle 2"/>
          <p:cNvSpPr>
            <a:spLocks noGrp="1" noRot="1" noChangeAspect="1" noChangeArrowheads="1" noTextEdit="1"/>
          </p:cNvSpPr>
          <p:nvPr>
            <p:ph type="sldImg"/>
          </p:nvPr>
        </p:nvSpPr>
        <p:spPr>
          <a:xfrm>
            <a:off x="381000" y="685800"/>
            <a:ext cx="6096000" cy="3429000"/>
          </a:xfrm>
          <a:ln/>
        </p:spPr>
      </p:sp>
      <p:sp>
        <p:nvSpPr>
          <p:cNvPr id="35844" name="Rectangle 3"/>
          <p:cNvSpPr>
            <a:spLocks noGrp="1" noChangeArrowheads="1"/>
          </p:cNvSpPr>
          <p:nvPr>
            <p:ph type="body" idx="1"/>
          </p:nvPr>
        </p:nvSpPr>
        <p:spPr>
          <a:noFill/>
        </p:spPr>
        <p:txBody>
          <a:bodyPr/>
          <a:lstStyle/>
          <a:p>
            <a:pPr eaLnBrk="1" hangingPunct="1"/>
            <a:endParaRPr lang="zh-CN" altLang="zh-CN" dirty="0">
              <a:ea typeface="宋体" charset="-122"/>
            </a:endParaRPr>
          </a:p>
        </p:txBody>
      </p:sp>
    </p:spTree>
    <p:extLst>
      <p:ext uri="{BB962C8B-B14F-4D97-AF65-F5344CB8AC3E}">
        <p14:creationId xmlns:p14="http://schemas.microsoft.com/office/powerpoint/2010/main" val="16784642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20</a:t>
            </a:fld>
            <a:endParaRPr lang="en-US"/>
          </a:p>
        </p:txBody>
      </p:sp>
    </p:spTree>
    <p:extLst>
      <p:ext uri="{BB962C8B-B14F-4D97-AF65-F5344CB8AC3E}">
        <p14:creationId xmlns:p14="http://schemas.microsoft.com/office/powerpoint/2010/main" val="15856596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21</a:t>
            </a:fld>
            <a:endParaRPr lang="en-US">
              <a:solidFill>
                <a:prstClr val="black"/>
              </a:solidFill>
            </a:endParaRPr>
          </a:p>
        </p:txBody>
      </p:sp>
    </p:spTree>
    <p:extLst>
      <p:ext uri="{BB962C8B-B14F-4D97-AF65-F5344CB8AC3E}">
        <p14:creationId xmlns:p14="http://schemas.microsoft.com/office/powerpoint/2010/main" val="1621465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27060268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82006FF2-7EC7-4209-B12A-241C08F2F72C}" type="slidenum">
              <a:rPr lang="en-US" altLang="zh-CN" sz="1200">
                <a:solidFill>
                  <a:prstClr val="black"/>
                </a:solidFill>
              </a:rPr>
              <a:pPr/>
              <a:t>23</a:t>
            </a:fld>
            <a:endParaRPr lang="en-US" altLang="zh-CN" sz="1200">
              <a:solidFill>
                <a:prstClr val="black"/>
              </a:solidFill>
            </a:endParaRPr>
          </a:p>
        </p:txBody>
      </p:sp>
      <p:sp>
        <p:nvSpPr>
          <p:cNvPr id="44035" name="Rectangle 2"/>
          <p:cNvSpPr>
            <a:spLocks noGrp="1" noRot="1" noChangeAspect="1" noChangeArrowheads="1" noTextEdit="1"/>
          </p:cNvSpPr>
          <p:nvPr>
            <p:ph type="sldImg"/>
          </p:nvPr>
        </p:nvSpPr>
        <p:spPr>
          <a:xfrm>
            <a:off x="381000" y="685800"/>
            <a:ext cx="6096000" cy="3429000"/>
          </a:xfrm>
          <a:ln/>
        </p:spPr>
      </p:sp>
      <p:sp>
        <p:nvSpPr>
          <p:cNvPr id="44036" name="Rectangle 3"/>
          <p:cNvSpPr>
            <a:spLocks noGrp="1" noChangeArrowheads="1"/>
          </p:cNvSpPr>
          <p:nvPr>
            <p:ph type="body" idx="1"/>
          </p:nvPr>
        </p:nvSpPr>
        <p:spPr>
          <a:noFill/>
        </p:spPr>
        <p:txBody>
          <a:bodyPr/>
          <a:lstStyle/>
          <a:p>
            <a:pPr eaLnBrk="1" hangingPunct="1"/>
            <a:endParaRPr lang="zh-CN" altLang="zh-CN" dirty="0">
              <a:ea typeface="宋体" charset="-122"/>
            </a:endParaRPr>
          </a:p>
        </p:txBody>
      </p:sp>
    </p:spTree>
    <p:extLst>
      <p:ext uri="{BB962C8B-B14F-4D97-AF65-F5344CB8AC3E}">
        <p14:creationId xmlns:p14="http://schemas.microsoft.com/office/powerpoint/2010/main" val="34032993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3791F801-9076-497D-9D7E-DFB527D38308}" type="slidenum">
              <a:rPr lang="en-US" altLang="zh-CN" sz="1200">
                <a:solidFill>
                  <a:prstClr val="black"/>
                </a:solidFill>
              </a:rPr>
              <a:pPr/>
              <a:t>24</a:t>
            </a:fld>
            <a:endParaRPr lang="en-US" altLang="zh-CN" sz="1200">
              <a:solidFill>
                <a:prstClr val="black"/>
              </a:solidFill>
            </a:endParaRPr>
          </a:p>
        </p:txBody>
      </p:sp>
      <p:sp>
        <p:nvSpPr>
          <p:cNvPr id="36867" name="Rectangle 2"/>
          <p:cNvSpPr>
            <a:spLocks noGrp="1" noRot="1" noChangeAspect="1" noChangeArrowheads="1" noTextEdit="1"/>
          </p:cNvSpPr>
          <p:nvPr>
            <p:ph type="sldImg"/>
          </p:nvPr>
        </p:nvSpPr>
        <p:spPr>
          <a:xfrm>
            <a:off x="381000" y="685800"/>
            <a:ext cx="6096000" cy="3429000"/>
          </a:xfrm>
          <a:ln/>
        </p:spPr>
      </p:sp>
      <p:sp>
        <p:nvSpPr>
          <p:cNvPr id="36868" name="Rectangle 3"/>
          <p:cNvSpPr>
            <a:spLocks noGrp="1" noChangeArrowheads="1"/>
          </p:cNvSpPr>
          <p:nvPr>
            <p:ph type="body" idx="1"/>
          </p:nvPr>
        </p:nvSpPr>
        <p:spPr>
          <a:noFill/>
        </p:spPr>
        <p:txBody>
          <a:bodyPr/>
          <a:lstStyle/>
          <a:p>
            <a:pPr eaLnBrk="1" hangingPunct="1"/>
            <a:endParaRPr lang="zh-CN" altLang="zh-CN" dirty="0">
              <a:ea typeface="宋体" charset="-122"/>
            </a:endParaRPr>
          </a:p>
        </p:txBody>
      </p:sp>
    </p:spTree>
    <p:extLst>
      <p:ext uri="{BB962C8B-B14F-4D97-AF65-F5344CB8AC3E}">
        <p14:creationId xmlns:p14="http://schemas.microsoft.com/office/powerpoint/2010/main" val="30566718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47289FAF-6F9B-445B-8228-42B8365BF0E8}" type="slidenum">
              <a:rPr lang="en-US" altLang="zh-CN" sz="1200">
                <a:solidFill>
                  <a:prstClr val="black"/>
                </a:solidFill>
              </a:rPr>
              <a:pPr/>
              <a:t>25</a:t>
            </a:fld>
            <a:endParaRPr lang="en-US" altLang="zh-CN" sz="1200">
              <a:solidFill>
                <a:prstClr val="black"/>
              </a:solidFill>
            </a:endParaRPr>
          </a:p>
        </p:txBody>
      </p:sp>
      <p:sp>
        <p:nvSpPr>
          <p:cNvPr id="49155" name="Rectangle 2"/>
          <p:cNvSpPr>
            <a:spLocks noGrp="1" noRot="1" noChangeAspect="1" noChangeArrowheads="1" noTextEdit="1"/>
          </p:cNvSpPr>
          <p:nvPr>
            <p:ph type="sldImg"/>
          </p:nvPr>
        </p:nvSpPr>
        <p:spPr>
          <a:xfrm>
            <a:off x="381000" y="685800"/>
            <a:ext cx="6096000" cy="3429000"/>
          </a:xfrm>
          <a:ln/>
        </p:spPr>
      </p:sp>
      <p:sp>
        <p:nvSpPr>
          <p:cNvPr id="49156" name="Rectangle 3"/>
          <p:cNvSpPr>
            <a:spLocks noGrp="1" noChangeArrowheads="1"/>
          </p:cNvSpPr>
          <p:nvPr>
            <p:ph type="body" idx="1"/>
          </p:nvPr>
        </p:nvSpPr>
        <p:spPr>
          <a:noFill/>
        </p:spPr>
        <p:txBody>
          <a:bodyPr/>
          <a:lstStyle/>
          <a:p>
            <a:pPr eaLnBrk="1" hangingPunct="1"/>
            <a:endParaRPr lang="zh-CN" altLang="zh-CN" dirty="0">
              <a:ea typeface="宋体" charset="-122"/>
            </a:endParaRPr>
          </a:p>
        </p:txBody>
      </p:sp>
    </p:spTree>
    <p:extLst>
      <p:ext uri="{BB962C8B-B14F-4D97-AF65-F5344CB8AC3E}">
        <p14:creationId xmlns:p14="http://schemas.microsoft.com/office/powerpoint/2010/main" val="16045642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77DD5868-C9FF-4CE9-A6E0-95C42707ED08}" type="slidenum">
              <a:rPr lang="en-US" altLang="zh-CN" sz="1200">
                <a:solidFill>
                  <a:prstClr val="black"/>
                </a:solidFill>
              </a:rPr>
              <a:pPr/>
              <a:t>26</a:t>
            </a:fld>
            <a:endParaRPr lang="en-US" altLang="zh-CN" sz="1200">
              <a:solidFill>
                <a:prstClr val="black"/>
              </a:solidFill>
            </a:endParaRPr>
          </a:p>
        </p:txBody>
      </p:sp>
      <p:sp>
        <p:nvSpPr>
          <p:cNvPr id="38915" name="Rectangle 2"/>
          <p:cNvSpPr>
            <a:spLocks noGrp="1" noRot="1" noChangeAspect="1" noChangeArrowheads="1" noTextEdit="1"/>
          </p:cNvSpPr>
          <p:nvPr>
            <p:ph type="sldImg"/>
          </p:nvPr>
        </p:nvSpPr>
        <p:spPr>
          <a:xfrm>
            <a:off x="381000" y="685800"/>
            <a:ext cx="6096000" cy="3429000"/>
          </a:xfrm>
          <a:ln/>
        </p:spPr>
      </p:sp>
      <p:sp>
        <p:nvSpPr>
          <p:cNvPr id="38916" name="Rectangle 3"/>
          <p:cNvSpPr>
            <a:spLocks noGrp="1" noChangeArrowheads="1"/>
          </p:cNvSpPr>
          <p:nvPr>
            <p:ph type="body" idx="1"/>
          </p:nvPr>
        </p:nvSpPr>
        <p:spPr>
          <a:noFill/>
        </p:spPr>
        <p:txBody>
          <a:bodyPr/>
          <a:lstStyle/>
          <a:p>
            <a:pPr eaLnBrk="1" hangingPunct="1"/>
            <a:endParaRPr lang="zh-CN" altLang="zh-CN">
              <a:ea typeface="宋体" charset="-122"/>
            </a:endParaRPr>
          </a:p>
        </p:txBody>
      </p:sp>
    </p:spTree>
    <p:extLst>
      <p:ext uri="{BB962C8B-B14F-4D97-AF65-F5344CB8AC3E}">
        <p14:creationId xmlns:p14="http://schemas.microsoft.com/office/powerpoint/2010/main" val="42104848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27</a:t>
            </a:fld>
            <a:endParaRPr lang="en-US">
              <a:solidFill>
                <a:prstClr val="black"/>
              </a:solidFill>
            </a:endParaRPr>
          </a:p>
        </p:txBody>
      </p:sp>
    </p:spTree>
    <p:extLst>
      <p:ext uri="{BB962C8B-B14F-4D97-AF65-F5344CB8AC3E}">
        <p14:creationId xmlns:p14="http://schemas.microsoft.com/office/powerpoint/2010/main" val="146137438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3</a:t>
            </a:fld>
            <a:endParaRPr lang="en-US"/>
          </a:p>
        </p:txBody>
      </p:sp>
    </p:spTree>
    <p:extLst>
      <p:ext uri="{BB962C8B-B14F-4D97-AF65-F5344CB8AC3E}">
        <p14:creationId xmlns:p14="http://schemas.microsoft.com/office/powerpoint/2010/main" val="21428751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DAB7984-A061-4991-88A1-611093F3D592}" type="slidenum">
              <a:rPr lang="en-US" smtClean="0">
                <a:solidFill>
                  <a:prstClr val="black"/>
                </a:solidFill>
              </a:rPr>
              <a:pPr/>
              <a:t>30</a:t>
            </a:fld>
            <a:endParaRPr lang="en-US">
              <a:solidFill>
                <a:prstClr val="black"/>
              </a:solidFill>
            </a:endParaRPr>
          </a:p>
        </p:txBody>
      </p:sp>
    </p:spTree>
    <p:extLst>
      <p:ext uri="{BB962C8B-B14F-4D97-AF65-F5344CB8AC3E}">
        <p14:creationId xmlns:p14="http://schemas.microsoft.com/office/powerpoint/2010/main" val="424545817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CA1E18-832C-49E9-8797-3C96A042BAEA}"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7722233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D54E440F-9060-4CCD-A3F0-745FC6154FDE}" type="slidenum">
              <a:rPr lang="en-US" altLang="zh-CN" sz="1200">
                <a:solidFill>
                  <a:prstClr val="black"/>
                </a:solidFill>
              </a:rPr>
              <a:pPr/>
              <a:t>33</a:t>
            </a:fld>
            <a:endParaRPr lang="en-US" altLang="zh-CN" sz="1200">
              <a:solidFill>
                <a:prstClr val="black"/>
              </a:solidFill>
            </a:endParaRPr>
          </a:p>
        </p:txBody>
      </p:sp>
      <p:sp>
        <p:nvSpPr>
          <p:cNvPr id="33795" name="Rectangle 2"/>
          <p:cNvSpPr>
            <a:spLocks noGrp="1" noRot="1" noChangeAspect="1" noChangeArrowheads="1" noTextEdit="1"/>
          </p:cNvSpPr>
          <p:nvPr>
            <p:ph type="sldImg"/>
          </p:nvPr>
        </p:nvSpPr>
        <p:spPr>
          <a:xfrm>
            <a:off x="381000" y="685800"/>
            <a:ext cx="6096000" cy="3429000"/>
          </a:xfrm>
          <a:ln/>
        </p:spPr>
      </p:sp>
      <p:sp>
        <p:nvSpPr>
          <p:cNvPr id="33796" name="Rectangle 3"/>
          <p:cNvSpPr>
            <a:spLocks noGrp="1" noChangeArrowheads="1"/>
          </p:cNvSpPr>
          <p:nvPr>
            <p:ph type="body" idx="1"/>
          </p:nvPr>
        </p:nvSpPr>
        <p:spPr>
          <a:noFill/>
        </p:spPr>
        <p:txBody>
          <a:bodyPr/>
          <a:lstStyle/>
          <a:p>
            <a:pPr eaLnBrk="1" hangingPunct="1"/>
            <a:endParaRPr lang="zh-CN" altLang="zh-CN" dirty="0">
              <a:ea typeface="宋体" charset="-122"/>
            </a:endParaRPr>
          </a:p>
        </p:txBody>
      </p:sp>
    </p:spTree>
    <p:extLst>
      <p:ext uri="{BB962C8B-B14F-4D97-AF65-F5344CB8AC3E}">
        <p14:creationId xmlns:p14="http://schemas.microsoft.com/office/powerpoint/2010/main" val="3954857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0BB99196-70FB-429D-8242-D0E085C6FCA7}" type="slidenum">
              <a:rPr lang="en-US" altLang="zh-CN" sz="1200">
                <a:solidFill>
                  <a:prstClr val="black"/>
                </a:solidFill>
              </a:rPr>
              <a:pPr/>
              <a:t>34</a:t>
            </a:fld>
            <a:endParaRPr lang="en-US" altLang="zh-CN" sz="1200">
              <a:solidFill>
                <a:prstClr val="black"/>
              </a:solidFil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endParaRPr lang="zh-CN" altLang="zh-CN" dirty="0">
              <a:ea typeface="宋体" charset="-122"/>
            </a:endParaRPr>
          </a:p>
        </p:txBody>
      </p:sp>
    </p:spTree>
    <p:extLst>
      <p:ext uri="{BB962C8B-B14F-4D97-AF65-F5344CB8AC3E}">
        <p14:creationId xmlns:p14="http://schemas.microsoft.com/office/powerpoint/2010/main" val="9346816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0BB99196-70FB-429D-8242-D0E085C6FCA7}" type="slidenum">
              <a:rPr lang="en-US" altLang="zh-CN" sz="1200">
                <a:solidFill>
                  <a:prstClr val="black"/>
                </a:solidFill>
              </a:rPr>
              <a:pPr/>
              <a:t>35</a:t>
            </a:fld>
            <a:endParaRPr lang="en-US" altLang="zh-CN" sz="1200">
              <a:solidFill>
                <a:prstClr val="black"/>
              </a:solidFill>
            </a:endParaRPr>
          </a:p>
        </p:txBody>
      </p:sp>
      <p:sp>
        <p:nvSpPr>
          <p:cNvPr id="31747" name="Rectangle 2"/>
          <p:cNvSpPr>
            <a:spLocks noGrp="1" noRot="1" noChangeAspect="1" noChangeArrowheads="1" noTextEdit="1"/>
          </p:cNvSpPr>
          <p:nvPr>
            <p:ph type="sldImg"/>
          </p:nvPr>
        </p:nvSpPr>
        <p:spPr>
          <a:xfrm>
            <a:off x="381000" y="685800"/>
            <a:ext cx="6096000" cy="3429000"/>
          </a:xfrm>
          <a:ln/>
        </p:spPr>
      </p:sp>
      <p:sp>
        <p:nvSpPr>
          <p:cNvPr id="31748" name="Rectangle 3"/>
          <p:cNvSpPr>
            <a:spLocks noGrp="1" noChangeArrowheads="1"/>
          </p:cNvSpPr>
          <p:nvPr>
            <p:ph type="body" idx="1"/>
          </p:nvPr>
        </p:nvSpPr>
        <p:spPr>
          <a:noFill/>
        </p:spPr>
        <p:txBody>
          <a:bodyPr/>
          <a:lstStyle/>
          <a:p>
            <a:pPr eaLnBrk="1" hangingPunct="1"/>
            <a:endParaRPr lang="zh-CN" altLang="zh-CN" dirty="0">
              <a:ea typeface="宋体" charset="-122"/>
            </a:endParaRPr>
          </a:p>
        </p:txBody>
      </p:sp>
    </p:spTree>
    <p:extLst>
      <p:ext uri="{BB962C8B-B14F-4D97-AF65-F5344CB8AC3E}">
        <p14:creationId xmlns:p14="http://schemas.microsoft.com/office/powerpoint/2010/main" val="18818516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9E22308B-6848-4347-9F50-85D8BA3C50C9}" type="slidenum">
              <a:rPr lang="en-US" altLang="zh-CN" sz="1200">
                <a:solidFill>
                  <a:prstClr val="black"/>
                </a:solidFill>
              </a:rPr>
              <a:pPr/>
              <a:t>36</a:t>
            </a:fld>
            <a:endParaRPr lang="en-US" altLang="zh-CN" sz="1200">
              <a:solidFill>
                <a:prstClr val="black"/>
              </a:solidFill>
            </a:endParaRPr>
          </a:p>
        </p:txBody>
      </p:sp>
      <p:sp>
        <p:nvSpPr>
          <p:cNvPr id="45059" name="Rectangle 2"/>
          <p:cNvSpPr>
            <a:spLocks noGrp="1" noRot="1" noChangeAspect="1" noChangeArrowheads="1" noTextEdit="1"/>
          </p:cNvSpPr>
          <p:nvPr>
            <p:ph type="sldImg"/>
          </p:nvPr>
        </p:nvSpPr>
        <p:spPr>
          <a:xfrm>
            <a:off x="381000" y="685800"/>
            <a:ext cx="6096000" cy="3429000"/>
          </a:xfrm>
          <a:ln/>
        </p:spPr>
      </p:sp>
      <p:sp>
        <p:nvSpPr>
          <p:cNvPr id="45060" name="Rectangle 3"/>
          <p:cNvSpPr>
            <a:spLocks noGrp="1" noChangeArrowheads="1"/>
          </p:cNvSpPr>
          <p:nvPr>
            <p:ph type="body" idx="1"/>
          </p:nvPr>
        </p:nvSpPr>
        <p:spPr>
          <a:noFill/>
        </p:spPr>
        <p:txBody>
          <a:bodyPr/>
          <a:lstStyle/>
          <a:p>
            <a:pPr eaLnBrk="1" hangingPunct="1"/>
            <a:endParaRPr lang="zh-CN" altLang="zh-CN" dirty="0">
              <a:ea typeface="宋体" charset="-122"/>
            </a:endParaRPr>
          </a:p>
        </p:txBody>
      </p:sp>
    </p:spTree>
    <p:extLst>
      <p:ext uri="{BB962C8B-B14F-4D97-AF65-F5344CB8AC3E}">
        <p14:creationId xmlns:p14="http://schemas.microsoft.com/office/powerpoint/2010/main" val="38533696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7"/>
          <p:cNvSpPr>
            <a:spLocks noGrp="1" noChangeArrowheads="1"/>
          </p:cNvSpPr>
          <p:nvPr>
            <p:ph type="sldNum" sz="quarter" idx="5"/>
          </p:nvPr>
        </p:nvSpPr>
        <p:spPr>
          <a:noFill/>
        </p:spPr>
        <p:txBody>
          <a:bodyPr/>
          <a:lstStyle>
            <a:lvl1pPr>
              <a:defRPr sz="3000">
                <a:solidFill>
                  <a:schemeClr val="tx1"/>
                </a:solidFill>
                <a:latin typeface="Arial" charset="0"/>
                <a:ea typeface="宋体" charset="-122"/>
              </a:defRPr>
            </a:lvl1pPr>
            <a:lvl2pPr marL="742950" indent="-285750">
              <a:defRPr sz="3000">
                <a:solidFill>
                  <a:schemeClr val="tx1"/>
                </a:solidFill>
                <a:latin typeface="Arial" charset="0"/>
                <a:ea typeface="宋体" charset="-122"/>
              </a:defRPr>
            </a:lvl2pPr>
            <a:lvl3pPr marL="1143000" indent="-228600">
              <a:defRPr sz="3000">
                <a:solidFill>
                  <a:schemeClr val="tx1"/>
                </a:solidFill>
                <a:latin typeface="Arial" charset="0"/>
                <a:ea typeface="宋体" charset="-122"/>
              </a:defRPr>
            </a:lvl3pPr>
            <a:lvl4pPr marL="1600200" indent="-228600">
              <a:defRPr sz="3000">
                <a:solidFill>
                  <a:schemeClr val="tx1"/>
                </a:solidFill>
                <a:latin typeface="Arial" charset="0"/>
                <a:ea typeface="宋体" charset="-122"/>
              </a:defRPr>
            </a:lvl4pPr>
            <a:lvl5pPr marL="2057400" indent="-228600">
              <a:defRPr sz="3000">
                <a:solidFill>
                  <a:schemeClr val="tx1"/>
                </a:solidFill>
                <a:latin typeface="Arial" charset="0"/>
                <a:ea typeface="宋体" charset="-122"/>
              </a:defRPr>
            </a:lvl5pPr>
            <a:lvl6pPr marL="2514600" indent="-228600" eaLnBrk="0" fontAlgn="base" hangingPunct="0">
              <a:spcBef>
                <a:spcPct val="0"/>
              </a:spcBef>
              <a:spcAft>
                <a:spcPct val="0"/>
              </a:spcAft>
              <a:defRPr sz="3000">
                <a:solidFill>
                  <a:schemeClr val="tx1"/>
                </a:solidFill>
                <a:latin typeface="Arial" charset="0"/>
                <a:ea typeface="宋体" charset="-122"/>
              </a:defRPr>
            </a:lvl6pPr>
            <a:lvl7pPr marL="2971800" indent="-228600" eaLnBrk="0" fontAlgn="base" hangingPunct="0">
              <a:spcBef>
                <a:spcPct val="0"/>
              </a:spcBef>
              <a:spcAft>
                <a:spcPct val="0"/>
              </a:spcAft>
              <a:defRPr sz="3000">
                <a:solidFill>
                  <a:schemeClr val="tx1"/>
                </a:solidFill>
                <a:latin typeface="Arial" charset="0"/>
                <a:ea typeface="宋体" charset="-122"/>
              </a:defRPr>
            </a:lvl7pPr>
            <a:lvl8pPr marL="3429000" indent="-228600" eaLnBrk="0" fontAlgn="base" hangingPunct="0">
              <a:spcBef>
                <a:spcPct val="0"/>
              </a:spcBef>
              <a:spcAft>
                <a:spcPct val="0"/>
              </a:spcAft>
              <a:defRPr sz="3000">
                <a:solidFill>
                  <a:schemeClr val="tx1"/>
                </a:solidFill>
                <a:latin typeface="Arial" charset="0"/>
                <a:ea typeface="宋体" charset="-122"/>
              </a:defRPr>
            </a:lvl8pPr>
            <a:lvl9pPr marL="3886200" indent="-228600" eaLnBrk="0" fontAlgn="base" hangingPunct="0">
              <a:spcBef>
                <a:spcPct val="0"/>
              </a:spcBef>
              <a:spcAft>
                <a:spcPct val="0"/>
              </a:spcAft>
              <a:defRPr sz="3000">
                <a:solidFill>
                  <a:schemeClr val="tx1"/>
                </a:solidFill>
                <a:latin typeface="Arial" charset="0"/>
                <a:ea typeface="宋体" charset="-122"/>
              </a:defRPr>
            </a:lvl9pPr>
          </a:lstStyle>
          <a:p>
            <a:fld id="{8AD03ACE-9E52-42A1-958F-12DB3F066B78}" type="slidenum">
              <a:rPr lang="en-US" altLang="zh-CN" sz="1200">
                <a:solidFill>
                  <a:prstClr val="black"/>
                </a:solidFill>
              </a:rPr>
              <a:pPr/>
              <a:t>37</a:t>
            </a:fld>
            <a:endParaRPr lang="en-US" altLang="zh-CN" sz="1200">
              <a:solidFill>
                <a:prstClr val="black"/>
              </a:solidFill>
            </a:endParaRPr>
          </a:p>
        </p:txBody>
      </p:sp>
      <p:sp>
        <p:nvSpPr>
          <p:cNvPr id="32771" name="Rectangle 2"/>
          <p:cNvSpPr>
            <a:spLocks noGrp="1" noRot="1" noChangeAspect="1" noChangeArrowheads="1" noTextEdit="1"/>
          </p:cNvSpPr>
          <p:nvPr>
            <p:ph type="sldImg"/>
          </p:nvPr>
        </p:nvSpPr>
        <p:spPr>
          <a:xfrm>
            <a:off x="381000" y="685800"/>
            <a:ext cx="6096000" cy="3429000"/>
          </a:xfrm>
          <a:ln/>
        </p:spPr>
      </p:sp>
      <p:sp>
        <p:nvSpPr>
          <p:cNvPr id="32772" name="Rectangle 3"/>
          <p:cNvSpPr>
            <a:spLocks noGrp="1" noChangeArrowheads="1"/>
          </p:cNvSpPr>
          <p:nvPr>
            <p:ph type="body" idx="1"/>
          </p:nvPr>
        </p:nvSpPr>
        <p:spPr>
          <a:noFill/>
        </p:spPr>
        <p:txBody>
          <a:bodyPr/>
          <a:lstStyle/>
          <a:p>
            <a:pPr eaLnBrk="1" hangingPunct="1"/>
            <a:endParaRPr lang="zh-CN" altLang="zh-CN" dirty="0">
              <a:ea typeface="宋体" charset="-122"/>
            </a:endParaRPr>
          </a:p>
        </p:txBody>
      </p:sp>
    </p:spTree>
    <p:extLst>
      <p:ext uri="{BB962C8B-B14F-4D97-AF65-F5344CB8AC3E}">
        <p14:creationId xmlns:p14="http://schemas.microsoft.com/office/powerpoint/2010/main" val="26626867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4</a:t>
            </a:fld>
            <a:endParaRPr lang="en-US"/>
          </a:p>
        </p:txBody>
      </p:sp>
    </p:spTree>
    <p:extLst>
      <p:ext uri="{BB962C8B-B14F-4D97-AF65-F5344CB8AC3E}">
        <p14:creationId xmlns:p14="http://schemas.microsoft.com/office/powerpoint/2010/main" val="22357698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Thầy</a:t>
            </a:r>
            <a:r>
              <a:rPr lang="en-US" dirty="0"/>
              <a:t>/ </a:t>
            </a:r>
            <a:r>
              <a:rPr lang="en-US" dirty="0" err="1"/>
              <a:t>cô</a:t>
            </a:r>
            <a:r>
              <a:rPr lang="en-US" dirty="0"/>
              <a:t> </a:t>
            </a:r>
            <a:r>
              <a:rPr lang="en-US" dirty="0" err="1"/>
              <a:t>chọn</a:t>
            </a:r>
            <a:r>
              <a:rPr lang="en-US" dirty="0"/>
              <a:t> </a:t>
            </a:r>
            <a:r>
              <a:rPr lang="en-US" dirty="0" err="1"/>
              <a:t>câu</a:t>
            </a:r>
            <a:r>
              <a:rPr lang="en-US" dirty="0"/>
              <a:t> </a:t>
            </a:r>
            <a:r>
              <a:rPr lang="en-US" dirty="0" err="1"/>
              <a:t>trả</a:t>
            </a:r>
            <a:r>
              <a:rPr lang="en-US" dirty="0"/>
              <a:t> </a:t>
            </a:r>
            <a:r>
              <a:rPr lang="en-US" dirty="0" err="1"/>
              <a:t>lời</a:t>
            </a:r>
            <a:r>
              <a:rPr lang="en-US" dirty="0"/>
              <a:t> </a:t>
            </a:r>
            <a:r>
              <a:rPr lang="vi-VN" dirty="0"/>
              <a:t>đún</a:t>
            </a:r>
            <a:r>
              <a:rPr lang="en-US" dirty="0"/>
              <a:t>g </a:t>
            </a:r>
            <a:r>
              <a:rPr lang="en-US" dirty="0" err="1"/>
              <a:t>sau</a:t>
            </a:r>
            <a:r>
              <a:rPr lang="en-US" baseline="0" dirty="0"/>
              <a:t> </a:t>
            </a:r>
            <a:r>
              <a:rPr lang="vi-VN" baseline="0" dirty="0"/>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ông</a:t>
            </a:r>
            <a:r>
              <a:rPr lang="en-US" baseline="0" dirty="0"/>
              <a:t> </a:t>
            </a:r>
            <a:r>
              <a:rPr lang="en-US" baseline="0" dirty="0" err="1"/>
              <a:t>già</a:t>
            </a:r>
            <a:r>
              <a:rPr lang="en-US" baseline="0" dirty="0"/>
              <a:t> Noel </a:t>
            </a:r>
            <a:r>
              <a:rPr lang="vi-VN" baseline="0" dirty="0"/>
              <a:t>để</a:t>
            </a:r>
            <a:r>
              <a:rPr lang="en-US" baseline="0" dirty="0"/>
              <a:t> quay </a:t>
            </a:r>
            <a:r>
              <a:rPr lang="en-US" baseline="0" dirty="0" err="1"/>
              <a:t>lại</a:t>
            </a:r>
            <a:r>
              <a:rPr lang="en-US" baseline="0" dirty="0"/>
              <a:t> </a:t>
            </a:r>
            <a:r>
              <a:rPr lang="en-US" baseline="0" dirty="0" err="1"/>
              <a:t>trang</a:t>
            </a:r>
            <a:r>
              <a:rPr lang="en-US" baseline="0" dirty="0"/>
              <a:t> </a:t>
            </a:r>
            <a:r>
              <a:rPr lang="en-US" baseline="0" dirty="0" err="1"/>
              <a:t>trí</a:t>
            </a:r>
            <a:r>
              <a:rPr lang="en-US" baseline="0" dirty="0"/>
              <a:t> </a:t>
            </a:r>
            <a:r>
              <a:rPr lang="en-US" baseline="0" dirty="0" err="1"/>
              <a:t>cây</a:t>
            </a:r>
            <a:r>
              <a:rPr lang="en-US" baseline="0" dirty="0"/>
              <a:t> </a:t>
            </a:r>
            <a:r>
              <a:rPr lang="en-US" baseline="0" dirty="0" err="1"/>
              <a:t>thông</a:t>
            </a:r>
            <a:r>
              <a:rPr lang="en-US" baseline="0" dirty="0"/>
              <a:t> Noel.</a:t>
            </a:r>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5</a:t>
            </a:fld>
            <a:endParaRPr lang="en-US"/>
          </a:p>
        </p:txBody>
      </p:sp>
    </p:spTree>
    <p:extLst>
      <p:ext uri="{BB962C8B-B14F-4D97-AF65-F5344CB8AC3E}">
        <p14:creationId xmlns:p14="http://schemas.microsoft.com/office/powerpoint/2010/main" val="28591782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dirty="0"/>
              <a:t> </a:t>
            </a:r>
            <a:r>
              <a:rPr lang="en-US" dirty="0" err="1"/>
              <a:t>chọn</a:t>
            </a:r>
            <a:r>
              <a:rPr lang="en-US" dirty="0"/>
              <a:t> </a:t>
            </a:r>
            <a:r>
              <a:rPr lang="en-US" dirty="0" err="1"/>
              <a:t>câu</a:t>
            </a:r>
            <a:r>
              <a:rPr lang="en-US" dirty="0"/>
              <a:t> </a:t>
            </a:r>
            <a:r>
              <a:rPr lang="en-US" dirty="0" err="1"/>
              <a:t>trả</a:t>
            </a:r>
            <a:r>
              <a:rPr lang="en-US" dirty="0"/>
              <a:t> </a:t>
            </a:r>
            <a:r>
              <a:rPr lang="en-US" dirty="0" err="1"/>
              <a:t>lời</a:t>
            </a:r>
            <a:r>
              <a:rPr lang="en-US" dirty="0"/>
              <a:t> </a:t>
            </a:r>
            <a:r>
              <a:rPr lang="vi-VN" dirty="0"/>
              <a:t>đún</a:t>
            </a:r>
            <a:r>
              <a:rPr lang="en-US" dirty="0"/>
              <a:t>g </a:t>
            </a:r>
            <a:r>
              <a:rPr lang="en-US" dirty="0" err="1"/>
              <a:t>sau</a:t>
            </a:r>
            <a:r>
              <a:rPr lang="en-US" baseline="0" dirty="0"/>
              <a:t> </a:t>
            </a:r>
            <a:r>
              <a:rPr lang="vi-VN" baseline="0" dirty="0"/>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ông</a:t>
            </a:r>
            <a:r>
              <a:rPr lang="en-US" baseline="0" dirty="0"/>
              <a:t> </a:t>
            </a:r>
            <a:r>
              <a:rPr lang="en-US" baseline="0" dirty="0" err="1"/>
              <a:t>già</a:t>
            </a:r>
            <a:r>
              <a:rPr lang="en-US" baseline="0" dirty="0"/>
              <a:t> Noel </a:t>
            </a:r>
            <a:r>
              <a:rPr lang="vi-VN" baseline="0" dirty="0"/>
              <a:t>để</a:t>
            </a:r>
            <a:r>
              <a:rPr lang="en-US" baseline="0" dirty="0"/>
              <a:t> quay </a:t>
            </a:r>
            <a:r>
              <a:rPr lang="en-US" baseline="0" dirty="0" err="1"/>
              <a:t>lại</a:t>
            </a:r>
            <a:r>
              <a:rPr lang="en-US" baseline="0" dirty="0"/>
              <a:t> </a:t>
            </a:r>
            <a:r>
              <a:rPr lang="en-US" baseline="0" dirty="0" err="1"/>
              <a:t>trang</a:t>
            </a:r>
            <a:r>
              <a:rPr lang="en-US" baseline="0" dirty="0"/>
              <a:t> </a:t>
            </a:r>
            <a:r>
              <a:rPr lang="en-US" baseline="0" dirty="0" err="1"/>
              <a:t>trí</a:t>
            </a:r>
            <a:r>
              <a:rPr lang="en-US" baseline="0" dirty="0"/>
              <a:t> </a:t>
            </a:r>
            <a:r>
              <a:rPr lang="en-US" baseline="0" dirty="0" err="1"/>
              <a:t>cây</a:t>
            </a:r>
            <a:r>
              <a:rPr lang="en-US" baseline="0" dirty="0"/>
              <a:t> </a:t>
            </a:r>
            <a:r>
              <a:rPr lang="en-US" baseline="0" dirty="0" err="1"/>
              <a:t>thông</a:t>
            </a:r>
            <a:r>
              <a:rPr lang="en-US" baseline="0" dirty="0"/>
              <a:t> Noel.</a:t>
            </a:r>
            <a:endParaRPr lang="en-US" dirty="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6</a:t>
            </a:fld>
            <a:endParaRPr lang="en-US"/>
          </a:p>
        </p:txBody>
      </p:sp>
    </p:spTree>
    <p:extLst>
      <p:ext uri="{BB962C8B-B14F-4D97-AF65-F5344CB8AC3E}">
        <p14:creationId xmlns:p14="http://schemas.microsoft.com/office/powerpoint/2010/main" val="31488994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dirty="0"/>
              <a:t> </a:t>
            </a:r>
            <a:r>
              <a:rPr lang="en-US" dirty="0" err="1"/>
              <a:t>chọn</a:t>
            </a:r>
            <a:r>
              <a:rPr lang="en-US" dirty="0"/>
              <a:t> </a:t>
            </a:r>
            <a:r>
              <a:rPr lang="en-US" dirty="0" err="1"/>
              <a:t>câu</a:t>
            </a:r>
            <a:r>
              <a:rPr lang="en-US" dirty="0"/>
              <a:t> </a:t>
            </a:r>
            <a:r>
              <a:rPr lang="en-US" dirty="0" err="1"/>
              <a:t>trả</a:t>
            </a:r>
            <a:r>
              <a:rPr lang="en-US" dirty="0"/>
              <a:t> </a:t>
            </a:r>
            <a:r>
              <a:rPr lang="en-US" dirty="0" err="1"/>
              <a:t>lời</a:t>
            </a:r>
            <a:r>
              <a:rPr lang="en-US" dirty="0"/>
              <a:t> </a:t>
            </a:r>
            <a:r>
              <a:rPr lang="vi-VN" dirty="0"/>
              <a:t>đún</a:t>
            </a:r>
            <a:r>
              <a:rPr lang="en-US" dirty="0"/>
              <a:t>g </a:t>
            </a:r>
            <a:r>
              <a:rPr lang="en-US" dirty="0" err="1"/>
              <a:t>sau</a:t>
            </a:r>
            <a:r>
              <a:rPr lang="en-US" baseline="0" dirty="0"/>
              <a:t> </a:t>
            </a:r>
            <a:r>
              <a:rPr lang="vi-VN" baseline="0" dirty="0"/>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ông</a:t>
            </a:r>
            <a:r>
              <a:rPr lang="en-US" baseline="0" dirty="0"/>
              <a:t> </a:t>
            </a:r>
            <a:r>
              <a:rPr lang="en-US" baseline="0" dirty="0" err="1"/>
              <a:t>già</a:t>
            </a:r>
            <a:r>
              <a:rPr lang="en-US" baseline="0" dirty="0"/>
              <a:t> Noel </a:t>
            </a:r>
            <a:r>
              <a:rPr lang="vi-VN" baseline="0" dirty="0"/>
              <a:t>để</a:t>
            </a:r>
            <a:r>
              <a:rPr lang="en-US" baseline="0" dirty="0"/>
              <a:t> quay </a:t>
            </a:r>
            <a:r>
              <a:rPr lang="en-US" baseline="0" dirty="0" err="1"/>
              <a:t>lại</a:t>
            </a:r>
            <a:r>
              <a:rPr lang="en-US" baseline="0" dirty="0"/>
              <a:t> </a:t>
            </a:r>
            <a:r>
              <a:rPr lang="en-US" baseline="0" dirty="0" err="1"/>
              <a:t>trang</a:t>
            </a:r>
            <a:r>
              <a:rPr lang="en-US" baseline="0" dirty="0"/>
              <a:t> </a:t>
            </a:r>
            <a:r>
              <a:rPr lang="en-US" baseline="0" dirty="0" err="1"/>
              <a:t>trí</a:t>
            </a:r>
            <a:r>
              <a:rPr lang="en-US" baseline="0" dirty="0"/>
              <a:t> </a:t>
            </a:r>
            <a:r>
              <a:rPr lang="en-US" baseline="0" dirty="0" err="1"/>
              <a:t>cây</a:t>
            </a:r>
            <a:r>
              <a:rPr lang="en-US" baseline="0" dirty="0"/>
              <a:t> </a:t>
            </a:r>
            <a:r>
              <a:rPr lang="en-US" baseline="0" dirty="0" err="1"/>
              <a:t>thông</a:t>
            </a:r>
            <a:r>
              <a:rPr lang="en-US" baseline="0" dirty="0"/>
              <a:t> Noel.</a:t>
            </a:r>
            <a:endParaRPr lang="en-US" dirty="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7</a:t>
            </a:fld>
            <a:endParaRPr lang="en-US"/>
          </a:p>
        </p:txBody>
      </p:sp>
    </p:spTree>
    <p:extLst>
      <p:ext uri="{BB962C8B-B14F-4D97-AF65-F5344CB8AC3E}">
        <p14:creationId xmlns:p14="http://schemas.microsoft.com/office/powerpoint/2010/main" val="2595809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378" rtl="0" eaLnBrk="1" fontAlgn="auto" latinLnBrk="0" hangingPunct="1">
              <a:lnSpc>
                <a:spcPct val="100000"/>
              </a:lnSpc>
              <a:spcBef>
                <a:spcPts val="0"/>
              </a:spcBef>
              <a:spcAft>
                <a:spcPts val="0"/>
              </a:spcAft>
              <a:buClrTx/>
              <a:buSzTx/>
              <a:buFontTx/>
              <a:buNone/>
              <a:tabLst/>
              <a:defRPr/>
            </a:pPr>
            <a:r>
              <a:rPr lang="en-US" dirty="0" err="1"/>
              <a:t>Thầy</a:t>
            </a:r>
            <a:r>
              <a:rPr lang="en-US" dirty="0"/>
              <a:t>/ </a:t>
            </a:r>
            <a:r>
              <a:rPr lang="en-US" dirty="0" err="1"/>
              <a:t>cô</a:t>
            </a:r>
            <a:r>
              <a:rPr lang="en-US" dirty="0"/>
              <a:t> </a:t>
            </a:r>
            <a:r>
              <a:rPr lang="en-US" dirty="0" err="1"/>
              <a:t>chọn</a:t>
            </a:r>
            <a:r>
              <a:rPr lang="en-US" dirty="0"/>
              <a:t> </a:t>
            </a:r>
            <a:r>
              <a:rPr lang="en-US" dirty="0" err="1"/>
              <a:t>câu</a:t>
            </a:r>
            <a:r>
              <a:rPr lang="en-US" dirty="0"/>
              <a:t> </a:t>
            </a:r>
            <a:r>
              <a:rPr lang="en-US" dirty="0" err="1"/>
              <a:t>trả</a:t>
            </a:r>
            <a:r>
              <a:rPr lang="en-US" dirty="0"/>
              <a:t> </a:t>
            </a:r>
            <a:r>
              <a:rPr lang="en-US" dirty="0" err="1"/>
              <a:t>lời</a:t>
            </a:r>
            <a:r>
              <a:rPr lang="en-US" dirty="0"/>
              <a:t> </a:t>
            </a:r>
            <a:r>
              <a:rPr lang="vi-VN" dirty="0"/>
              <a:t>đún</a:t>
            </a:r>
            <a:r>
              <a:rPr lang="en-US" dirty="0"/>
              <a:t>g </a:t>
            </a:r>
            <a:r>
              <a:rPr lang="en-US" dirty="0" err="1"/>
              <a:t>sau</a:t>
            </a:r>
            <a:r>
              <a:rPr lang="en-US" baseline="0" dirty="0"/>
              <a:t> </a:t>
            </a:r>
            <a:r>
              <a:rPr lang="vi-VN" baseline="0" dirty="0"/>
              <a:t>đó</a:t>
            </a:r>
            <a:r>
              <a:rPr lang="en-US" baseline="0" dirty="0"/>
              <a:t> </a:t>
            </a:r>
            <a:r>
              <a:rPr lang="en-US" baseline="0" dirty="0" err="1"/>
              <a:t>bấm</a:t>
            </a:r>
            <a:r>
              <a:rPr lang="en-US" baseline="0" dirty="0"/>
              <a:t> </a:t>
            </a:r>
            <a:r>
              <a:rPr lang="en-US" baseline="0" dirty="0" err="1"/>
              <a:t>vào</a:t>
            </a:r>
            <a:r>
              <a:rPr lang="en-US" baseline="0" dirty="0"/>
              <a:t> </a:t>
            </a:r>
            <a:r>
              <a:rPr lang="en-US" baseline="0" dirty="0" err="1"/>
              <a:t>ông</a:t>
            </a:r>
            <a:r>
              <a:rPr lang="en-US" baseline="0" dirty="0"/>
              <a:t> </a:t>
            </a:r>
            <a:r>
              <a:rPr lang="en-US" baseline="0" dirty="0" err="1"/>
              <a:t>già</a:t>
            </a:r>
            <a:r>
              <a:rPr lang="en-US" baseline="0" dirty="0"/>
              <a:t> Noel </a:t>
            </a:r>
            <a:r>
              <a:rPr lang="vi-VN" baseline="0" dirty="0"/>
              <a:t>để</a:t>
            </a:r>
            <a:r>
              <a:rPr lang="en-US" baseline="0" dirty="0"/>
              <a:t> quay </a:t>
            </a:r>
            <a:r>
              <a:rPr lang="en-US" baseline="0" dirty="0" err="1"/>
              <a:t>lại</a:t>
            </a:r>
            <a:r>
              <a:rPr lang="en-US" baseline="0" dirty="0"/>
              <a:t> </a:t>
            </a:r>
            <a:r>
              <a:rPr lang="en-US" baseline="0" dirty="0" err="1"/>
              <a:t>trang</a:t>
            </a:r>
            <a:r>
              <a:rPr lang="en-US" baseline="0" dirty="0"/>
              <a:t> </a:t>
            </a:r>
            <a:r>
              <a:rPr lang="en-US" baseline="0" dirty="0" err="1"/>
              <a:t>trí</a:t>
            </a:r>
            <a:r>
              <a:rPr lang="en-US" baseline="0" dirty="0"/>
              <a:t> </a:t>
            </a:r>
            <a:r>
              <a:rPr lang="en-US" baseline="0" dirty="0" err="1"/>
              <a:t>cây</a:t>
            </a:r>
            <a:r>
              <a:rPr lang="en-US" baseline="0" dirty="0"/>
              <a:t> </a:t>
            </a:r>
            <a:r>
              <a:rPr lang="en-US" baseline="0" dirty="0" err="1"/>
              <a:t>thông</a:t>
            </a:r>
            <a:r>
              <a:rPr lang="en-US" baseline="0" dirty="0"/>
              <a:t> Noel.</a:t>
            </a:r>
            <a:endParaRPr lang="en-US" dirty="0"/>
          </a:p>
          <a:p>
            <a:endParaRPr lang="en-US" dirty="0"/>
          </a:p>
        </p:txBody>
      </p:sp>
      <p:sp>
        <p:nvSpPr>
          <p:cNvPr id="4" name="Slide Number Placeholder 3"/>
          <p:cNvSpPr>
            <a:spLocks noGrp="1"/>
          </p:cNvSpPr>
          <p:nvPr>
            <p:ph type="sldNum" sz="quarter" idx="10"/>
          </p:nvPr>
        </p:nvSpPr>
        <p:spPr/>
        <p:txBody>
          <a:bodyPr/>
          <a:lstStyle/>
          <a:p>
            <a:fld id="{607BB56C-AF5C-44B3-8271-49F0D7CC2FE4}" type="slidenum">
              <a:rPr lang="en-US" smtClean="0"/>
              <a:t>8</a:t>
            </a:fld>
            <a:endParaRPr lang="en-US"/>
          </a:p>
        </p:txBody>
      </p:sp>
    </p:spTree>
    <p:extLst>
      <p:ext uri="{BB962C8B-B14F-4D97-AF65-F5344CB8AC3E}">
        <p14:creationId xmlns:p14="http://schemas.microsoft.com/office/powerpoint/2010/main" val="3013045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7C54AE5-79EF-4ADB-B158-B471E62E83E1}"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631589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6083" y="1597596"/>
            <a:ext cx="7771837" cy="1102979"/>
          </a:xfrm>
          <a:prstGeom prst="rect">
            <a:avLst/>
          </a:prstGeom>
        </p:spPr>
        <p:txBody>
          <a:bodyPr lIns="49761" tIns="24881" rIns="49761" bIns="24881"/>
          <a:lstStyle/>
          <a:p>
            <a:r>
              <a:rPr lang="zh-CN" altLang="en-US"/>
              <a:t>单击此处编辑母版标题样式</a:t>
            </a:r>
          </a:p>
        </p:txBody>
      </p:sp>
      <p:sp>
        <p:nvSpPr>
          <p:cNvPr id="3" name="副标题 2"/>
          <p:cNvSpPr>
            <a:spLocks noGrp="1"/>
          </p:cNvSpPr>
          <p:nvPr>
            <p:ph type="subTitle" idx="1"/>
          </p:nvPr>
        </p:nvSpPr>
        <p:spPr>
          <a:xfrm>
            <a:off x="1371299" y="2914277"/>
            <a:ext cx="6401405" cy="1314957"/>
          </a:xfrm>
          <a:prstGeom prst="rect">
            <a:avLst/>
          </a:prstGeom>
        </p:spPr>
        <p:txBody>
          <a:bodyPr lIns="49761" tIns="24881" rIns="49761" bIns="24881"/>
          <a:lstStyle>
            <a:lvl1pPr marL="0" indent="0" algn="ctr">
              <a:buNone/>
              <a:defRPr/>
            </a:lvl1pPr>
            <a:lvl2pPr marL="248802" indent="0" algn="ctr">
              <a:buNone/>
              <a:defRPr/>
            </a:lvl2pPr>
            <a:lvl3pPr marL="497603" indent="0" algn="ctr">
              <a:buNone/>
              <a:defRPr/>
            </a:lvl3pPr>
            <a:lvl4pPr marL="746406" indent="0" algn="ctr">
              <a:buNone/>
              <a:defRPr/>
            </a:lvl4pPr>
            <a:lvl5pPr marL="995208" indent="0" algn="ctr">
              <a:buNone/>
              <a:defRPr/>
            </a:lvl5pPr>
            <a:lvl6pPr marL="1244010" indent="0" algn="ctr">
              <a:buNone/>
              <a:defRPr/>
            </a:lvl6pPr>
            <a:lvl7pPr marL="1492812" indent="0" algn="ctr">
              <a:buNone/>
              <a:defRPr/>
            </a:lvl7pPr>
            <a:lvl8pPr marL="1741615" indent="0" algn="ctr">
              <a:buNone/>
              <a:defRPr/>
            </a:lvl8pPr>
            <a:lvl9pPr marL="1990416" indent="0" algn="ctr">
              <a:buNone/>
              <a:defRPr/>
            </a:lvl9pPr>
          </a:lstStyle>
          <a:p>
            <a:r>
              <a:rPr lang="zh-CN" altLang="en-US"/>
              <a:t>单击此处编辑母版副标题样式</a:t>
            </a:r>
          </a:p>
        </p:txBody>
      </p:sp>
    </p:spTree>
    <p:extLst>
      <p:ext uri="{BB962C8B-B14F-4D97-AF65-F5344CB8AC3E}">
        <p14:creationId xmlns:p14="http://schemas.microsoft.com/office/powerpoint/2010/main" val="394670358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lIns="49761" tIns="24881" rIns="49761" bIns="24881"/>
          <a:lstStyle/>
          <a:p>
            <a:r>
              <a:rPr lang="zh-CN" altLang="en-US"/>
              <a:t>单击此处编辑母版标题样式</a:t>
            </a:r>
          </a:p>
        </p:txBody>
      </p:sp>
      <p:sp>
        <p:nvSpPr>
          <p:cNvPr id="3" name="竖排文字占位符 2"/>
          <p:cNvSpPr>
            <a:spLocks noGrp="1"/>
          </p:cNvSpPr>
          <p:nvPr>
            <p:ph type="body" orient="vert" idx="1"/>
          </p:nvPr>
        </p:nvSpPr>
        <p:spPr>
          <a:xfrm>
            <a:off x="456812" y="1200352"/>
            <a:ext cx="8230379" cy="3394244"/>
          </a:xfrm>
          <a:prstGeom prst="rect">
            <a:avLst/>
          </a:prstGeom>
        </p:spPr>
        <p:txBody>
          <a:bodyPr vert="eaVert" lIns="49761" tIns="24881" rIns="49761"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7286179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05389A8-DAB8-4C38-9728-C9E6DC98686C}" type="datetimeFigureOut">
              <a:rPr lang="en-US" smtClean="0">
                <a:solidFill>
                  <a:prstClr val="black">
                    <a:tint val="75000"/>
                  </a:prstClr>
                </a:solidFill>
              </a:rPr>
              <a:pPr/>
              <a:t>3/4/2025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BBEE8B-B74E-43EC-9566-10F8E3B42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8781406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389A8-DAB8-4C38-9728-C9E6DC98686C}"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BBEE8B-B74E-43EC-9566-10F8E3B42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34472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389A8-DAB8-4C38-9728-C9E6DC98686C}"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BBEE8B-B74E-43EC-9566-10F8E3B42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28828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812" y="205948"/>
            <a:ext cx="2057378" cy="4388648"/>
          </a:xfrm>
          <a:prstGeom prst="rect">
            <a:avLst/>
          </a:prstGeom>
        </p:spPr>
        <p:txBody>
          <a:bodyPr vert="eaVert" lIns="49761" tIns="24881" rIns="49761" bIns="24881"/>
          <a:lstStyle/>
          <a:p>
            <a:r>
              <a:rPr lang="zh-CN" altLang="en-US"/>
              <a:t>单击此处编辑母版标题样式</a:t>
            </a:r>
          </a:p>
        </p:txBody>
      </p:sp>
      <p:sp>
        <p:nvSpPr>
          <p:cNvPr id="3" name="竖排文字占位符 2"/>
          <p:cNvSpPr>
            <a:spLocks noGrp="1"/>
          </p:cNvSpPr>
          <p:nvPr>
            <p:ph type="body" orient="vert" idx="1"/>
          </p:nvPr>
        </p:nvSpPr>
        <p:spPr>
          <a:xfrm>
            <a:off x="456812" y="205948"/>
            <a:ext cx="6089944" cy="4388648"/>
          </a:xfrm>
          <a:prstGeom prst="rect">
            <a:avLst/>
          </a:prstGeom>
        </p:spPr>
        <p:txBody>
          <a:bodyPr vert="eaVert" lIns="49761" tIns="24881" rIns="49761"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47313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lIns="49761" tIns="24881" rIns="49761" bIns="24881"/>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lIns="49761" tIns="24881" rIns="49761"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4613096" y="1200353"/>
            <a:ext cx="4074094" cy="1655329"/>
          </a:xfrm>
          <a:prstGeom prst="rect">
            <a:avLst/>
          </a:prstGeom>
        </p:spPr>
        <p:txBody>
          <a:bodyPr lIns="49761" tIns="24881" rIns="49761"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4613096" y="2938406"/>
            <a:ext cx="4074094" cy="1656191"/>
          </a:xfrm>
          <a:prstGeom prst="rect">
            <a:avLst/>
          </a:prstGeom>
        </p:spPr>
        <p:txBody>
          <a:bodyPr lIns="49761" tIns="24881" rIns="49761"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424945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A73D89-9E76-487F-B0DC-3A0ABBEFF439}"/>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D8755E48-3D36-4650-8450-09CFD570F464}"/>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680C669F-E9A1-43C2-B9CF-4062BE2BCD29}"/>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415AF42-21CF-4D19-8F5B-75BC463B53C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62A1AF9-9B4D-4AC9-83C0-B4FD50F390FA}"/>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0678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721E49-7DFB-4514-B1F5-83F899E1ED9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E6C94A7-8A9A-4309-9F33-135FDB8328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2A8D00-D86B-46D6-A970-F2BFA471C4A2}"/>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D1BF2BC-829C-4512-9F1A-BF3441A403B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17132A79-64D3-4209-A0BF-9BB2EFAAC5E9}"/>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595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85292-D033-4ECB-8A89-531C588653E8}"/>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20E6FEDC-A5D0-46BF-886D-71EC2307485C}"/>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C02893-92A8-4C1B-9B69-89287F13FB39}"/>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312200D7-5323-43C4-9A2A-9D9B5B5F190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9E4057-2BA4-4712-B420-36246A62F27A}"/>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39953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E01462-0A81-4D6D-B12A-504DE4C7673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29D2C35-8837-4E1C-A03E-0298172CBDCB}"/>
              </a:ext>
            </a:extLst>
          </p:cNvPr>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82F7EE-6229-417B-BCA0-72262F0C2A24}"/>
              </a:ext>
            </a:extLst>
          </p:cNvPr>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94AAB1B-1D7A-4F77-9949-20B70B8A8B08}"/>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3/4/2025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E7164BD-2EAD-4CD5-A39C-4F7BA98042E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5073AAE-BDE7-4DEA-AD63-8C77CA77F7E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32572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EE03AC-E6B3-4469-9D69-AD577A1D96BA}"/>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474B3853-9A1B-47EE-B6CE-67BFB1A04A7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55148E22-1363-47E9-9426-C43EECA47A99}"/>
              </a:ext>
            </a:extLst>
          </p:cNvPr>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786840-856D-49DE-88B8-A8EC1427AFC9}"/>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BA4B3AE9-4953-47EF-81B2-0DEEF71365F0}"/>
              </a:ext>
            </a:extLst>
          </p:cNvPr>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D9F2759-847C-4573-8C87-03F0F824F3B1}"/>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3/4/2025</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54B5698E-63B4-41C3-A4D8-DB5E792D6C41}"/>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AF5C91B-0BC7-4920-B5A8-FF65DF293391}"/>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11021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D7FB60-3479-4E5C-9FCA-FB477038AD1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AE4EF9C-4968-4918-9504-AA3DD4FA29F5}"/>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3/4/2025</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55516782-BE3B-4E85-AE20-13D7CA321A8D}"/>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C27046D7-4231-40C8-A18C-4ADDD4595683}"/>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8315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DD88F5-2196-4388-AC2E-5CE63227E4AA}"/>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3/4/2025</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A4BA0AD4-BEBB-44EA-B84B-51A30B2EF4C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91C77BEE-9011-4119-8A2A-5D7C40568E98}"/>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899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Ref idx="1001">
        <a:schemeClr val="bg1"/>
      </p:bgRef>
    </p:bg>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lIns="49761" tIns="24881" rIns="49761" bIns="24881"/>
          <a:lstStyle/>
          <a:p>
            <a:r>
              <a:rPr lang="zh-CN" altLang="en-US"/>
              <a:t>单击此处编辑母版标题样式</a:t>
            </a:r>
          </a:p>
        </p:txBody>
      </p:sp>
      <p:sp>
        <p:nvSpPr>
          <p:cNvPr id="3" name="内容占位符 2"/>
          <p:cNvSpPr>
            <a:spLocks noGrp="1"/>
          </p:cNvSpPr>
          <p:nvPr>
            <p:ph idx="1"/>
          </p:nvPr>
        </p:nvSpPr>
        <p:spPr>
          <a:xfrm>
            <a:off x="456812" y="1200352"/>
            <a:ext cx="8230379" cy="3394244"/>
          </a:xfrm>
          <a:prstGeom prst="rect">
            <a:avLst/>
          </a:prstGeom>
        </p:spPr>
        <p:txBody>
          <a:bodyPr lIns="49761" tIns="24881" rIns="49761" bIns="24881"/>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pic>
        <p:nvPicPr>
          <p:cNvPr id="5" name="Picture 4"/>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6592107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70068-CD84-4C07-946A-7F7F289106C4}"/>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4C84D3D-252F-4C55-97BA-845230DF4B0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91B5E83-6022-4547-849F-1D9A50097C4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828237EC-DF62-477A-9AB2-CCBC3DDEB27A}"/>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3/4/2025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500DC61-0BF0-4C99-971E-AE2A1D4439F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0FFF1050-74F1-49D5-8786-F42839409BF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756153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78638-F83D-4EF3-B6D1-8F66111C4F06}"/>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336BE8E0-0334-4D67-9A25-CD3239A6AC80}"/>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3F3DAAC9-A93E-478E-BAEB-D904277A275C}"/>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en-US"/>
              <a:t>Click to edit Master text styles</a:t>
            </a:r>
          </a:p>
        </p:txBody>
      </p:sp>
      <p:sp>
        <p:nvSpPr>
          <p:cNvPr id="5" name="Date Placeholder 4">
            <a:extLst>
              <a:ext uri="{FF2B5EF4-FFF2-40B4-BE49-F238E27FC236}">
                <a16:creationId xmlns:a16="http://schemas.microsoft.com/office/drawing/2014/main" id="{331F063A-D85F-4A0B-A3E3-F4DAFC4F3300}"/>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3/4/2025</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F089FA3-25FE-4210-B5E4-FF4A8B1C80A0}"/>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1157761-E2F6-4BCB-BC97-CC470910F564}"/>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4118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384624-A10C-49D0-8F8A-39CC4E1BF12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8E96B4A-EA48-4337-B8F5-195CC6C0428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A424E-EADC-42E8-8517-5172B3265F2F}"/>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D42166-8774-406D-9438-EEC887EA0ED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AEC50EC-3A47-47A8-988A-C45D532DC92C}"/>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66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343AE67-DBB4-4BFB-89C9-721BE11E3712}"/>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6F217AA-ED44-4316-A938-6F25D4AE0D51}"/>
              </a:ext>
            </a:extLst>
          </p:cNvPr>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595519-6F4C-43BE-BDA4-96D6790C97DD}"/>
              </a:ext>
            </a:extLst>
          </p:cNvPr>
          <p:cNvSpPr>
            <a:spLocks noGrp="1"/>
          </p:cNvSpPr>
          <p:nvPr>
            <p:ph type="dt" sz="half" idx="10"/>
          </p:nvPr>
        </p:nvSpPr>
        <p:spPr/>
        <p:txBody>
          <a:bodyPr/>
          <a:lstStyle/>
          <a:p>
            <a:fld id="{90329A3E-716E-42DC-8763-9C43248BABAA}"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3B198D1-A3D4-4EA6-B945-BC7C759ACF0E}"/>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6E14A684-2333-4D71-8025-E4B4ED3F942F}"/>
              </a:ext>
            </a:extLst>
          </p:cNvPr>
          <p:cNvSpPr>
            <a:spLocks noGrp="1"/>
          </p:cNvSpPr>
          <p:nvPr>
            <p:ph type="sldNum" sz="quarter" idx="12"/>
          </p:nvPr>
        </p:nvSpPr>
        <p:spPr/>
        <p:txBody>
          <a:bodyPr/>
          <a:lstStyle/>
          <a:p>
            <a:fld id="{3BD5001E-6FBD-445E-8F79-3C750C730C1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49858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56" tIns="34289" rIns="68556"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56" tIns="34289" rIns="68556" bIns="34289">
            <a:normAutofit/>
          </a:bodyPr>
          <a:lstStyle>
            <a:lvl1pPr marL="0" indent="0" algn="ctr">
              <a:buNone/>
              <a:defRPr sz="1400"/>
            </a:lvl1pPr>
            <a:lvl2pPr marL="342758" indent="0" algn="ctr">
              <a:buNone/>
              <a:defRPr sz="1500"/>
            </a:lvl2pPr>
            <a:lvl3pPr marL="685528" indent="0" algn="ctr">
              <a:buNone/>
              <a:defRPr sz="1400"/>
            </a:lvl3pPr>
            <a:lvl4pPr marL="1028292" indent="0" algn="ctr">
              <a:buNone/>
              <a:defRPr sz="1200"/>
            </a:lvl4pPr>
            <a:lvl5pPr marL="1371056" indent="0" algn="ctr">
              <a:buNone/>
              <a:defRPr sz="1200"/>
            </a:lvl5pPr>
            <a:lvl6pPr marL="1713827" indent="0" algn="ctr">
              <a:buNone/>
              <a:defRPr sz="1200"/>
            </a:lvl6pPr>
            <a:lvl7pPr marL="2056583" indent="0" algn="ctr">
              <a:buNone/>
              <a:defRPr sz="1200"/>
            </a:lvl7pPr>
            <a:lvl8pPr marL="2399340" indent="0" algn="ctr">
              <a:buNone/>
              <a:defRPr sz="1200"/>
            </a:lvl8pPr>
            <a:lvl9pPr marL="2742098"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D997B5FA-0921-464F-AAE1-844C04324D75}" type="datetimeFigureOut">
              <a:rPr lang="zh-CN" altLang="en-US" sz="1400" smtClean="0">
                <a:solidFill>
                  <a:srgbClr val="000000"/>
                </a:solidFill>
              </a:rPr>
              <a:pPr defTabSz="685528"/>
              <a:t>2025/3/4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565CE74E-AB26-4998-AD42-012C4C1AD076}"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1830121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56" tIns="34289" rIns="68556"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2025/3/4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4041241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smtClean="0">
                <a:solidFill>
                  <a:srgbClr val="000000"/>
                </a:solidFill>
              </a:rPr>
              <a:pPr defTabSz="685528"/>
              <a:t>2025/3/4</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smtClean="0">
                <a:solidFill>
                  <a:srgbClr val="000000"/>
                </a:solidFill>
              </a:rPr>
              <a:pPr defTabSz="685528"/>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56" tIns="34289" rIns="68556"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12253450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56" tIns="34289" rIns="68556"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2025/3/4</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4251025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56" tIns="34289" rIns="68556"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3"/>
            <a:ext cx="3868340"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56" tIns="34289" rIns="68556" bIns="34289" anchor="b"/>
          <a:lstStyle>
            <a:lvl1pPr marL="0" indent="0">
              <a:buNone/>
              <a:defRPr sz="1800" b="1"/>
            </a:lvl1pPr>
            <a:lvl2pPr marL="342758" indent="0">
              <a:buNone/>
              <a:defRPr sz="1500" b="1"/>
            </a:lvl2pPr>
            <a:lvl3pPr marL="685528" indent="0">
              <a:buNone/>
              <a:defRPr sz="1400" b="1"/>
            </a:lvl3pPr>
            <a:lvl4pPr marL="1028292" indent="0">
              <a:buNone/>
              <a:defRPr sz="1200" b="1"/>
            </a:lvl4pPr>
            <a:lvl5pPr marL="1371056" indent="0">
              <a:buNone/>
              <a:defRPr sz="1200" b="1"/>
            </a:lvl5pPr>
            <a:lvl6pPr marL="1713827" indent="0">
              <a:buNone/>
              <a:defRPr sz="1200" b="1"/>
            </a:lvl6pPr>
            <a:lvl7pPr marL="2056583" indent="0">
              <a:buNone/>
              <a:defRPr sz="1200" b="1"/>
            </a:lvl7pPr>
            <a:lvl8pPr marL="2399340" indent="0">
              <a:buNone/>
              <a:defRPr sz="1200" b="1"/>
            </a:lvl8pPr>
            <a:lvl9pPr marL="2742098"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3"/>
            <a:ext cx="3887391" cy="2680541"/>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2025/3/4</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27185468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56" tIns="34289" rIns="68556"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20DD7636-5BE1-44BC-BB5F-15739D9E18E1}" type="datetimeFigureOut">
              <a:rPr lang="zh-CN" altLang="en-US" sz="1400" smtClean="0">
                <a:solidFill>
                  <a:srgbClr val="000000"/>
                </a:solidFill>
              </a:rPr>
              <a:pPr defTabSz="685528"/>
              <a:t>2025/3/4</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E87C0E1D-24C4-406F-9615-DBDA8D2D1F93}" type="slidenum">
              <a:rPr lang="zh-CN" altLang="en-US" sz="1400" smtClean="0">
                <a:solidFill>
                  <a:srgbClr val="000000"/>
                </a:solidFill>
              </a:rPr>
              <a:pPr defTabSz="685528"/>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17"/>
            <a:ext cx="4286250" cy="889453"/>
          </a:xfrm>
        </p:spPr>
        <p:txBody>
          <a:bodyPr lIns="68556" tIns="34289" rIns="68556"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2706381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419" y="3305490"/>
            <a:ext cx="7772703" cy="1021117"/>
          </a:xfrm>
          <a:prstGeom prst="rect">
            <a:avLst/>
          </a:prstGeom>
        </p:spPr>
        <p:txBody>
          <a:bodyPr lIns="49761" tIns="24881" rIns="49761" bIns="24881" anchor="t"/>
          <a:lstStyle>
            <a:lvl1pPr algn="l">
              <a:defRPr sz="2200" b="1" cap="all"/>
            </a:lvl1pPr>
          </a:lstStyle>
          <a:p>
            <a:r>
              <a:rPr lang="zh-CN" altLang="en-US"/>
              <a:t>单击此处编辑母版标题样式</a:t>
            </a:r>
          </a:p>
        </p:txBody>
      </p:sp>
      <p:sp>
        <p:nvSpPr>
          <p:cNvPr id="3" name="文本占位符 2"/>
          <p:cNvSpPr>
            <a:spLocks noGrp="1"/>
          </p:cNvSpPr>
          <p:nvPr>
            <p:ph type="body" idx="1"/>
          </p:nvPr>
        </p:nvSpPr>
        <p:spPr>
          <a:xfrm>
            <a:off x="722419" y="2180107"/>
            <a:ext cx="7772703" cy="1125383"/>
          </a:xfrm>
          <a:prstGeom prst="rect">
            <a:avLst/>
          </a:prstGeom>
        </p:spPr>
        <p:txBody>
          <a:bodyPr lIns="49761" tIns="24881" rIns="49761" bIns="24881" anchor="b"/>
          <a:lstStyle>
            <a:lvl1pPr marL="0" indent="0">
              <a:buNone/>
              <a:defRPr sz="1100"/>
            </a:lvl1pPr>
            <a:lvl2pPr marL="248802" indent="0">
              <a:buNone/>
              <a:defRPr sz="1000"/>
            </a:lvl2pPr>
            <a:lvl3pPr marL="497603" indent="0">
              <a:buNone/>
              <a:defRPr sz="900"/>
            </a:lvl3pPr>
            <a:lvl4pPr marL="746406" indent="0">
              <a:buNone/>
              <a:defRPr sz="800"/>
            </a:lvl4pPr>
            <a:lvl5pPr marL="995208" indent="0">
              <a:buNone/>
              <a:defRPr sz="800"/>
            </a:lvl5pPr>
            <a:lvl6pPr marL="1244010" indent="0">
              <a:buNone/>
              <a:defRPr sz="800"/>
            </a:lvl6pPr>
            <a:lvl7pPr marL="1492812" indent="0">
              <a:buNone/>
              <a:defRPr sz="800"/>
            </a:lvl7pPr>
            <a:lvl8pPr marL="1741615" indent="0">
              <a:buNone/>
              <a:defRPr sz="800"/>
            </a:lvl8pPr>
            <a:lvl9pPr marL="1990416"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42441890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2025/3/4</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42796886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1"/>
            <a:ext cx="3511241" cy="1071121"/>
          </a:xfrm>
        </p:spPr>
        <p:txBody>
          <a:bodyPr lIns="68556" tIns="34289" rIns="68556"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56" tIns="34289" rIns="68556" bIns="34289"/>
          <a:lstStyle>
            <a:lvl1pPr marL="0" indent="0">
              <a:buNone/>
              <a:defRPr sz="2400"/>
            </a:lvl1pPr>
            <a:lvl2pPr marL="342758" indent="0">
              <a:buNone/>
              <a:defRPr sz="2100"/>
            </a:lvl2pPr>
            <a:lvl3pPr marL="685528" indent="0">
              <a:buNone/>
              <a:defRPr sz="1800"/>
            </a:lvl3pPr>
            <a:lvl4pPr marL="1028292" indent="0">
              <a:buNone/>
              <a:defRPr sz="1500"/>
            </a:lvl4pPr>
            <a:lvl5pPr marL="1371056" indent="0">
              <a:buNone/>
              <a:defRPr sz="1500"/>
            </a:lvl5pPr>
            <a:lvl6pPr marL="1713827" indent="0">
              <a:buNone/>
              <a:defRPr sz="1500"/>
            </a:lvl6pPr>
            <a:lvl7pPr marL="2056583" indent="0">
              <a:buNone/>
              <a:defRPr sz="1500"/>
            </a:lvl7pPr>
            <a:lvl8pPr marL="2399340" indent="0">
              <a:buNone/>
              <a:defRPr sz="1500"/>
            </a:lvl8pPr>
            <a:lvl9pPr marL="2742098"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56" tIns="34289" rIns="68556" bIns="34289">
            <a:normAutofit/>
          </a:bodyPr>
          <a:lstStyle>
            <a:lvl1pPr marL="0" indent="0">
              <a:buNone/>
              <a:defRPr sz="1400"/>
            </a:lvl1pPr>
            <a:lvl2pPr marL="342758" indent="0">
              <a:buNone/>
              <a:defRPr sz="1100"/>
            </a:lvl2pPr>
            <a:lvl3pPr marL="685528" indent="0">
              <a:buNone/>
              <a:defRPr sz="900"/>
            </a:lvl3pPr>
            <a:lvl4pPr marL="1028292" indent="0">
              <a:buNone/>
              <a:defRPr sz="800"/>
            </a:lvl4pPr>
            <a:lvl5pPr marL="1371056" indent="0">
              <a:buNone/>
              <a:defRPr sz="800"/>
            </a:lvl5pPr>
            <a:lvl6pPr marL="1713827" indent="0">
              <a:buNone/>
              <a:defRPr sz="800"/>
            </a:lvl6pPr>
            <a:lvl7pPr marL="2056583" indent="0">
              <a:buNone/>
              <a:defRPr sz="800"/>
            </a:lvl7pPr>
            <a:lvl8pPr marL="2399340" indent="0">
              <a:buNone/>
              <a:defRPr sz="800"/>
            </a:lvl8pPr>
            <a:lvl9pPr marL="2742098"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56" tIns="34289" rIns="68556" bIns="34289"/>
          <a:lstStyle/>
          <a:p>
            <a:pPr defTabSz="685528"/>
            <a:fld id="{9EFD9D74-47D9-4702-A33C-335B63B48DBF}" type="datetimeFigureOut">
              <a:rPr lang="zh-CN" altLang="en-US" sz="1400" smtClean="0">
                <a:solidFill>
                  <a:srgbClr val="000000"/>
                </a:solidFill>
              </a:rPr>
              <a:pPr defTabSz="685528"/>
              <a:t>2025/3/4</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56" tIns="34289" rIns="68556" bIns="34289"/>
          <a:lstStyle/>
          <a:p>
            <a:pPr defTabSz="685528"/>
            <a:fld id="{FABC47A4-756D-490B-A52F-7D9E2C9FC05F}"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4245092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0"/>
            <a:ext cx="681676" cy="4358879"/>
          </a:xfrm>
        </p:spPr>
        <p:txBody>
          <a:bodyPr vert="eaVert" lIns="68556" tIns="34289" rIns="68556"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0"/>
            <a:ext cx="7084832" cy="4358879"/>
          </a:xfrm>
        </p:spPr>
        <p:txBody>
          <a:bodyPr vert="eaVert"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2025/3/4</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Tree>
    <p:extLst>
      <p:ext uri="{BB962C8B-B14F-4D97-AF65-F5344CB8AC3E}">
        <p14:creationId xmlns:p14="http://schemas.microsoft.com/office/powerpoint/2010/main" val="38917317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56" tIns="34289" rIns="68556" bIns="34289"/>
          <a:lstStyle/>
          <a:p>
            <a:pPr defTabSz="685528"/>
            <a:fld id="{760FBDFE-C587-4B4C-A407-44438C67B59E}" type="datetimeFigureOut">
              <a:rPr lang="zh-CN" altLang="en-US" sz="1400" smtClean="0">
                <a:solidFill>
                  <a:srgbClr val="000000"/>
                </a:solidFill>
              </a:rPr>
              <a:pPr defTabSz="685528"/>
              <a:t>2025/3/4</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56" tIns="34289" rIns="68556" bIns="34289"/>
          <a:lstStyle/>
          <a:p>
            <a:pPr defTabSz="685528"/>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56" tIns="34289" rIns="68556" bIns="34289"/>
          <a:lstStyle/>
          <a:p>
            <a:pPr defTabSz="685528"/>
            <a:fld id="{49AE70B2-8BF9-45C0-BB95-33D1B9D3A854}" type="slidenum">
              <a:rPr lang="zh-CN" altLang="en-US" sz="1400" smtClean="0">
                <a:solidFill>
                  <a:srgbClr val="000000"/>
                </a:solidFill>
              </a:rPr>
              <a:pPr defTabSz="685528"/>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56" tIns="34289" rIns="68556"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502612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3BCA5D-68A5-49F5-B505-D0BBD3EFC0A5}"/>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9F8E6894-0A24-432E-9E25-2C21B75E9F03}"/>
              </a:ext>
            </a:extLst>
          </p:cNvPr>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FAAF48F-44A4-404A-BCAF-A25DE2C90D2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6BC6753-C08D-4222-B352-576183FA673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22E3B243-CE6E-4EF2-A205-BD057D563C60}"/>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911048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3D49F9-08C8-4EA1-A006-459E4E4AF1BA}"/>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BBA7364-5A84-4BDB-A1BB-636AD9F35295}"/>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917C2FA-AB34-4449-84E7-71DD38F6D3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9553F40C-84A8-47FB-8BEA-86FB68B8FF66}"/>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A6F5533-3F71-4E58-BB6D-33305B92EB5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834660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D058060-532B-4EFC-AF5C-2E3BAD8B9D18}"/>
              </a:ext>
            </a:extLst>
          </p:cNvPr>
          <p:cNvSpPr>
            <a:spLocks noGrp="1"/>
          </p:cNvSpPr>
          <p:nvPr>
            <p:ph type="title"/>
          </p:nvPr>
        </p:nvSpPr>
        <p:spPr>
          <a:xfrm>
            <a:off x="623888" y="1282315"/>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26A9AEA8-E04D-4B2E-9245-49895F7540D9}"/>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03" indent="0">
              <a:buNone/>
              <a:defRPr sz="1500">
                <a:solidFill>
                  <a:schemeClr val="tx1">
                    <a:tint val="75000"/>
                  </a:schemeClr>
                </a:solidFill>
              </a:defRPr>
            </a:lvl2pPr>
            <a:lvl3pPr marL="685613" indent="0">
              <a:buNone/>
              <a:defRPr sz="1400">
                <a:solidFill>
                  <a:schemeClr val="tx1">
                    <a:tint val="75000"/>
                  </a:schemeClr>
                </a:solidFill>
              </a:defRPr>
            </a:lvl3pPr>
            <a:lvl4pPr marL="1028420" indent="0">
              <a:buNone/>
              <a:defRPr sz="1200">
                <a:solidFill>
                  <a:schemeClr val="tx1">
                    <a:tint val="75000"/>
                  </a:schemeClr>
                </a:solidFill>
              </a:defRPr>
            </a:lvl4pPr>
            <a:lvl5pPr marL="1371226" indent="0">
              <a:buNone/>
              <a:defRPr sz="1200">
                <a:solidFill>
                  <a:schemeClr val="tx1">
                    <a:tint val="75000"/>
                  </a:schemeClr>
                </a:solidFill>
              </a:defRPr>
            </a:lvl5pPr>
            <a:lvl6pPr marL="1714037" indent="0">
              <a:buNone/>
              <a:defRPr sz="1200">
                <a:solidFill>
                  <a:schemeClr val="tx1">
                    <a:tint val="75000"/>
                  </a:schemeClr>
                </a:solidFill>
              </a:defRPr>
            </a:lvl6pPr>
            <a:lvl7pPr marL="2056838" indent="0">
              <a:buNone/>
              <a:defRPr sz="1200">
                <a:solidFill>
                  <a:schemeClr val="tx1">
                    <a:tint val="75000"/>
                  </a:schemeClr>
                </a:solidFill>
              </a:defRPr>
            </a:lvl7pPr>
            <a:lvl8pPr marL="2399640" indent="0">
              <a:buNone/>
              <a:defRPr sz="1200">
                <a:solidFill>
                  <a:schemeClr val="tx1">
                    <a:tint val="75000"/>
                  </a:schemeClr>
                </a:solidFill>
              </a:defRPr>
            </a:lvl8pPr>
            <a:lvl9pPr marL="2742443"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4F2EAE94-8ECD-4160-9A45-2DACB979557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F2D2CBB-68EA-47E3-A1C9-AF399AFC422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84F2C090-437B-4240-A9E1-98D658732BBB}"/>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79703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443976-D50E-45C3-B360-B138BE1B0C9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1581D5A1-869F-40F0-96AB-B46887B7D27D}"/>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CA30447A-6F6B-49C9-8464-42CA2470105B}"/>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C427DD93-AA44-4236-991D-E5F9EEBB599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0FCC19DE-A3B6-4889-9D7E-57936D86ED0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46CBAB34-E34D-4F5C-A95F-729453D4D74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50900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5C79237-83C5-4037-9045-AB7B899FEA38}"/>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C4F7789E-52DF-4168-8815-DDA3939C7B4D}"/>
              </a:ext>
            </a:extLst>
          </p:cNvPr>
          <p:cNvSpPr>
            <a:spLocks noGrp="1"/>
          </p:cNvSpPr>
          <p:nvPr>
            <p:ph type="body" idx="1"/>
          </p:nvPr>
        </p:nvSpPr>
        <p:spPr>
          <a:xfrm>
            <a:off x="629842" y="1260872"/>
            <a:ext cx="3868340"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355BD405-CF20-43A1-B30F-BDB9EF5C10A4}"/>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0CF70D8-A09D-405F-9B9C-167BED63D29E}"/>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19595AC-5ABD-449E-A163-21DB1188C2B0}"/>
              </a:ext>
            </a:extLst>
          </p:cNvPr>
          <p:cNvSpPr>
            <a:spLocks noGrp="1"/>
          </p:cNvSpPr>
          <p:nvPr>
            <p:ph sz="quarter" idx="4"/>
          </p:nvPr>
        </p:nvSpPr>
        <p:spPr>
          <a:xfrm>
            <a:off x="4629152"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9D24184-0454-4B7B-B149-A43AFDED798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1D33775C-FE98-496F-9ACE-FF7918D4888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BDC68163-2B6B-4C9C-AA0E-971B68096E7D}"/>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0287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8329FB1-5539-4D1C-B814-DD184B52E8C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C4B6B438-940F-46F8-B04B-862E173FC20C}"/>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4459AB12-12EB-4C05-861D-61F00228E6A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3EDB077B-4193-4628-8D85-AFE3FEDC0FF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634458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lIns="49761" tIns="24881" rIns="49761" bIns="24881"/>
          <a:lstStyle/>
          <a:p>
            <a:r>
              <a:rPr lang="zh-CN" altLang="en-US"/>
              <a:t>单击此处编辑母版标题样式</a:t>
            </a:r>
          </a:p>
        </p:txBody>
      </p:sp>
      <p:sp>
        <p:nvSpPr>
          <p:cNvPr id="3" name="内容占位符 2"/>
          <p:cNvSpPr>
            <a:spLocks noGrp="1"/>
          </p:cNvSpPr>
          <p:nvPr>
            <p:ph sz="half" idx="1"/>
          </p:nvPr>
        </p:nvSpPr>
        <p:spPr>
          <a:xfrm>
            <a:off x="456811" y="1200352"/>
            <a:ext cx="4073228" cy="3394244"/>
          </a:xfrm>
          <a:prstGeom prst="rect">
            <a:avLst/>
          </a:prstGeom>
        </p:spPr>
        <p:txBody>
          <a:bodyPr lIns="49761" tIns="24881" rIns="49761" bIns="24881"/>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13096" y="1200352"/>
            <a:ext cx="4074094" cy="3394244"/>
          </a:xfrm>
          <a:prstGeom prst="rect">
            <a:avLst/>
          </a:prstGeom>
        </p:spPr>
        <p:txBody>
          <a:bodyPr lIns="49761" tIns="24881" rIns="49761" bIns="24881"/>
          <a:lstStyle>
            <a:lvl1pPr>
              <a:defRPr sz="1500"/>
            </a:lvl1pPr>
            <a:lvl2pPr>
              <a:defRPr sz="1300"/>
            </a:lvl2pPr>
            <a:lvl3pPr>
              <a:defRPr sz="1100"/>
            </a:lvl3pPr>
            <a:lvl4pPr>
              <a:defRPr sz="1000"/>
            </a:lvl4pPr>
            <a:lvl5pPr>
              <a:defRPr sz="1000"/>
            </a:lvl5pPr>
            <a:lvl6pPr>
              <a:defRPr sz="1000"/>
            </a:lvl6pPr>
            <a:lvl7pPr>
              <a:defRPr sz="1000"/>
            </a:lvl7pPr>
            <a:lvl8pPr>
              <a:defRPr sz="1000"/>
            </a:lvl8pPr>
            <a:lvl9pPr>
              <a:defRPr sz="1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3806942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BE21754-63D5-4841-B81A-863F76DE03D2}"/>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42BDFED3-73BC-451F-9B1E-0ACCAD39B80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A84555B2-D1F4-4F23-A6CC-B5217319943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7416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5065DB-AEF3-4446-9F2F-A12FECF1BAFF}"/>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FD6BC9C8-36F4-4BE0-A680-2E8E74639633}"/>
              </a:ext>
            </a:extLst>
          </p:cNvPr>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908E091-8428-408A-8E72-BB82A4B725B3}"/>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29DF365-ABE7-4513-9BDC-7331B8E44819}"/>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FF52900-236D-429D-9F0A-581AF419EE1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CD91584B-85DA-48D6-93DC-B651917CF72A}"/>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782491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89915DB-EF79-40F4-B247-2929E0082309}"/>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9025D4E4-3610-42D0-9575-1251DC181E98}"/>
              </a:ext>
            </a:extLst>
          </p:cNvPr>
          <p:cNvSpPr>
            <a:spLocks noGrp="1"/>
          </p:cNvSpPr>
          <p:nvPr>
            <p:ph type="pic" idx="1"/>
          </p:nvPr>
        </p:nvSpPr>
        <p:spPr>
          <a:xfrm>
            <a:off x="3887391" y="740580"/>
            <a:ext cx="4629150" cy="3655219"/>
          </a:xfrm>
        </p:spPr>
        <p:txBody>
          <a:bodyPr/>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zh-CN" altLang="en-US"/>
          </a:p>
        </p:txBody>
      </p:sp>
      <p:sp>
        <p:nvSpPr>
          <p:cNvPr id="4" name="文本占位符 3">
            <a:extLst>
              <a:ext uri="{FF2B5EF4-FFF2-40B4-BE49-F238E27FC236}">
                <a16:creationId xmlns:a16="http://schemas.microsoft.com/office/drawing/2014/main" id="{969E53E0-E816-4CCC-ABF7-D3FB69785B12}"/>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366BDB3-F3DB-4A46-A901-DD077A06A054}"/>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5817A6A2-F64C-478C-8340-F3AD1C054E7E}"/>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3AC880C7-87A9-4093-8541-9F37707F9742}"/>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9032915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23ECB4-E8A4-4F27-8E60-84F38D7979BF}"/>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80B81EEC-2328-42EE-8635-AFBFE977ED7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890CE9E-51B7-4F16-92BB-85988CC4F47E}"/>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7269DAFC-647C-4B13-9C7C-5C0DE8E9BE3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3BD80B88-D43D-456B-989C-EA1DF35B1EAE}"/>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02433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324AE2E-5DF8-4EBF-9C38-0CB5A94399F2}"/>
              </a:ext>
            </a:extLst>
          </p:cNvPr>
          <p:cNvSpPr>
            <a:spLocks noGrp="1"/>
          </p:cNvSpPr>
          <p:nvPr>
            <p:ph type="title" orient="vert"/>
          </p:nvPr>
        </p:nvSpPr>
        <p:spPr>
          <a:xfrm>
            <a:off x="6543676" y="273855"/>
            <a:ext cx="1971675"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D96AC199-B79E-485A-9318-D623B8D785D3}"/>
              </a:ext>
            </a:extLst>
          </p:cNvPr>
          <p:cNvSpPr>
            <a:spLocks noGrp="1"/>
          </p:cNvSpPr>
          <p:nvPr>
            <p:ph type="body" orient="vert" idx="1"/>
          </p:nvPr>
        </p:nvSpPr>
        <p:spPr>
          <a:xfrm>
            <a:off x="628652" y="273855"/>
            <a:ext cx="5800725" cy="435887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D68A3B-6500-4DC9-93E0-13543AC075B8}"/>
              </a:ext>
            </a:extLst>
          </p:cNvPr>
          <p:cNvSpPr>
            <a:spLocks noGrp="1"/>
          </p:cNvSpPr>
          <p:nvPr>
            <p:ph type="dt" sz="half" idx="10"/>
          </p:nvPr>
        </p:nvSpPr>
        <p:spPr/>
        <p:txBody>
          <a:bodyPr/>
          <a:lstStyle/>
          <a:p>
            <a:fld id="{DBBA1A5F-419C-4CB6-AD00-786F1BCA5758}"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922DDCF-5E24-4F6A-8F42-05197C78027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E12F2ED-5DB5-4BCC-9429-51CA82BFDF27}"/>
              </a:ext>
            </a:extLst>
          </p:cNvPr>
          <p:cNvSpPr>
            <a:spLocks noGrp="1"/>
          </p:cNvSpPr>
          <p:nvPr>
            <p:ph type="sldNum" sz="quarter" idx="12"/>
          </p:nvPr>
        </p:nvSpPr>
        <p:spPr/>
        <p:txBody>
          <a:bodyPr/>
          <a:lstStyle/>
          <a:p>
            <a:fld id="{E781177D-5228-41AD-B988-6C9A824719E2}"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38181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091247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91060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53" indent="0">
              <a:buNone/>
              <a:defRPr sz="1600">
                <a:solidFill>
                  <a:schemeClr val="tx1">
                    <a:tint val="75000"/>
                  </a:schemeClr>
                </a:solidFill>
              </a:defRPr>
            </a:lvl3pPr>
            <a:lvl4pPr marL="1371226" indent="0">
              <a:buNone/>
              <a:defRPr sz="1400">
                <a:solidFill>
                  <a:schemeClr val="tx1">
                    <a:tint val="75000"/>
                  </a:schemeClr>
                </a:solidFill>
              </a:defRPr>
            </a:lvl4pPr>
            <a:lvl5pPr marL="1828304" indent="0">
              <a:buNone/>
              <a:defRPr sz="1400">
                <a:solidFill>
                  <a:schemeClr val="tx1">
                    <a:tint val="75000"/>
                  </a:schemeClr>
                </a:solidFill>
              </a:defRPr>
            </a:lvl5pPr>
            <a:lvl6pPr marL="2285373" indent="0">
              <a:buNone/>
              <a:defRPr sz="1400">
                <a:solidFill>
                  <a:schemeClr val="tx1">
                    <a:tint val="75000"/>
                  </a:schemeClr>
                </a:solidFill>
              </a:defRPr>
            </a:lvl6pPr>
            <a:lvl7pPr marL="2742443" indent="0">
              <a:buNone/>
              <a:defRPr sz="1400">
                <a:solidFill>
                  <a:schemeClr val="tx1">
                    <a:tint val="75000"/>
                  </a:schemeClr>
                </a:solidFill>
              </a:defRPr>
            </a:lvl7pPr>
            <a:lvl8pPr marL="3199520" indent="0">
              <a:buNone/>
              <a:defRPr sz="1400">
                <a:solidFill>
                  <a:schemeClr val="tx1">
                    <a:tint val="75000"/>
                  </a:schemeClr>
                </a:solidFill>
              </a:defRPr>
            </a:lvl8pPr>
            <a:lvl9pPr marL="365659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155748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3/4/2025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311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151335"/>
            <a:ext cx="4041775"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9224341-A4AF-4319-96E0-B65892CD730F}" type="datetimeFigureOut">
              <a:rPr lang="en-US" smtClean="0">
                <a:solidFill>
                  <a:prstClr val="black">
                    <a:tint val="75000"/>
                  </a:prstClr>
                </a:solidFill>
              </a:rPr>
              <a:pPr/>
              <a:t>3/4/2025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9317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lIns="49761" tIns="24881" rIns="49761" bIns="24881"/>
          <a:lstStyle>
            <a:lvl1pPr>
              <a:defRPr/>
            </a:lvl1pPr>
          </a:lstStyle>
          <a:p>
            <a:r>
              <a:rPr lang="zh-CN" altLang="en-US"/>
              <a:t>单击此处编辑母版标题样式</a:t>
            </a:r>
          </a:p>
        </p:txBody>
      </p:sp>
      <p:sp>
        <p:nvSpPr>
          <p:cNvPr id="3" name="文本占位符 2"/>
          <p:cNvSpPr>
            <a:spLocks noGrp="1"/>
          </p:cNvSpPr>
          <p:nvPr>
            <p:ph type="body" idx="1"/>
          </p:nvPr>
        </p:nvSpPr>
        <p:spPr>
          <a:xfrm>
            <a:off x="456811" y="1151235"/>
            <a:ext cx="4040352" cy="479968"/>
          </a:xfrm>
          <a:prstGeom prst="rect">
            <a:avLst/>
          </a:prstGeom>
        </p:spPr>
        <p:txBody>
          <a:bodyPr lIns="49761" tIns="24881" rIns="49761" bIns="24881" anchor="b"/>
          <a:lstStyle>
            <a:lvl1pPr marL="0" indent="0">
              <a:buNone/>
              <a:defRPr sz="1300" b="1"/>
            </a:lvl1pPr>
            <a:lvl2pPr marL="248802" indent="0">
              <a:buNone/>
              <a:defRPr sz="1100" b="1"/>
            </a:lvl2pPr>
            <a:lvl3pPr marL="497603" indent="0">
              <a:buNone/>
              <a:defRPr sz="1000" b="1"/>
            </a:lvl3pPr>
            <a:lvl4pPr marL="746406" indent="0">
              <a:buNone/>
              <a:defRPr sz="900" b="1"/>
            </a:lvl4pPr>
            <a:lvl5pPr marL="995208" indent="0">
              <a:buNone/>
              <a:defRPr sz="900" b="1"/>
            </a:lvl5pPr>
            <a:lvl6pPr marL="1244010" indent="0">
              <a:buNone/>
              <a:defRPr sz="900" b="1"/>
            </a:lvl6pPr>
            <a:lvl7pPr marL="1492812" indent="0">
              <a:buNone/>
              <a:defRPr sz="900" b="1"/>
            </a:lvl7pPr>
            <a:lvl8pPr marL="1741615" indent="0">
              <a:buNone/>
              <a:defRPr sz="900" b="1"/>
            </a:lvl8pPr>
            <a:lvl9pPr marL="1990416" indent="0">
              <a:buNone/>
              <a:defRPr sz="900" b="1"/>
            </a:lvl9pPr>
          </a:lstStyle>
          <a:p>
            <a:pPr lvl="0"/>
            <a:r>
              <a:rPr lang="zh-CN" altLang="en-US"/>
              <a:t>单击此处编辑母版文本样式</a:t>
            </a:r>
          </a:p>
        </p:txBody>
      </p:sp>
      <p:sp>
        <p:nvSpPr>
          <p:cNvPr id="4" name="内容占位符 3"/>
          <p:cNvSpPr>
            <a:spLocks noGrp="1"/>
          </p:cNvSpPr>
          <p:nvPr>
            <p:ph sz="half" idx="2"/>
          </p:nvPr>
        </p:nvSpPr>
        <p:spPr>
          <a:xfrm>
            <a:off x="456811" y="1631203"/>
            <a:ext cx="4040352" cy="2963393"/>
          </a:xfrm>
          <a:prstGeom prst="rect">
            <a:avLst/>
          </a:prstGeom>
        </p:spPr>
        <p:txBody>
          <a:bodyPr lIns="49761" tIns="24881" rIns="49761" bIns="24881"/>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108" y="1151235"/>
            <a:ext cx="4042082" cy="479968"/>
          </a:xfrm>
          <a:prstGeom prst="rect">
            <a:avLst/>
          </a:prstGeom>
        </p:spPr>
        <p:txBody>
          <a:bodyPr lIns="49761" tIns="24881" rIns="49761" bIns="24881" anchor="b"/>
          <a:lstStyle>
            <a:lvl1pPr marL="0" indent="0">
              <a:buNone/>
              <a:defRPr sz="1300" b="1"/>
            </a:lvl1pPr>
            <a:lvl2pPr marL="248802" indent="0">
              <a:buNone/>
              <a:defRPr sz="1100" b="1"/>
            </a:lvl2pPr>
            <a:lvl3pPr marL="497603" indent="0">
              <a:buNone/>
              <a:defRPr sz="1000" b="1"/>
            </a:lvl3pPr>
            <a:lvl4pPr marL="746406" indent="0">
              <a:buNone/>
              <a:defRPr sz="900" b="1"/>
            </a:lvl4pPr>
            <a:lvl5pPr marL="995208" indent="0">
              <a:buNone/>
              <a:defRPr sz="900" b="1"/>
            </a:lvl5pPr>
            <a:lvl6pPr marL="1244010" indent="0">
              <a:buNone/>
              <a:defRPr sz="900" b="1"/>
            </a:lvl6pPr>
            <a:lvl7pPr marL="1492812" indent="0">
              <a:buNone/>
              <a:defRPr sz="900" b="1"/>
            </a:lvl7pPr>
            <a:lvl8pPr marL="1741615" indent="0">
              <a:buNone/>
              <a:defRPr sz="900" b="1"/>
            </a:lvl8pPr>
            <a:lvl9pPr marL="1990416" indent="0">
              <a:buNone/>
              <a:defRPr sz="900" b="1"/>
            </a:lvl9pPr>
          </a:lstStyle>
          <a:p>
            <a:pPr lvl="0"/>
            <a:r>
              <a:rPr lang="zh-CN" altLang="en-US"/>
              <a:t>单击此处编辑母版文本样式</a:t>
            </a:r>
          </a:p>
        </p:txBody>
      </p:sp>
      <p:sp>
        <p:nvSpPr>
          <p:cNvPr id="6" name="内容占位符 5"/>
          <p:cNvSpPr>
            <a:spLocks noGrp="1"/>
          </p:cNvSpPr>
          <p:nvPr>
            <p:ph sz="quarter" idx="4"/>
          </p:nvPr>
        </p:nvSpPr>
        <p:spPr>
          <a:xfrm>
            <a:off x="4645108" y="1631203"/>
            <a:ext cx="4042082" cy="2963393"/>
          </a:xfrm>
          <a:prstGeom prst="rect">
            <a:avLst/>
          </a:prstGeom>
        </p:spPr>
        <p:txBody>
          <a:bodyPr lIns="49761" tIns="24881" rIns="49761" bIns="24881"/>
          <a:lstStyle>
            <a:lvl1pPr>
              <a:defRPr sz="1300"/>
            </a:lvl1pPr>
            <a:lvl2pPr>
              <a:defRPr sz="1100"/>
            </a:lvl2pPr>
            <a:lvl3pPr>
              <a:defRPr sz="1000"/>
            </a:lvl3pPr>
            <a:lvl4pPr>
              <a:defRPr sz="900"/>
            </a:lvl4pPr>
            <a:lvl5pPr>
              <a:defRPr sz="900"/>
            </a:lvl5pPr>
            <a:lvl6pPr>
              <a:defRPr sz="900"/>
            </a:lvl6pPr>
            <a:lvl7pPr>
              <a:defRPr sz="900"/>
            </a:lvl7pPr>
            <a:lvl8pPr>
              <a:defRPr sz="900"/>
            </a:lvl8pPr>
            <a:lvl9pPr>
              <a:defRPr sz="9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6691582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9224341-A4AF-4319-96E0-B65892CD730F}" type="datetimeFigureOut">
              <a:rPr lang="en-US" smtClean="0">
                <a:solidFill>
                  <a:prstClr val="black">
                    <a:tint val="75000"/>
                  </a:prstClr>
                </a:solidFill>
              </a:rPr>
              <a:pPr/>
              <a:t>3/4/2025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17044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224341-A4AF-4319-96E0-B65892CD730F}" type="datetimeFigureOut">
              <a:rPr lang="en-US" smtClean="0">
                <a:solidFill>
                  <a:prstClr val="black">
                    <a:tint val="75000"/>
                  </a:prstClr>
                </a:solidFill>
              </a:rPr>
              <a:pPr/>
              <a:t>3/4/2025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54666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3/4/2025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39385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70" indent="0">
              <a:buNone/>
              <a:defRPr sz="2800"/>
            </a:lvl2pPr>
            <a:lvl3pPr marL="914153" indent="0">
              <a:buNone/>
              <a:defRPr sz="2400"/>
            </a:lvl3pPr>
            <a:lvl4pPr marL="1371226" indent="0">
              <a:buNone/>
              <a:defRPr sz="2000"/>
            </a:lvl4pPr>
            <a:lvl5pPr marL="1828304" indent="0">
              <a:buNone/>
              <a:defRPr sz="2000"/>
            </a:lvl5pPr>
            <a:lvl6pPr marL="2285373" indent="0">
              <a:buNone/>
              <a:defRPr sz="2000"/>
            </a:lvl6pPr>
            <a:lvl7pPr marL="2742443" indent="0">
              <a:buNone/>
              <a:defRPr sz="2000"/>
            </a:lvl7pPr>
            <a:lvl8pPr marL="3199520" indent="0">
              <a:buNone/>
              <a:defRPr sz="2000"/>
            </a:lvl8pPr>
            <a:lvl9pPr marL="3656594"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9224341-A4AF-4319-96E0-B65892CD730F}" type="datetimeFigureOut">
              <a:rPr lang="en-US" smtClean="0">
                <a:solidFill>
                  <a:prstClr val="black">
                    <a:tint val="75000"/>
                  </a:prstClr>
                </a:solidFill>
              </a:rPr>
              <a:pPr/>
              <a:t>3/4/2025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76192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2611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9224341-A4AF-4319-96E0-B65892CD730F}"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7958F2A-C7FD-4994-B548-B349E89E654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58477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70" indent="0" algn="ctr">
              <a:buNone/>
              <a:defRPr>
                <a:solidFill>
                  <a:schemeClr val="tx1">
                    <a:tint val="75000"/>
                  </a:schemeClr>
                </a:solidFill>
              </a:defRPr>
            </a:lvl2pPr>
            <a:lvl3pPr marL="914153" indent="0" algn="ctr">
              <a:buNone/>
              <a:defRPr>
                <a:solidFill>
                  <a:schemeClr val="tx1">
                    <a:tint val="75000"/>
                  </a:schemeClr>
                </a:solidFill>
              </a:defRPr>
            </a:lvl3pPr>
            <a:lvl4pPr marL="1371226" indent="0" algn="ctr">
              <a:buNone/>
              <a:defRPr>
                <a:solidFill>
                  <a:schemeClr val="tx1">
                    <a:tint val="75000"/>
                  </a:schemeClr>
                </a:solidFill>
              </a:defRPr>
            </a:lvl4pPr>
            <a:lvl5pPr marL="1828304" indent="0" algn="ctr">
              <a:buNone/>
              <a:defRPr>
                <a:solidFill>
                  <a:schemeClr val="tx1">
                    <a:tint val="75000"/>
                  </a:schemeClr>
                </a:solidFill>
              </a:defRPr>
            </a:lvl5pPr>
            <a:lvl6pPr marL="2285373" indent="0" algn="ctr">
              <a:buNone/>
              <a:defRPr>
                <a:solidFill>
                  <a:schemeClr val="tx1">
                    <a:tint val="75000"/>
                  </a:schemeClr>
                </a:solidFill>
              </a:defRPr>
            </a:lvl6pPr>
            <a:lvl7pPr marL="2742443" indent="0" algn="ctr">
              <a:buNone/>
              <a:defRPr>
                <a:solidFill>
                  <a:schemeClr val="tx1">
                    <a:tint val="75000"/>
                  </a:schemeClr>
                </a:solidFill>
              </a:defRPr>
            </a:lvl7pPr>
            <a:lvl8pPr marL="3199520" indent="0" algn="ctr">
              <a:buNone/>
              <a:defRPr>
                <a:solidFill>
                  <a:schemeClr val="tx1">
                    <a:tint val="75000"/>
                  </a:schemeClr>
                </a:solidFill>
              </a:defRPr>
            </a:lvl8pPr>
            <a:lvl9pPr marL="3656594"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957352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84747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070" indent="0">
              <a:buNone/>
              <a:defRPr sz="1800">
                <a:solidFill>
                  <a:schemeClr val="tx1">
                    <a:tint val="75000"/>
                  </a:schemeClr>
                </a:solidFill>
              </a:defRPr>
            </a:lvl2pPr>
            <a:lvl3pPr marL="914153" indent="0">
              <a:buNone/>
              <a:defRPr sz="1600">
                <a:solidFill>
                  <a:schemeClr val="tx1">
                    <a:tint val="75000"/>
                  </a:schemeClr>
                </a:solidFill>
              </a:defRPr>
            </a:lvl3pPr>
            <a:lvl4pPr marL="1371226" indent="0">
              <a:buNone/>
              <a:defRPr sz="1400">
                <a:solidFill>
                  <a:schemeClr val="tx1">
                    <a:tint val="75000"/>
                  </a:schemeClr>
                </a:solidFill>
              </a:defRPr>
            </a:lvl4pPr>
            <a:lvl5pPr marL="1828304" indent="0">
              <a:buNone/>
              <a:defRPr sz="1400">
                <a:solidFill>
                  <a:schemeClr val="tx1">
                    <a:tint val="75000"/>
                  </a:schemeClr>
                </a:solidFill>
              </a:defRPr>
            </a:lvl5pPr>
            <a:lvl6pPr marL="2285373" indent="0">
              <a:buNone/>
              <a:defRPr sz="1400">
                <a:solidFill>
                  <a:schemeClr val="tx1">
                    <a:tint val="75000"/>
                  </a:schemeClr>
                </a:solidFill>
              </a:defRPr>
            </a:lvl6pPr>
            <a:lvl7pPr marL="2742443" indent="0">
              <a:buNone/>
              <a:defRPr sz="1400">
                <a:solidFill>
                  <a:schemeClr val="tx1">
                    <a:tint val="75000"/>
                  </a:schemeClr>
                </a:solidFill>
              </a:defRPr>
            </a:lvl7pPr>
            <a:lvl8pPr marL="3199520" indent="0">
              <a:buNone/>
              <a:defRPr sz="1400">
                <a:solidFill>
                  <a:schemeClr val="tx1">
                    <a:tint val="75000"/>
                  </a:schemeClr>
                </a:solidFill>
              </a:defRPr>
            </a:lvl8pPr>
            <a:lvl9pPr marL="3656594"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8279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3/4/2025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200671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948"/>
            <a:ext cx="8230379" cy="857393"/>
          </a:xfrm>
          <a:prstGeom prst="rect">
            <a:avLst/>
          </a:prstGeom>
        </p:spPr>
        <p:txBody>
          <a:bodyPr lIns="49761" tIns="24881" rIns="49761" bIns="24881"/>
          <a:lstStyle/>
          <a:p>
            <a:r>
              <a:rPr lang="zh-CN" altLang="en-US"/>
              <a:t>单击此处编辑母版标题样式</a:t>
            </a:r>
          </a:p>
        </p:txBody>
      </p:sp>
    </p:spTree>
    <p:extLst>
      <p:ext uri="{BB962C8B-B14F-4D97-AF65-F5344CB8AC3E}">
        <p14:creationId xmlns:p14="http://schemas.microsoft.com/office/powerpoint/2010/main" val="35886268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7" y="1151335"/>
            <a:ext cx="4041775" cy="479822"/>
          </a:xfrm>
        </p:spPr>
        <p:txBody>
          <a:bodyPr anchor="b"/>
          <a:lstStyle>
            <a:lvl1pPr marL="0" indent="0">
              <a:buNone/>
              <a:defRPr sz="2400" b="1"/>
            </a:lvl1pPr>
            <a:lvl2pPr marL="457070" indent="0">
              <a:buNone/>
              <a:defRPr sz="2000" b="1"/>
            </a:lvl2pPr>
            <a:lvl3pPr marL="914153" indent="0">
              <a:buNone/>
              <a:defRPr sz="1800" b="1"/>
            </a:lvl3pPr>
            <a:lvl4pPr marL="1371226" indent="0">
              <a:buNone/>
              <a:defRPr sz="1600" b="1"/>
            </a:lvl4pPr>
            <a:lvl5pPr marL="1828304" indent="0">
              <a:buNone/>
              <a:defRPr sz="1600" b="1"/>
            </a:lvl5pPr>
            <a:lvl6pPr marL="2285373" indent="0">
              <a:buNone/>
              <a:defRPr sz="1600" b="1"/>
            </a:lvl6pPr>
            <a:lvl7pPr marL="2742443" indent="0">
              <a:buNone/>
              <a:defRPr sz="1600" b="1"/>
            </a:lvl7pPr>
            <a:lvl8pPr marL="3199520" indent="0">
              <a:buNone/>
              <a:defRPr sz="1600" b="1"/>
            </a:lvl8pPr>
            <a:lvl9pPr marL="365659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D94DB8A-3B11-46A5-A0CE-40843F5ADF5D}" type="datetimeFigureOut">
              <a:rPr lang="en-US" smtClean="0">
                <a:solidFill>
                  <a:prstClr val="black">
                    <a:tint val="75000"/>
                  </a:prstClr>
                </a:solidFill>
              </a:rPr>
              <a:pPr/>
              <a:t>3/4/2025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1271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D94DB8A-3B11-46A5-A0CE-40843F5ADF5D}" type="datetimeFigureOut">
              <a:rPr lang="en-US" smtClean="0">
                <a:solidFill>
                  <a:prstClr val="black">
                    <a:tint val="75000"/>
                  </a:prstClr>
                </a:solidFill>
              </a:rPr>
              <a:pPr/>
              <a:t>3/4/2025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23040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D94DB8A-3B11-46A5-A0CE-40843F5ADF5D}" type="datetimeFigureOut">
              <a:rPr lang="en-US" smtClean="0">
                <a:solidFill>
                  <a:prstClr val="black">
                    <a:tint val="75000"/>
                  </a:prstClr>
                </a:solidFill>
              </a:rPr>
              <a:pPr/>
              <a:t>3/4/2025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768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9"/>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076328"/>
            <a:ext cx="3008313" cy="351829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3/4/2025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026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70" indent="0">
              <a:buNone/>
              <a:defRPr sz="2800"/>
            </a:lvl2pPr>
            <a:lvl3pPr marL="914153" indent="0">
              <a:buNone/>
              <a:defRPr sz="2400"/>
            </a:lvl3pPr>
            <a:lvl4pPr marL="1371226" indent="0">
              <a:buNone/>
              <a:defRPr sz="2000"/>
            </a:lvl4pPr>
            <a:lvl5pPr marL="1828304" indent="0">
              <a:buNone/>
              <a:defRPr sz="2000"/>
            </a:lvl5pPr>
            <a:lvl6pPr marL="2285373" indent="0">
              <a:buNone/>
              <a:defRPr sz="2000"/>
            </a:lvl6pPr>
            <a:lvl7pPr marL="2742443" indent="0">
              <a:buNone/>
              <a:defRPr sz="2000"/>
            </a:lvl7pPr>
            <a:lvl8pPr marL="3199520" indent="0">
              <a:buNone/>
              <a:defRPr sz="2000"/>
            </a:lvl8pPr>
            <a:lvl9pPr marL="3656594" indent="0">
              <a:buNone/>
              <a:defRPr sz="2000"/>
            </a:lvl9pPr>
          </a:lstStyle>
          <a:p>
            <a:endParaRPr lang="en-US"/>
          </a:p>
        </p:txBody>
      </p:sp>
      <p:sp>
        <p:nvSpPr>
          <p:cNvPr id="4" name="Text Placeholder 3"/>
          <p:cNvSpPr>
            <a:spLocks noGrp="1"/>
          </p:cNvSpPr>
          <p:nvPr>
            <p:ph type="body" sz="half" idx="2"/>
          </p:nvPr>
        </p:nvSpPr>
        <p:spPr>
          <a:xfrm>
            <a:off x="1792288" y="4025514"/>
            <a:ext cx="5486400" cy="603647"/>
          </a:xfrm>
        </p:spPr>
        <p:txBody>
          <a:bodyPr/>
          <a:lstStyle>
            <a:lvl1pPr marL="0" indent="0">
              <a:buNone/>
              <a:defRPr sz="1400"/>
            </a:lvl1pPr>
            <a:lvl2pPr marL="457070" indent="0">
              <a:buNone/>
              <a:defRPr sz="1200"/>
            </a:lvl2pPr>
            <a:lvl3pPr marL="914153" indent="0">
              <a:buNone/>
              <a:defRPr sz="1000"/>
            </a:lvl3pPr>
            <a:lvl4pPr marL="1371226" indent="0">
              <a:buNone/>
              <a:defRPr sz="900"/>
            </a:lvl4pPr>
            <a:lvl5pPr marL="1828304" indent="0">
              <a:buNone/>
              <a:defRPr sz="900"/>
            </a:lvl5pPr>
            <a:lvl6pPr marL="2285373" indent="0">
              <a:buNone/>
              <a:defRPr sz="900"/>
            </a:lvl6pPr>
            <a:lvl7pPr marL="2742443" indent="0">
              <a:buNone/>
              <a:defRPr sz="900"/>
            </a:lvl7pPr>
            <a:lvl8pPr marL="3199520" indent="0">
              <a:buNone/>
              <a:defRPr sz="900"/>
            </a:lvl8pPr>
            <a:lvl9pPr marL="3656594"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0D94DB8A-3B11-46A5-A0CE-40843F5ADF5D}" type="datetimeFigureOut">
              <a:rPr lang="en-US" smtClean="0">
                <a:solidFill>
                  <a:prstClr val="black">
                    <a:tint val="75000"/>
                  </a:prstClr>
                </a:solidFill>
              </a:rPr>
              <a:pPr/>
              <a:t>3/4/2025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5398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472468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D94DB8A-3B11-46A5-A0CE-40843F5ADF5D}"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DADC4A5-D471-4794-91F3-1460CE20049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33293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竖排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07418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2C74249-D9D9-4044-9129-1668D97F194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4" name="TextBox 3"/>
          <p:cNvSpPr txBox="1"/>
          <p:nvPr userDrawn="1"/>
        </p:nvSpPr>
        <p:spPr>
          <a:xfrm>
            <a:off x="-76200" y="4977885"/>
            <a:ext cx="533400" cy="184666"/>
          </a:xfrm>
          <a:prstGeom prst="rect">
            <a:avLst/>
          </a:prstGeom>
          <a:noFill/>
        </p:spPr>
        <p:txBody>
          <a:bodyPr wrap="square" lIns="91420" tIns="45710" rIns="91420" bIns="45710" rtlCol="0">
            <a:spAutoFit/>
          </a:bodyPr>
          <a:lstStyle/>
          <a:p>
            <a:pPr defTabSz="914175"/>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3766738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CDB2775-001B-4239-9512-21B23DB6DD9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pic>
        <p:nvPicPr>
          <p:cNvPr id="9" name="图片 8">
            <a:extLst>
              <a:ext uri="{FF2B5EF4-FFF2-40B4-BE49-F238E27FC236}">
                <a16:creationId xmlns:a16="http://schemas.microsoft.com/office/drawing/2014/main" id="{7D4713FD-732C-4213-8F2A-E22991BED6A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36020"/>
          <a:stretch/>
        </p:blipFill>
        <p:spPr>
          <a:xfrm>
            <a:off x="0" y="3010546"/>
            <a:ext cx="9144000" cy="2132954"/>
          </a:xfrm>
          <a:prstGeom prst="rect">
            <a:avLst/>
          </a:prstGeom>
        </p:spPr>
      </p:pic>
      <p:sp>
        <p:nvSpPr>
          <p:cNvPr id="6" name="TextBox 5"/>
          <p:cNvSpPr txBox="1"/>
          <p:nvPr userDrawn="1"/>
        </p:nvSpPr>
        <p:spPr>
          <a:xfrm>
            <a:off x="-76200" y="4977885"/>
            <a:ext cx="533400" cy="184666"/>
          </a:xfrm>
          <a:prstGeom prst="rect">
            <a:avLst/>
          </a:prstGeom>
          <a:noFill/>
        </p:spPr>
        <p:txBody>
          <a:bodyPr wrap="square" lIns="91420" tIns="45710" rIns="91420" bIns="45710" rtlCol="0">
            <a:spAutoFit/>
          </a:bodyPr>
          <a:lstStyle/>
          <a:p>
            <a:pPr defTabSz="914175"/>
            <a:r>
              <a:rPr lang="en-US" sz="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V.Hồng</a:t>
            </a:r>
            <a:endParaRPr lang="en-US" sz="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99953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5330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0626684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390651"/>
            <a:ext cx="6858000" cy="1241822"/>
          </a:xfrm>
        </p:spPr>
        <p:txBody>
          <a:bodyPr lIns="68547" tIns="34289" rIns="68547" bIns="34289" anchor="b">
            <a:normAutofit/>
          </a:bodyPr>
          <a:lstStyle>
            <a:lvl1pPr algn="ctr">
              <a:defRPr sz="5400" b="0"/>
            </a:lvl1pPr>
          </a:lstStyle>
          <a:p>
            <a:r>
              <a:rPr lang="zh-CN" altLang="en-US" dirty="0"/>
              <a:t>单击此处编辑标题</a:t>
            </a:r>
          </a:p>
        </p:txBody>
      </p:sp>
      <p:sp>
        <p:nvSpPr>
          <p:cNvPr id="3" name="副标题 2"/>
          <p:cNvSpPr>
            <a:spLocks noGrp="1"/>
          </p:cNvSpPr>
          <p:nvPr>
            <p:ph type="subTitle" idx="1"/>
          </p:nvPr>
        </p:nvSpPr>
        <p:spPr>
          <a:xfrm>
            <a:off x="1143000" y="2701528"/>
            <a:ext cx="6858000" cy="1241822"/>
          </a:xfrm>
        </p:spPr>
        <p:txBody>
          <a:bodyPr lIns="68547" tIns="34289" rIns="68547" bIns="34289">
            <a:normAutofit/>
          </a:bodyPr>
          <a:lstStyle>
            <a:lvl1pPr marL="0" indent="0" algn="ctr">
              <a:buNone/>
              <a:defRPr sz="1400"/>
            </a:lvl1pPr>
            <a:lvl2pPr marL="342704" indent="0" algn="ctr">
              <a:buNone/>
              <a:defRPr sz="1500"/>
            </a:lvl2pPr>
            <a:lvl3pPr marL="685426" indent="0" algn="ctr">
              <a:buNone/>
              <a:defRPr sz="1400"/>
            </a:lvl3pPr>
            <a:lvl4pPr marL="1028139" indent="0" algn="ctr">
              <a:buNone/>
              <a:defRPr sz="1200"/>
            </a:lvl4pPr>
            <a:lvl5pPr marL="1370852" indent="0" algn="ctr">
              <a:buNone/>
              <a:defRPr sz="1200"/>
            </a:lvl5pPr>
            <a:lvl6pPr marL="1713575" indent="0" algn="ctr">
              <a:buNone/>
              <a:defRPr sz="1200"/>
            </a:lvl6pPr>
            <a:lvl7pPr marL="2056277" indent="0" algn="ctr">
              <a:buNone/>
              <a:defRPr sz="1200"/>
            </a:lvl7pPr>
            <a:lvl8pPr marL="2398980" indent="0" algn="ctr">
              <a:buNone/>
              <a:defRPr sz="1200"/>
            </a:lvl8pPr>
            <a:lvl9pPr marL="2741684" indent="0" algn="ctr">
              <a:buNone/>
              <a:defRPr sz="1200"/>
            </a:lvl9pPr>
          </a:lstStyle>
          <a:p>
            <a:r>
              <a:rPr lang="zh-CN" altLang="en-US" dirty="0"/>
              <a:t>单击此处编辑母版副标题样式</a:t>
            </a:r>
          </a:p>
        </p:txBody>
      </p:sp>
      <p:sp>
        <p:nvSpPr>
          <p:cNvPr id="4" name="日期占位符 3"/>
          <p:cNvSpPr>
            <a:spLocks noGrp="1"/>
          </p:cNvSpPr>
          <p:nvPr>
            <p:ph type="dt" sz="half" idx="10"/>
          </p:nvPr>
        </p:nvSpPr>
        <p:spPr>
          <a:xfrm>
            <a:off x="628650" y="4767264"/>
            <a:ext cx="2057400" cy="273844"/>
          </a:xfrm>
        </p:spPr>
        <p:txBody>
          <a:bodyPr lIns="68547" tIns="34289" rIns="68547" bIns="34289"/>
          <a:lstStyle/>
          <a:p>
            <a:pPr defTabSz="685426"/>
            <a:fld id="{D997B5FA-0921-464F-AAE1-844C04324D75}" type="datetimeFigureOut">
              <a:rPr lang="zh-CN" altLang="en-US" sz="1400" smtClean="0">
                <a:solidFill>
                  <a:srgbClr val="000000"/>
                </a:solidFill>
              </a:rPr>
              <a:pPr defTabSz="685426"/>
              <a:t>2025/3/4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47" tIns="34289" rIns="68547" bIns="34289"/>
          <a:lstStyle/>
          <a:p>
            <a:pPr defTabSz="685426"/>
            <a:fld id="{565CE74E-AB26-4998-AD42-012C4C1AD076}"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37054948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47" tIns="34289" rIns="68547" bIns="34289" anchor="ctr" anchorCtr="0"/>
          <a:lstStyle/>
          <a:p>
            <a:r>
              <a:rPr lang="zh-CN" altLang="en-US" dirty="0"/>
              <a:t>单击此处编辑母版标题样式</a:t>
            </a:r>
          </a:p>
        </p:txBody>
      </p:sp>
      <p:sp>
        <p:nvSpPr>
          <p:cNvPr id="3" name="内容占位符 2"/>
          <p:cNvSpPr>
            <a:spLocks noGrp="1"/>
          </p:cNvSpPr>
          <p:nvPr>
            <p:ph idx="1"/>
          </p:nvPr>
        </p:nvSpPr>
        <p:spPr>
          <a:xfrm>
            <a:off x="628650" y="1369219"/>
            <a:ext cx="7886700" cy="3263504"/>
          </a:xfrm>
        </p:spPr>
        <p:txBody>
          <a:bodyPr lIns="68547" tIns="34289" rIns="68547" bIns="34289"/>
          <a:lstStyle>
            <a:lvl1pPr>
              <a:defRPr sz="1800"/>
            </a:lvl1pPr>
            <a:lvl2pPr>
              <a:defRPr sz="1500"/>
            </a:lvl2pPr>
            <a:lvl3pPr>
              <a:defRPr sz="1400"/>
            </a:lvl3pPr>
            <a:lvl4pPr>
              <a:defRPr sz="1400"/>
            </a:lvl4pPr>
            <a:lvl5pPr>
              <a:defRPr sz="14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47" tIns="34289" rIns="68547" bIns="34289"/>
          <a:lstStyle/>
          <a:p>
            <a:pPr defTabSz="685426"/>
            <a:fld id="{760FBDFE-C587-4B4C-A407-44438C67B59E}" type="datetimeFigureOut">
              <a:rPr lang="zh-CN" altLang="en-US" sz="1400" smtClean="0">
                <a:solidFill>
                  <a:srgbClr val="000000"/>
                </a:solidFill>
              </a:rPr>
              <a:pPr defTabSz="685426"/>
              <a:t>2025/3/4</a:t>
            </a:fld>
            <a:endParaRPr lang="zh-CN" altLang="en-US" sz="1400" dirty="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dirty="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47" tIns="34289" rIns="68547" bIns="34289"/>
          <a:lstStyle/>
          <a:p>
            <a:pPr defTabSz="685426"/>
            <a:fld id="{49AE70B2-8BF9-45C0-BB95-33D1B9D3A854}"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16218089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47" tIns="34289" rIns="68547" bIns="34289"/>
          <a:lstStyle/>
          <a:p>
            <a:pPr defTabSz="685426"/>
            <a:fld id="{20DD7636-5BE1-44BC-BB5F-15739D9E18E1}" type="datetimeFigureOut">
              <a:rPr lang="zh-CN" altLang="en-US" sz="1400" smtClean="0">
                <a:solidFill>
                  <a:srgbClr val="000000"/>
                </a:solidFill>
              </a:rPr>
              <a:pPr defTabSz="685426"/>
              <a:t>2025/3/4</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47" tIns="34289" rIns="68547" bIns="34289"/>
          <a:lstStyle/>
          <a:p>
            <a:pPr defTabSz="685426"/>
            <a:fld id="{E87C0E1D-24C4-406F-9615-DBDA8D2D1F93}" type="slidenum">
              <a:rPr lang="zh-CN" altLang="en-US" sz="1400" smtClean="0">
                <a:solidFill>
                  <a:srgbClr val="000000"/>
                </a:solidFill>
              </a:rPr>
              <a:pPr defTabSz="685426"/>
              <a:t>‹#›</a:t>
            </a:fld>
            <a:endParaRPr lang="zh-CN" altLang="en-US" sz="1400">
              <a:solidFill>
                <a:srgbClr val="000000"/>
              </a:solidFill>
            </a:endParaRPr>
          </a:p>
        </p:txBody>
      </p:sp>
      <p:sp>
        <p:nvSpPr>
          <p:cNvPr id="5" name="标题 4"/>
          <p:cNvSpPr>
            <a:spLocks noGrp="1"/>
          </p:cNvSpPr>
          <p:nvPr>
            <p:ph type="title" hasCustomPrompt="1"/>
          </p:nvPr>
        </p:nvSpPr>
        <p:spPr>
          <a:xfrm>
            <a:off x="628650" y="1640584"/>
            <a:ext cx="7886700" cy="1862336"/>
          </a:xfrm>
        </p:spPr>
        <p:txBody>
          <a:bodyPr lIns="68547" tIns="34289" rIns="68547" bIns="34289">
            <a:normAutofit/>
          </a:bodyPr>
          <a:lstStyle>
            <a:lvl1pPr algn="ctr">
              <a:defRPr sz="4500" b="0"/>
            </a:lvl1pPr>
          </a:lstStyle>
          <a:p>
            <a:r>
              <a:rPr lang="zh-CN" altLang="en-US" dirty="0"/>
              <a:t>单击此处编辑标题</a:t>
            </a:r>
          </a:p>
        </p:txBody>
      </p:sp>
    </p:spTree>
    <p:extLst>
      <p:ext uri="{BB962C8B-B14F-4D97-AF65-F5344CB8AC3E}">
        <p14:creationId xmlns:p14="http://schemas.microsoft.com/office/powerpoint/2010/main" val="5064124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lIns="68547" tIns="34289" rIns="68547" bIns="34289" anchor="ctr" anchorCtr="0"/>
          <a:lstStyle/>
          <a:p>
            <a:r>
              <a:rPr lang="zh-CN" altLang="en-US"/>
              <a:t>单击此处编辑母版标题样式</a:t>
            </a:r>
          </a:p>
        </p:txBody>
      </p:sp>
      <p:sp>
        <p:nvSpPr>
          <p:cNvPr id="3" name="内容占位符 2"/>
          <p:cNvSpPr>
            <a:spLocks noGrp="1"/>
          </p:cNvSpPr>
          <p:nvPr>
            <p:ph sz="half" idx="1"/>
          </p:nvPr>
        </p:nvSpPr>
        <p:spPr>
          <a:xfrm>
            <a:off x="628650" y="1369219"/>
            <a:ext cx="3886200" cy="3263504"/>
          </a:xfrm>
        </p:spPr>
        <p:txBody>
          <a:bodyPr lIns="68547" tIns="34289" rIns="6854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369219"/>
            <a:ext cx="3886200" cy="3263504"/>
          </a:xfrm>
        </p:spPr>
        <p:txBody>
          <a:bodyPr lIns="68547" tIns="34289" rIns="6854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628650" y="4767264"/>
            <a:ext cx="2057400" cy="273844"/>
          </a:xfrm>
        </p:spPr>
        <p:txBody>
          <a:bodyPr lIns="68547" tIns="34289" rIns="68547" bIns="34289"/>
          <a:lstStyle/>
          <a:p>
            <a:pPr defTabSz="685426"/>
            <a:fld id="{760FBDFE-C587-4B4C-A407-44438C67B59E}" type="datetimeFigureOut">
              <a:rPr lang="zh-CN" altLang="en-US" sz="1400" smtClean="0">
                <a:solidFill>
                  <a:srgbClr val="000000"/>
                </a:solidFill>
              </a:rPr>
              <a:pPr defTabSz="685426"/>
              <a:t>2025/3/4</a:t>
            </a:fld>
            <a:endParaRPr lang="zh-CN" altLang="en-US" sz="140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47" tIns="34289" rIns="68547" bIns="34289"/>
          <a:lstStyle/>
          <a:p>
            <a:pPr defTabSz="685426"/>
            <a:fld id="{49AE70B2-8BF9-45C0-BB95-33D1B9D3A854}"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8506906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lIns="68547" tIns="34289" rIns="68547" bIns="34289" anchor="ctr" anchorCtr="0"/>
          <a:lstStyle/>
          <a:p>
            <a:r>
              <a:rPr lang="zh-CN" altLang="en-US"/>
              <a:t>单击此处编辑母版标题样式</a:t>
            </a:r>
          </a:p>
        </p:txBody>
      </p:sp>
      <p:sp>
        <p:nvSpPr>
          <p:cNvPr id="3" name="文本占位符 2"/>
          <p:cNvSpPr>
            <a:spLocks noGrp="1"/>
          </p:cNvSpPr>
          <p:nvPr>
            <p:ph type="body" idx="1"/>
          </p:nvPr>
        </p:nvSpPr>
        <p:spPr>
          <a:xfrm>
            <a:off x="629842" y="1308721"/>
            <a:ext cx="3868340" cy="617934"/>
          </a:xfrm>
        </p:spPr>
        <p:txBody>
          <a:bodyPr lIns="68547" tIns="34289" rIns="68547" bIns="34289"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zh-CN" altLang="en-US" dirty="0"/>
              <a:t>单击此处编辑母版文本样式</a:t>
            </a:r>
          </a:p>
        </p:txBody>
      </p:sp>
      <p:sp>
        <p:nvSpPr>
          <p:cNvPr id="4" name="内容占位符 3"/>
          <p:cNvSpPr>
            <a:spLocks noGrp="1"/>
          </p:cNvSpPr>
          <p:nvPr>
            <p:ph sz="half" idx="2"/>
          </p:nvPr>
        </p:nvSpPr>
        <p:spPr>
          <a:xfrm>
            <a:off x="629842" y="1961729"/>
            <a:ext cx="3868340" cy="2680541"/>
          </a:xfrm>
        </p:spPr>
        <p:txBody>
          <a:bodyPr lIns="68547" tIns="34289" rIns="6854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2" y="1308721"/>
            <a:ext cx="3887391" cy="617934"/>
          </a:xfrm>
        </p:spPr>
        <p:txBody>
          <a:bodyPr lIns="68547" tIns="34289" rIns="68547" bIns="34289" anchor="b"/>
          <a:lstStyle>
            <a:lvl1pPr marL="0" indent="0">
              <a:buNone/>
              <a:defRPr sz="1800" b="1"/>
            </a:lvl1pPr>
            <a:lvl2pPr marL="342704" indent="0">
              <a:buNone/>
              <a:defRPr sz="1500" b="1"/>
            </a:lvl2pPr>
            <a:lvl3pPr marL="685426" indent="0">
              <a:buNone/>
              <a:defRPr sz="1400" b="1"/>
            </a:lvl3pPr>
            <a:lvl4pPr marL="1028139" indent="0">
              <a:buNone/>
              <a:defRPr sz="1200" b="1"/>
            </a:lvl4pPr>
            <a:lvl5pPr marL="1370852" indent="0">
              <a:buNone/>
              <a:defRPr sz="1200" b="1"/>
            </a:lvl5pPr>
            <a:lvl6pPr marL="1713575" indent="0">
              <a:buNone/>
              <a:defRPr sz="1200" b="1"/>
            </a:lvl6pPr>
            <a:lvl7pPr marL="2056277" indent="0">
              <a:buNone/>
              <a:defRPr sz="1200" b="1"/>
            </a:lvl7pPr>
            <a:lvl8pPr marL="2398980" indent="0">
              <a:buNone/>
              <a:defRPr sz="1200" b="1"/>
            </a:lvl8pPr>
            <a:lvl9pPr marL="2741684" indent="0">
              <a:buNone/>
              <a:defRPr sz="1200" b="1"/>
            </a:lvl9pPr>
          </a:lstStyle>
          <a:p>
            <a:pPr lvl="0"/>
            <a:r>
              <a:rPr lang="zh-CN" altLang="en-US" dirty="0"/>
              <a:t>单击此处编辑母版文本样式</a:t>
            </a:r>
          </a:p>
        </p:txBody>
      </p:sp>
      <p:sp>
        <p:nvSpPr>
          <p:cNvPr id="6" name="内容占位符 5"/>
          <p:cNvSpPr>
            <a:spLocks noGrp="1"/>
          </p:cNvSpPr>
          <p:nvPr>
            <p:ph sz="quarter" idx="4"/>
          </p:nvPr>
        </p:nvSpPr>
        <p:spPr>
          <a:xfrm>
            <a:off x="4629152" y="1961729"/>
            <a:ext cx="3887391" cy="2680541"/>
          </a:xfrm>
        </p:spPr>
        <p:txBody>
          <a:bodyPr lIns="68547" tIns="34289" rIns="6854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628650" y="4767264"/>
            <a:ext cx="2057400" cy="273844"/>
          </a:xfrm>
        </p:spPr>
        <p:txBody>
          <a:bodyPr lIns="68547" tIns="34289" rIns="68547" bIns="34289"/>
          <a:lstStyle/>
          <a:p>
            <a:pPr defTabSz="685426"/>
            <a:fld id="{760FBDFE-C587-4B4C-A407-44438C67B59E}" type="datetimeFigureOut">
              <a:rPr lang="zh-CN" altLang="en-US" sz="1400" smtClean="0">
                <a:solidFill>
                  <a:srgbClr val="000000"/>
                </a:solidFill>
              </a:rPr>
              <a:pPr defTabSz="685426"/>
              <a:t>2025/3/4</a:t>
            </a:fld>
            <a:endParaRPr lang="zh-CN" altLang="en-US" sz="1400">
              <a:solidFill>
                <a:srgbClr val="000000"/>
              </a:solidFill>
            </a:endParaRPr>
          </a:p>
        </p:txBody>
      </p:sp>
      <p:sp>
        <p:nvSpPr>
          <p:cNvPr id="8" name="页脚占位符 7"/>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9" name="灯片编号占位符 8"/>
          <p:cNvSpPr>
            <a:spLocks noGrp="1"/>
          </p:cNvSpPr>
          <p:nvPr>
            <p:ph type="sldNum" sz="quarter" idx="12"/>
          </p:nvPr>
        </p:nvSpPr>
        <p:spPr>
          <a:xfrm>
            <a:off x="6457950" y="4767264"/>
            <a:ext cx="2057400" cy="273844"/>
          </a:xfrm>
        </p:spPr>
        <p:txBody>
          <a:bodyPr lIns="68547" tIns="34289" rIns="68547" bIns="34289"/>
          <a:lstStyle/>
          <a:p>
            <a:pPr defTabSz="685426"/>
            <a:fld id="{49AE70B2-8BF9-45C0-BB95-33D1B9D3A854}"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38296056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1619251"/>
            <a:ext cx="4286250" cy="1036838"/>
          </a:xfrm>
        </p:spPr>
        <p:txBody>
          <a:bodyPr lIns="68547" tIns="34289" rIns="68547" bIns="34289" anchor="b" anchorCtr="0">
            <a:normAutofit/>
          </a:bodyPr>
          <a:lstStyle>
            <a:lvl1pPr algn="ctr">
              <a:defRPr sz="6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628650" y="4767264"/>
            <a:ext cx="2057400" cy="273844"/>
          </a:xfrm>
        </p:spPr>
        <p:txBody>
          <a:bodyPr lIns="68547" tIns="34289" rIns="68547" bIns="34289"/>
          <a:lstStyle/>
          <a:p>
            <a:pPr defTabSz="685426"/>
            <a:fld id="{20DD7636-5BE1-44BC-BB5F-15739D9E18E1}" type="datetimeFigureOut">
              <a:rPr lang="zh-CN" altLang="en-US" sz="1400" smtClean="0">
                <a:solidFill>
                  <a:srgbClr val="000000"/>
                </a:solidFill>
              </a:rPr>
              <a:pPr defTabSz="685426"/>
              <a:t>2025/3/4</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47" tIns="34289" rIns="68547" bIns="34289"/>
          <a:lstStyle/>
          <a:p>
            <a:pPr defTabSz="685426"/>
            <a:fld id="{E87C0E1D-24C4-406F-9615-DBDA8D2D1F93}" type="slidenum">
              <a:rPr lang="zh-CN" altLang="en-US" sz="1400" smtClean="0">
                <a:solidFill>
                  <a:srgbClr val="000000"/>
                </a:solidFill>
              </a:rPr>
              <a:pPr defTabSz="685426"/>
              <a:t>‹#›</a:t>
            </a:fld>
            <a:endParaRPr lang="zh-CN" altLang="en-US" sz="1400">
              <a:solidFill>
                <a:srgbClr val="000000"/>
              </a:solidFill>
            </a:endParaRPr>
          </a:p>
        </p:txBody>
      </p:sp>
      <p:sp>
        <p:nvSpPr>
          <p:cNvPr id="37" name="内容占位符 36"/>
          <p:cNvSpPr>
            <a:spLocks noGrp="1"/>
          </p:cNvSpPr>
          <p:nvPr>
            <p:ph sz="quarter" idx="13" hasCustomPrompt="1"/>
          </p:nvPr>
        </p:nvSpPr>
        <p:spPr>
          <a:xfrm>
            <a:off x="2428875" y="2799923"/>
            <a:ext cx="4286250" cy="889453"/>
          </a:xfrm>
        </p:spPr>
        <p:txBody>
          <a:bodyPr lIns="68547" tIns="34289" rIns="68547" bIns="34289">
            <a:normAutofit/>
          </a:bodyPr>
          <a:lstStyle>
            <a:lvl1pPr marL="0" indent="0" algn="ctr">
              <a:buNone/>
              <a:defRPr sz="24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3619922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28650" y="4767264"/>
            <a:ext cx="2057400" cy="273844"/>
          </a:xfrm>
        </p:spPr>
        <p:txBody>
          <a:bodyPr lIns="68547" tIns="34289" rIns="68547" bIns="34289"/>
          <a:lstStyle/>
          <a:p>
            <a:pPr defTabSz="685426"/>
            <a:fld id="{760FBDFE-C587-4B4C-A407-44438C67B59E}" type="datetimeFigureOut">
              <a:rPr lang="zh-CN" altLang="en-US" sz="1400" smtClean="0">
                <a:solidFill>
                  <a:srgbClr val="000000"/>
                </a:solidFill>
              </a:rPr>
              <a:pPr defTabSz="685426"/>
              <a:t>2025/3/4</a:t>
            </a:fld>
            <a:endParaRPr lang="zh-CN" altLang="en-US" sz="1400">
              <a:solidFill>
                <a:srgbClr val="000000"/>
              </a:solidFill>
            </a:endParaRPr>
          </a:p>
        </p:txBody>
      </p:sp>
      <p:sp>
        <p:nvSpPr>
          <p:cNvPr id="3" name="页脚占位符 2"/>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4" name="灯片编号占位符 3"/>
          <p:cNvSpPr>
            <a:spLocks noGrp="1"/>
          </p:cNvSpPr>
          <p:nvPr>
            <p:ph type="sldNum" sz="quarter" idx="12"/>
          </p:nvPr>
        </p:nvSpPr>
        <p:spPr>
          <a:xfrm>
            <a:off x="6457950" y="4767264"/>
            <a:ext cx="2057400" cy="273844"/>
          </a:xfrm>
        </p:spPr>
        <p:txBody>
          <a:bodyPr lIns="68547" tIns="34289" rIns="68547" bIns="34289"/>
          <a:lstStyle/>
          <a:p>
            <a:pPr defTabSz="685426"/>
            <a:fld id="{49AE70B2-8BF9-45C0-BB95-33D1B9D3A854}"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24457171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65" y="535277"/>
            <a:ext cx="3511241" cy="1071121"/>
          </a:xfrm>
        </p:spPr>
        <p:txBody>
          <a:bodyPr lIns="68547" tIns="34289" rIns="68547" bIns="34289" anchor="t" anchorCtr="0">
            <a:normAutofit/>
          </a:bodyPr>
          <a:lstStyle>
            <a:lvl1pPr>
              <a:defRPr sz="2700"/>
            </a:lvl1pPr>
          </a:lstStyle>
          <a:p>
            <a:r>
              <a:rPr lang="zh-CN" altLang="en-US" dirty="0"/>
              <a:t>单击此处编辑标题</a:t>
            </a:r>
          </a:p>
        </p:txBody>
      </p:sp>
      <p:sp>
        <p:nvSpPr>
          <p:cNvPr id="3" name="图片占位符 2"/>
          <p:cNvSpPr>
            <a:spLocks noGrp="1" noChangeAspect="1"/>
          </p:cNvSpPr>
          <p:nvPr>
            <p:ph type="pic" idx="1"/>
          </p:nvPr>
        </p:nvSpPr>
        <p:spPr>
          <a:xfrm>
            <a:off x="4231888" y="535255"/>
            <a:ext cx="4283912" cy="4052700"/>
          </a:xfrm>
        </p:spPr>
        <p:txBody>
          <a:bodyPr lIns="68547" tIns="34289" rIns="68547" bIns="34289"/>
          <a:lstStyle>
            <a:lvl1pPr marL="0" indent="0">
              <a:buNone/>
              <a:defRPr sz="2400"/>
            </a:lvl1pPr>
            <a:lvl2pPr marL="342704" indent="0">
              <a:buNone/>
              <a:defRPr sz="2100"/>
            </a:lvl2pPr>
            <a:lvl3pPr marL="685426" indent="0">
              <a:buNone/>
              <a:defRPr sz="1800"/>
            </a:lvl3pPr>
            <a:lvl4pPr marL="1028139" indent="0">
              <a:buNone/>
              <a:defRPr sz="1500"/>
            </a:lvl4pPr>
            <a:lvl5pPr marL="1370852" indent="0">
              <a:buNone/>
              <a:defRPr sz="1500"/>
            </a:lvl5pPr>
            <a:lvl6pPr marL="1713575" indent="0">
              <a:buNone/>
              <a:defRPr sz="1500"/>
            </a:lvl6pPr>
            <a:lvl7pPr marL="2056277" indent="0">
              <a:buNone/>
              <a:defRPr sz="1500"/>
            </a:lvl7pPr>
            <a:lvl8pPr marL="2398980" indent="0">
              <a:buNone/>
              <a:defRPr sz="1500"/>
            </a:lvl8pPr>
            <a:lvl9pPr marL="2741684" indent="0">
              <a:buNone/>
              <a:defRPr sz="1500"/>
            </a:lvl9pPr>
          </a:lstStyle>
          <a:p>
            <a:endParaRPr lang="zh-CN" altLang="en-US" dirty="0"/>
          </a:p>
        </p:txBody>
      </p:sp>
      <p:sp>
        <p:nvSpPr>
          <p:cNvPr id="4" name="文本占位符 3"/>
          <p:cNvSpPr>
            <a:spLocks noGrp="1"/>
          </p:cNvSpPr>
          <p:nvPr>
            <p:ph type="body" sz="half" idx="2"/>
          </p:nvPr>
        </p:nvSpPr>
        <p:spPr>
          <a:xfrm>
            <a:off x="628665" y="1735406"/>
            <a:ext cx="3511241" cy="2858691"/>
          </a:xfrm>
        </p:spPr>
        <p:txBody>
          <a:bodyPr lIns="68547" tIns="34289" rIns="68547" bIns="34289">
            <a:normAutofit/>
          </a:bodyPr>
          <a:lstStyle>
            <a:lvl1pPr marL="0" indent="0">
              <a:buNone/>
              <a:defRPr sz="1400"/>
            </a:lvl1pPr>
            <a:lvl2pPr marL="342704" indent="0">
              <a:buNone/>
              <a:defRPr sz="1100"/>
            </a:lvl2pPr>
            <a:lvl3pPr marL="685426" indent="0">
              <a:buNone/>
              <a:defRPr sz="900"/>
            </a:lvl3pPr>
            <a:lvl4pPr marL="1028139" indent="0">
              <a:buNone/>
              <a:defRPr sz="800"/>
            </a:lvl4pPr>
            <a:lvl5pPr marL="1370852" indent="0">
              <a:buNone/>
              <a:defRPr sz="800"/>
            </a:lvl5pPr>
            <a:lvl6pPr marL="1713575" indent="0">
              <a:buNone/>
              <a:defRPr sz="800"/>
            </a:lvl6pPr>
            <a:lvl7pPr marL="2056277" indent="0">
              <a:buNone/>
              <a:defRPr sz="800"/>
            </a:lvl7pPr>
            <a:lvl8pPr marL="2398980" indent="0">
              <a:buNone/>
              <a:defRPr sz="800"/>
            </a:lvl8pPr>
            <a:lvl9pPr marL="2741684" indent="0">
              <a:buNone/>
              <a:defRPr sz="800"/>
            </a:lvl9pPr>
          </a:lstStyle>
          <a:p>
            <a:pPr lvl="0"/>
            <a:r>
              <a:rPr lang="zh-CN" altLang="en-US" dirty="0"/>
              <a:t>单击此处编辑母版文本样式</a:t>
            </a:r>
          </a:p>
        </p:txBody>
      </p:sp>
      <p:sp>
        <p:nvSpPr>
          <p:cNvPr id="5" name="日期占位符 4"/>
          <p:cNvSpPr>
            <a:spLocks noGrp="1"/>
          </p:cNvSpPr>
          <p:nvPr>
            <p:ph type="dt" sz="half" idx="10"/>
          </p:nvPr>
        </p:nvSpPr>
        <p:spPr>
          <a:xfrm>
            <a:off x="628650" y="4767264"/>
            <a:ext cx="2057400" cy="273844"/>
          </a:xfrm>
        </p:spPr>
        <p:txBody>
          <a:bodyPr lIns="68547" tIns="34289" rIns="68547" bIns="34289"/>
          <a:lstStyle/>
          <a:p>
            <a:pPr defTabSz="685426"/>
            <a:fld id="{9EFD9D74-47D9-4702-A33C-335B63B48DBF}" type="datetimeFigureOut">
              <a:rPr lang="zh-CN" altLang="en-US" sz="1400" smtClean="0">
                <a:solidFill>
                  <a:srgbClr val="000000"/>
                </a:solidFill>
              </a:rPr>
              <a:pPr defTabSz="685426"/>
              <a:t>2025/3/4</a:t>
            </a:fld>
            <a:endParaRPr lang="zh-CN" altLang="en-US" sz="1400" dirty="0">
              <a:solidFill>
                <a:srgbClr val="000000"/>
              </a:solidFill>
            </a:endParaRPr>
          </a:p>
        </p:txBody>
      </p:sp>
      <p:sp>
        <p:nvSpPr>
          <p:cNvPr id="6" name="页脚占位符 5"/>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dirty="0">
              <a:solidFill>
                <a:srgbClr val="000000"/>
              </a:solidFill>
            </a:endParaRPr>
          </a:p>
        </p:txBody>
      </p:sp>
      <p:sp>
        <p:nvSpPr>
          <p:cNvPr id="7" name="灯片编号占位符 6"/>
          <p:cNvSpPr>
            <a:spLocks noGrp="1"/>
          </p:cNvSpPr>
          <p:nvPr>
            <p:ph type="sldNum" sz="quarter" idx="12"/>
          </p:nvPr>
        </p:nvSpPr>
        <p:spPr>
          <a:xfrm>
            <a:off x="6457950" y="4767264"/>
            <a:ext cx="2057400" cy="273844"/>
          </a:xfrm>
        </p:spPr>
        <p:txBody>
          <a:bodyPr lIns="68547" tIns="34289" rIns="68547" bIns="34289"/>
          <a:lstStyle/>
          <a:p>
            <a:pPr defTabSz="685426"/>
            <a:fld id="{FABC47A4-756D-490B-A52F-7D9E2C9FC05F}"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1991132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5" y="273866"/>
            <a:ext cx="681676" cy="4358879"/>
          </a:xfrm>
        </p:spPr>
        <p:txBody>
          <a:bodyPr vert="eaVert" lIns="68547" tIns="34289" rIns="68547" bIns="34289">
            <a:normAutofit/>
          </a:bodyPr>
          <a:lstStyle>
            <a:lvl1pPr>
              <a:defRPr sz="3300"/>
            </a:lvl1pPr>
          </a:lstStyle>
          <a:p>
            <a:r>
              <a:rPr lang="zh-CN" altLang="en-US" dirty="0"/>
              <a:t>单击此处编辑标题</a:t>
            </a:r>
          </a:p>
        </p:txBody>
      </p:sp>
      <p:sp>
        <p:nvSpPr>
          <p:cNvPr id="3" name="竖排文字占位符 2"/>
          <p:cNvSpPr>
            <a:spLocks noGrp="1"/>
          </p:cNvSpPr>
          <p:nvPr>
            <p:ph type="body" orient="vert" idx="1"/>
          </p:nvPr>
        </p:nvSpPr>
        <p:spPr>
          <a:xfrm>
            <a:off x="628651" y="273866"/>
            <a:ext cx="7084832" cy="4358879"/>
          </a:xfrm>
        </p:spPr>
        <p:txBody>
          <a:bodyPr vert="eaVert" lIns="68547" tIns="34289" rIns="6854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628650" y="4767264"/>
            <a:ext cx="2057400" cy="273844"/>
          </a:xfrm>
        </p:spPr>
        <p:txBody>
          <a:bodyPr lIns="68547" tIns="34289" rIns="68547" bIns="34289"/>
          <a:lstStyle/>
          <a:p>
            <a:pPr defTabSz="685426"/>
            <a:fld id="{760FBDFE-C587-4B4C-A407-44438C67B59E}" type="datetimeFigureOut">
              <a:rPr lang="zh-CN" altLang="en-US" sz="1400" smtClean="0">
                <a:solidFill>
                  <a:srgbClr val="000000"/>
                </a:solidFill>
              </a:rPr>
              <a:pPr defTabSz="685426"/>
              <a:t>2025/3/4</a:t>
            </a:fld>
            <a:endParaRPr lang="zh-CN" altLang="en-US" sz="1400">
              <a:solidFill>
                <a:srgbClr val="000000"/>
              </a:solidFill>
            </a:endParaRPr>
          </a:p>
        </p:txBody>
      </p:sp>
      <p:sp>
        <p:nvSpPr>
          <p:cNvPr id="5" name="页脚占位符 4"/>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6" name="灯片编号占位符 5"/>
          <p:cNvSpPr>
            <a:spLocks noGrp="1"/>
          </p:cNvSpPr>
          <p:nvPr>
            <p:ph type="sldNum" sz="quarter" idx="12"/>
          </p:nvPr>
        </p:nvSpPr>
        <p:spPr>
          <a:xfrm>
            <a:off x="6457950" y="4767264"/>
            <a:ext cx="2057400" cy="273844"/>
          </a:xfrm>
        </p:spPr>
        <p:txBody>
          <a:bodyPr lIns="68547" tIns="34289" rIns="68547" bIns="34289"/>
          <a:lstStyle/>
          <a:p>
            <a:pPr defTabSz="685426"/>
            <a:fld id="{49AE70B2-8BF9-45C0-BB95-33D1B9D3A854}" type="slidenum">
              <a:rPr lang="zh-CN" altLang="en-US" sz="1400" smtClean="0">
                <a:solidFill>
                  <a:srgbClr val="000000"/>
                </a:solidFill>
              </a:rPr>
              <a:pPr defTabSz="685426"/>
              <a:t>‹#›</a:t>
            </a:fld>
            <a:endParaRPr lang="zh-CN" altLang="en-US" sz="1400">
              <a:solidFill>
                <a:srgbClr val="000000"/>
              </a:solidFill>
            </a:endParaRPr>
          </a:p>
        </p:txBody>
      </p:sp>
    </p:spTree>
    <p:extLst>
      <p:ext uri="{BB962C8B-B14F-4D97-AF65-F5344CB8AC3E}">
        <p14:creationId xmlns:p14="http://schemas.microsoft.com/office/powerpoint/2010/main" val="17850085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6812" y="205086"/>
            <a:ext cx="3009067" cy="871181"/>
          </a:xfrm>
          <a:prstGeom prst="rect">
            <a:avLst/>
          </a:prstGeom>
        </p:spPr>
        <p:txBody>
          <a:bodyPr lIns="49761" tIns="24881" rIns="49761" bIns="24881" anchor="b"/>
          <a:lstStyle>
            <a:lvl1pPr algn="l">
              <a:defRPr sz="1100" b="1"/>
            </a:lvl1pPr>
          </a:lstStyle>
          <a:p>
            <a:r>
              <a:rPr lang="zh-CN" altLang="en-US"/>
              <a:t>单击此处编辑母版标题样式</a:t>
            </a:r>
          </a:p>
        </p:txBody>
      </p:sp>
      <p:sp>
        <p:nvSpPr>
          <p:cNvPr id="3" name="内容占位符 2"/>
          <p:cNvSpPr>
            <a:spLocks noGrp="1"/>
          </p:cNvSpPr>
          <p:nvPr>
            <p:ph idx="1"/>
          </p:nvPr>
        </p:nvSpPr>
        <p:spPr>
          <a:xfrm>
            <a:off x="3574889" y="205086"/>
            <a:ext cx="5112300" cy="4389510"/>
          </a:xfrm>
          <a:prstGeom prst="rect">
            <a:avLst/>
          </a:prstGeom>
        </p:spPr>
        <p:txBody>
          <a:bodyPr lIns="49761" tIns="24881" rIns="49761" bIns="24881"/>
          <a:lstStyle>
            <a:lvl1pPr>
              <a:defRPr sz="1700"/>
            </a:lvl1pPr>
            <a:lvl2pPr>
              <a:defRPr sz="1500"/>
            </a:lvl2pPr>
            <a:lvl3pPr>
              <a:defRPr sz="1300"/>
            </a:lvl3pPr>
            <a:lvl4pPr>
              <a:defRPr sz="1100"/>
            </a:lvl4pPr>
            <a:lvl5pPr>
              <a:defRPr sz="1100"/>
            </a:lvl5pPr>
            <a:lvl6pPr>
              <a:defRPr sz="1100"/>
            </a:lvl6pPr>
            <a:lvl7pPr>
              <a:defRPr sz="1100"/>
            </a:lvl7pPr>
            <a:lvl8pPr>
              <a:defRPr sz="1100"/>
            </a:lvl8pPr>
            <a:lvl9pPr>
              <a:defRPr sz="11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6812" y="1076267"/>
            <a:ext cx="3009067" cy="3518329"/>
          </a:xfrm>
          <a:prstGeom prst="rect">
            <a:avLst/>
          </a:prstGeom>
        </p:spPr>
        <p:txBody>
          <a:bodyPr lIns="49761" tIns="24881" rIns="49761" bIns="24881"/>
          <a:lstStyle>
            <a:lvl1pPr marL="0" indent="0">
              <a:buNone/>
              <a:defRPr sz="800"/>
            </a:lvl1pPr>
            <a:lvl2pPr marL="248802" indent="0">
              <a:buNone/>
              <a:defRPr sz="700"/>
            </a:lvl2pPr>
            <a:lvl3pPr marL="497603" indent="0">
              <a:buNone/>
              <a:defRPr sz="500"/>
            </a:lvl3pPr>
            <a:lvl4pPr marL="746406" indent="0">
              <a:buNone/>
              <a:defRPr sz="500"/>
            </a:lvl4pPr>
            <a:lvl5pPr marL="995208" indent="0">
              <a:buNone/>
              <a:defRPr sz="500"/>
            </a:lvl5pPr>
            <a:lvl6pPr marL="1244010" indent="0">
              <a:buNone/>
              <a:defRPr sz="500"/>
            </a:lvl6pPr>
            <a:lvl7pPr marL="1492812" indent="0">
              <a:buNone/>
              <a:defRPr sz="500"/>
            </a:lvl7pPr>
            <a:lvl8pPr marL="1741615" indent="0">
              <a:buNone/>
              <a:defRPr sz="500"/>
            </a:lvl8pPr>
            <a:lvl9pPr marL="1990416" indent="0">
              <a:buNone/>
              <a:defRPr sz="500"/>
            </a:lvl9pPr>
          </a:lstStyle>
          <a:p>
            <a:pPr lvl="0"/>
            <a:r>
              <a:rPr lang="zh-CN" altLang="en-US"/>
              <a:t>单击此处编辑母版文本样式</a:t>
            </a:r>
          </a:p>
        </p:txBody>
      </p:sp>
    </p:spTree>
    <p:extLst>
      <p:ext uri="{BB962C8B-B14F-4D97-AF65-F5344CB8AC3E}">
        <p14:creationId xmlns:p14="http://schemas.microsoft.com/office/powerpoint/2010/main" val="41152505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628650" y="4767264"/>
            <a:ext cx="2057400" cy="273844"/>
          </a:xfrm>
        </p:spPr>
        <p:txBody>
          <a:bodyPr lIns="68547" tIns="34289" rIns="68547" bIns="34289"/>
          <a:lstStyle/>
          <a:p>
            <a:pPr defTabSz="685426"/>
            <a:fld id="{760FBDFE-C587-4B4C-A407-44438C67B59E}" type="datetimeFigureOut">
              <a:rPr lang="zh-CN" altLang="en-US" sz="1400" smtClean="0">
                <a:solidFill>
                  <a:srgbClr val="000000"/>
                </a:solidFill>
              </a:rPr>
              <a:pPr defTabSz="685426"/>
              <a:t>2025/3/4</a:t>
            </a:fld>
            <a:endParaRPr lang="zh-CN" altLang="en-US" sz="1400">
              <a:solidFill>
                <a:srgbClr val="000000"/>
              </a:solidFill>
            </a:endParaRPr>
          </a:p>
        </p:txBody>
      </p:sp>
      <p:sp>
        <p:nvSpPr>
          <p:cNvPr id="4" name="页脚占位符 3"/>
          <p:cNvSpPr>
            <a:spLocks noGrp="1"/>
          </p:cNvSpPr>
          <p:nvPr>
            <p:ph type="ftr" sz="quarter" idx="11"/>
          </p:nvPr>
        </p:nvSpPr>
        <p:spPr>
          <a:xfrm>
            <a:off x="3028950" y="4767264"/>
            <a:ext cx="3086100" cy="273844"/>
          </a:xfrm>
        </p:spPr>
        <p:txBody>
          <a:bodyPr lIns="68547" tIns="34289" rIns="68547" bIns="34289"/>
          <a:lstStyle/>
          <a:p>
            <a:pPr defTabSz="685426"/>
            <a:endParaRPr lang="zh-CN" altLang="en-US" sz="1400">
              <a:solidFill>
                <a:srgbClr val="000000"/>
              </a:solidFill>
            </a:endParaRPr>
          </a:p>
        </p:txBody>
      </p:sp>
      <p:sp>
        <p:nvSpPr>
          <p:cNvPr id="5" name="灯片编号占位符 4"/>
          <p:cNvSpPr>
            <a:spLocks noGrp="1"/>
          </p:cNvSpPr>
          <p:nvPr>
            <p:ph type="sldNum" sz="quarter" idx="12"/>
          </p:nvPr>
        </p:nvSpPr>
        <p:spPr>
          <a:xfrm>
            <a:off x="6457950" y="4767264"/>
            <a:ext cx="2057400" cy="273844"/>
          </a:xfrm>
        </p:spPr>
        <p:txBody>
          <a:bodyPr lIns="68547" tIns="34289" rIns="68547" bIns="34289"/>
          <a:lstStyle/>
          <a:p>
            <a:pPr defTabSz="685426"/>
            <a:fld id="{49AE70B2-8BF9-45C0-BB95-33D1B9D3A854}" type="slidenum">
              <a:rPr lang="zh-CN" altLang="en-US" sz="1400" smtClean="0">
                <a:solidFill>
                  <a:srgbClr val="000000"/>
                </a:solidFill>
              </a:rPr>
              <a:pPr defTabSz="685426"/>
              <a:t>‹#›</a:t>
            </a:fld>
            <a:endParaRPr lang="zh-CN" altLang="en-US" sz="1400">
              <a:solidFill>
                <a:srgbClr val="000000"/>
              </a:solidFill>
            </a:endParaRPr>
          </a:p>
        </p:txBody>
      </p:sp>
      <p:sp>
        <p:nvSpPr>
          <p:cNvPr id="7" name="内容占位符 6"/>
          <p:cNvSpPr>
            <a:spLocks noGrp="1"/>
          </p:cNvSpPr>
          <p:nvPr>
            <p:ph sz="quarter" idx="13"/>
          </p:nvPr>
        </p:nvSpPr>
        <p:spPr>
          <a:xfrm>
            <a:off x="628650" y="413659"/>
            <a:ext cx="7886700" cy="4169228"/>
          </a:xfrm>
        </p:spPr>
        <p:txBody>
          <a:bodyPr lIns="68547" tIns="34289" rIns="68547" bIns="34289"/>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9609370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92CCE8-4D22-4258-A60A-FCA8F263D4B2}"/>
              </a:ext>
            </a:extLst>
          </p:cNvPr>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p>
        </p:txBody>
      </p:sp>
      <p:sp>
        <p:nvSpPr>
          <p:cNvPr id="3" name="副标题 2">
            <a:extLst>
              <a:ext uri="{FF2B5EF4-FFF2-40B4-BE49-F238E27FC236}">
                <a16:creationId xmlns:a16="http://schemas.microsoft.com/office/drawing/2014/main" id="{2A21F63E-7377-4921-A90A-6F1D16F0C78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40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2678A7C-780F-4C3A-87E5-5671EAFC1FCC}"/>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44DBBC76-A2E0-4352-84C1-7C78E9F9D48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C2725FFB-AFDE-49FB-BD99-140D2F8C5D71}"/>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859659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871FBF-8387-43B8-BD24-268E77F625E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E4D2497-36E1-4527-A1E7-F39F953FD018}"/>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30A5AF-3838-42E9-9BA5-C7F00974E36F}"/>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AB996624-8D9D-478A-A07C-7127A02DA9E2}"/>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458475D-7293-476C-99D3-F2BE46C9AC2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28085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20247E3-EC80-4972-AE43-D18C86EAFB2D}"/>
              </a:ext>
            </a:extLst>
          </p:cNvPr>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p>
        </p:txBody>
      </p:sp>
      <p:sp>
        <p:nvSpPr>
          <p:cNvPr id="3" name="文本占位符 2">
            <a:extLst>
              <a:ext uri="{FF2B5EF4-FFF2-40B4-BE49-F238E27FC236}">
                <a16:creationId xmlns:a16="http://schemas.microsoft.com/office/drawing/2014/main" id="{48B3CAC2-F34E-417F-9484-28FF91ACD8F4}"/>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40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7415D26A-1268-4389-AB9E-B99B055D97C5}"/>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CE2F11C-AA39-4F88-A7FA-2DED22CE647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0515FBD2-71B0-4EA6-AAEC-83139609DD5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26471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E2977C0-068E-4BA5-9E3F-2D81482EE012}"/>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AE80A24-F26B-45ED-BE7A-7E1B54B878C6}"/>
              </a:ext>
            </a:extLst>
          </p:cNvPr>
          <p:cNvSpPr>
            <a:spLocks noGrp="1"/>
          </p:cNvSpPr>
          <p:nvPr>
            <p:ph sz="half" idx="1"/>
          </p:nvPr>
        </p:nvSpPr>
        <p:spPr>
          <a:xfrm>
            <a:off x="6286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82F21220-1B8A-4402-8F27-F345A7B42290}"/>
              </a:ext>
            </a:extLst>
          </p:cNvPr>
          <p:cNvSpPr>
            <a:spLocks noGrp="1"/>
          </p:cNvSpPr>
          <p:nvPr>
            <p:ph sz="half" idx="2"/>
          </p:nvPr>
        </p:nvSpPr>
        <p:spPr>
          <a:xfrm>
            <a:off x="4629150" y="1369219"/>
            <a:ext cx="3886200" cy="3263504"/>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CEFCE6-6E36-40FB-A523-0A23278B922E}"/>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1E0A735D-AC25-4362-AA32-884CC49C8A9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2452182F-4530-4B3D-8785-797147943D88}"/>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177538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33C1B79-C369-43F0-9993-D72F0C007087}"/>
              </a:ext>
            </a:extLst>
          </p:cNvPr>
          <p:cNvSpPr>
            <a:spLocks noGrp="1"/>
          </p:cNvSpPr>
          <p:nvPr>
            <p:ph type="title"/>
          </p:nvPr>
        </p:nvSpPr>
        <p:spPr>
          <a:xfrm>
            <a:off x="629841" y="273844"/>
            <a:ext cx="7886700"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3FAC15E-D76A-4188-B81B-58730F781F9B}"/>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8399402-71F9-46B3-8C0E-04D493E896BD}"/>
              </a:ext>
            </a:extLst>
          </p:cNvPr>
          <p:cNvSpPr>
            <a:spLocks noGrp="1"/>
          </p:cNvSpPr>
          <p:nvPr>
            <p:ph sz="half" idx="2"/>
          </p:nvPr>
        </p:nvSpPr>
        <p:spPr>
          <a:xfrm>
            <a:off x="629842" y="1878806"/>
            <a:ext cx="3868340"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0B3AC2-ECAA-4D7B-A727-B116D73B7F10}"/>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40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484FCF26-B811-44DE-A02F-C7615CAC963F}"/>
              </a:ext>
            </a:extLst>
          </p:cNvPr>
          <p:cNvSpPr>
            <a:spLocks noGrp="1"/>
          </p:cNvSpPr>
          <p:nvPr>
            <p:ph sz="quarter" idx="4"/>
          </p:nvPr>
        </p:nvSpPr>
        <p:spPr>
          <a:xfrm>
            <a:off x="4629150" y="1878806"/>
            <a:ext cx="3887391" cy="2763441"/>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78402A1F-5D24-481E-BB0F-C1C3C09F27E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EBF12C6D-CF29-40A9-A988-ED460A6C979D}"/>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1D371CEC-7099-4CFC-8AF4-942260D65BB7}"/>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419630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F13AE88-4247-45C1-A988-79FB258FE366}"/>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56AB6ABE-27A0-4CC6-A799-A04FE4C20E82}"/>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30A7CDFC-B15A-4E1A-AA7E-79E2EE7AA16A}"/>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249566A9-173C-43B8-A9E9-3BB6286A2D2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376158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288F6AF-150D-40C9-8463-E950D96779C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0F53D3C8-0E36-4A13-B7DC-5829143EB3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0DCD16A5-E857-4011-8F96-D2959493BF59}"/>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4858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C13F05C-34AB-4781-BB36-556B22B4859D}"/>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内容占位符 2">
            <a:extLst>
              <a:ext uri="{FF2B5EF4-FFF2-40B4-BE49-F238E27FC236}">
                <a16:creationId xmlns:a16="http://schemas.microsoft.com/office/drawing/2014/main" id="{ED53B172-5563-4491-A8CA-95867FA0A8F4}"/>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F0F28215-0CE4-4124-814C-17940F15D9B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093FC93-2004-4258-8DBD-CB00166B0421}"/>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F3247A3C-B72F-40FA-94D8-EA680E91C21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13E46970-51BB-405D-8D8B-7C7506283EEF}"/>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694034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46A9031-5302-47D8-9E12-9F7825D2D5C5}"/>
              </a:ext>
            </a:extLst>
          </p:cNvPr>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p>
        </p:txBody>
      </p:sp>
      <p:sp>
        <p:nvSpPr>
          <p:cNvPr id="3" name="图片占位符 2">
            <a:extLst>
              <a:ext uri="{FF2B5EF4-FFF2-40B4-BE49-F238E27FC236}">
                <a16:creationId xmlns:a16="http://schemas.microsoft.com/office/drawing/2014/main" id="{5920AAD0-C20A-42CB-99F9-CCC0AB7F11E6}"/>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zh-CN" altLang="en-US"/>
          </a:p>
        </p:txBody>
      </p:sp>
      <p:sp>
        <p:nvSpPr>
          <p:cNvPr id="4" name="文本占位符 3">
            <a:extLst>
              <a:ext uri="{FF2B5EF4-FFF2-40B4-BE49-F238E27FC236}">
                <a16:creationId xmlns:a16="http://schemas.microsoft.com/office/drawing/2014/main" id="{0727EF6A-F10C-4791-BF67-F76F293F8A08}"/>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100"/>
            </a:lvl2pPr>
            <a:lvl3pPr marL="685800" indent="0">
              <a:buNone/>
              <a:defRPr sz="900"/>
            </a:lvl3pPr>
            <a:lvl4pPr marL="1028700" indent="0">
              <a:buNone/>
              <a:defRPr sz="800"/>
            </a:lvl4pPr>
            <a:lvl5pPr marL="1371600" indent="0">
              <a:buNone/>
              <a:defRPr sz="800"/>
            </a:lvl5pPr>
            <a:lvl6pPr marL="1714500" indent="0">
              <a:buNone/>
              <a:defRPr sz="800"/>
            </a:lvl6pPr>
            <a:lvl7pPr marL="2057400" indent="0">
              <a:buNone/>
              <a:defRPr sz="800"/>
            </a:lvl7pPr>
            <a:lvl8pPr marL="2400300" indent="0">
              <a:buNone/>
              <a:defRPr sz="800"/>
            </a:lvl8pPr>
            <a:lvl9pPr marL="2743200" indent="0">
              <a:buNone/>
              <a:defRPr sz="8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1BB19951-52C5-4543-BA6B-59DA0A818AF4}"/>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07DFA1D-5711-42AC-A000-A6204E0320A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D7DA30A3-924E-4C42-834D-1ADA94C084FB}"/>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4475307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636" y="3600192"/>
            <a:ext cx="5486054" cy="425681"/>
          </a:xfrm>
          <a:prstGeom prst="rect">
            <a:avLst/>
          </a:prstGeom>
        </p:spPr>
        <p:txBody>
          <a:bodyPr lIns="49761" tIns="24881" rIns="49761" bIns="24881" anchor="b"/>
          <a:lstStyle>
            <a:lvl1pPr algn="l">
              <a:defRPr sz="1100" b="1"/>
            </a:lvl1pPr>
          </a:lstStyle>
          <a:p>
            <a:r>
              <a:rPr lang="zh-CN" altLang="en-US"/>
              <a:t>单击此处编辑母版标题样式</a:t>
            </a:r>
          </a:p>
        </p:txBody>
      </p:sp>
      <p:sp>
        <p:nvSpPr>
          <p:cNvPr id="3" name="图片占位符 2"/>
          <p:cNvSpPr>
            <a:spLocks noGrp="1"/>
          </p:cNvSpPr>
          <p:nvPr>
            <p:ph type="pic" idx="1"/>
          </p:nvPr>
        </p:nvSpPr>
        <p:spPr>
          <a:xfrm>
            <a:off x="1792636" y="459289"/>
            <a:ext cx="5486054" cy="3086617"/>
          </a:xfrm>
          <a:prstGeom prst="rect">
            <a:avLst/>
          </a:prstGeom>
        </p:spPr>
        <p:txBody>
          <a:bodyPr lIns="49761" tIns="24881" rIns="49761" bIns="24881"/>
          <a:lstStyle>
            <a:lvl1pPr marL="0" indent="0">
              <a:buNone/>
              <a:defRPr sz="1700"/>
            </a:lvl1pPr>
            <a:lvl2pPr marL="248802" indent="0">
              <a:buNone/>
              <a:defRPr sz="1500"/>
            </a:lvl2pPr>
            <a:lvl3pPr marL="497603" indent="0">
              <a:buNone/>
              <a:defRPr sz="1300"/>
            </a:lvl3pPr>
            <a:lvl4pPr marL="746406" indent="0">
              <a:buNone/>
              <a:defRPr sz="1100"/>
            </a:lvl4pPr>
            <a:lvl5pPr marL="995208" indent="0">
              <a:buNone/>
              <a:defRPr sz="1100"/>
            </a:lvl5pPr>
            <a:lvl6pPr marL="1244010" indent="0">
              <a:buNone/>
              <a:defRPr sz="1100"/>
            </a:lvl6pPr>
            <a:lvl7pPr marL="1492812" indent="0">
              <a:buNone/>
              <a:defRPr sz="1100"/>
            </a:lvl7pPr>
            <a:lvl8pPr marL="1741615" indent="0">
              <a:buNone/>
              <a:defRPr sz="1100"/>
            </a:lvl8pPr>
            <a:lvl9pPr marL="1990416" indent="0">
              <a:buNone/>
              <a:defRPr sz="1100"/>
            </a:lvl9pPr>
          </a:lstStyle>
          <a:p>
            <a:pPr lvl="0"/>
            <a:endParaRPr lang="zh-CN" altLang="en-US" noProof="0"/>
          </a:p>
        </p:txBody>
      </p:sp>
      <p:sp>
        <p:nvSpPr>
          <p:cNvPr id="4" name="文本占位符 3"/>
          <p:cNvSpPr>
            <a:spLocks noGrp="1"/>
          </p:cNvSpPr>
          <p:nvPr>
            <p:ph type="body" sz="half" idx="2"/>
          </p:nvPr>
        </p:nvSpPr>
        <p:spPr>
          <a:xfrm>
            <a:off x="1792636" y="4025873"/>
            <a:ext cx="5486054" cy="603191"/>
          </a:xfrm>
          <a:prstGeom prst="rect">
            <a:avLst/>
          </a:prstGeom>
        </p:spPr>
        <p:txBody>
          <a:bodyPr lIns="49761" tIns="24881" rIns="49761" bIns="24881"/>
          <a:lstStyle>
            <a:lvl1pPr marL="0" indent="0">
              <a:buNone/>
              <a:defRPr sz="800"/>
            </a:lvl1pPr>
            <a:lvl2pPr marL="248802" indent="0">
              <a:buNone/>
              <a:defRPr sz="700"/>
            </a:lvl2pPr>
            <a:lvl3pPr marL="497603" indent="0">
              <a:buNone/>
              <a:defRPr sz="500"/>
            </a:lvl3pPr>
            <a:lvl4pPr marL="746406" indent="0">
              <a:buNone/>
              <a:defRPr sz="500"/>
            </a:lvl4pPr>
            <a:lvl5pPr marL="995208" indent="0">
              <a:buNone/>
              <a:defRPr sz="500"/>
            </a:lvl5pPr>
            <a:lvl6pPr marL="1244010" indent="0">
              <a:buNone/>
              <a:defRPr sz="500"/>
            </a:lvl6pPr>
            <a:lvl7pPr marL="1492812" indent="0">
              <a:buNone/>
              <a:defRPr sz="500"/>
            </a:lvl7pPr>
            <a:lvl8pPr marL="1741615" indent="0">
              <a:buNone/>
              <a:defRPr sz="500"/>
            </a:lvl8pPr>
            <a:lvl9pPr marL="1990416" indent="0">
              <a:buNone/>
              <a:defRPr sz="500"/>
            </a:lvl9pPr>
          </a:lstStyle>
          <a:p>
            <a:pPr lvl="0"/>
            <a:r>
              <a:rPr lang="zh-CN" altLang="en-US"/>
              <a:t>单击此处编辑母版文本样式</a:t>
            </a:r>
          </a:p>
        </p:txBody>
      </p:sp>
    </p:spTree>
    <p:extLst>
      <p:ext uri="{BB962C8B-B14F-4D97-AF65-F5344CB8AC3E}">
        <p14:creationId xmlns:p14="http://schemas.microsoft.com/office/powerpoint/2010/main" val="20464066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2848353-C1DA-4150-8C41-D4E788C4D0B8}"/>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9ED8B29-4CEC-44AA-AF35-B39BDFFBD71E}"/>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3B9120C-5265-4373-B6FD-19E19840A560}"/>
              </a:ext>
            </a:extLst>
          </p:cNvPr>
          <p:cNvSpPr>
            <a:spLocks noGrp="1"/>
          </p:cNvSpPr>
          <p:nvPr>
            <p:ph type="dt" sz="half" idx="10"/>
          </p:nvPr>
        </p:nvSpPr>
        <p:spPr/>
        <p:txBody>
          <a:bodyPr/>
          <a:lstStyle/>
          <a:p>
            <a:fld id="{79BA3EFA-99A2-4592-B651-C3E5C3BCC447}" type="datetimeFigureOut">
              <a:rPr lang="zh-CN" altLang="en-US" smtClean="0">
                <a:solidFill>
                  <a:prstClr val="black">
                    <a:tint val="75000"/>
                  </a:prstClr>
                </a:solidFill>
              </a:rPr>
              <a:pPr/>
              <a:t>2025/3/4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A3D2033-EA33-4B4B-8591-3F6825E4B940}"/>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DBCEE62A-6338-47A8-A363-C7CB455DCA9E}"/>
              </a:ext>
            </a:extLst>
          </p:cNvPr>
          <p:cNvSpPr>
            <a:spLocks noGrp="1"/>
          </p:cNvSpPr>
          <p:nvPr>
            <p:ph type="sldNum" sz="quarter" idx="12"/>
          </p:nvPr>
        </p:nvSpPr>
        <p:spPr/>
        <p:txBody>
          <a:bodyPr/>
          <a:lstStyle/>
          <a:p>
            <a:fld id="{3F1E3693-CCA8-4A6B-BC97-A4E4CDF5A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358441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竖排标题与文本">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52B978FD-F0B9-4581-B7B8-838D064F569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8" name="图片 7">
            <a:extLst>
              <a:ext uri="{FF2B5EF4-FFF2-40B4-BE49-F238E27FC236}">
                <a16:creationId xmlns:a16="http://schemas.microsoft.com/office/drawing/2014/main" id="{39D94EC1-DC50-44C3-9F94-46D84CCEA10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46567"/>
          <a:stretch/>
        </p:blipFill>
        <p:spPr>
          <a:xfrm>
            <a:off x="-416713" y="2345172"/>
            <a:ext cx="9887803" cy="2819969"/>
          </a:xfrm>
          <a:prstGeom prst="rect">
            <a:avLst/>
          </a:prstGeom>
        </p:spPr>
      </p:pic>
      <p:sp>
        <p:nvSpPr>
          <p:cNvPr id="9" name="矩形 8">
            <a:extLst>
              <a:ext uri="{FF2B5EF4-FFF2-40B4-BE49-F238E27FC236}">
                <a16:creationId xmlns:a16="http://schemas.microsoft.com/office/drawing/2014/main" id="{DB58F3EC-A81D-4B5A-9454-B2F90E640594}"/>
              </a:ext>
            </a:extLst>
          </p:cNvPr>
          <p:cNvSpPr/>
          <p:nvPr userDrawn="1"/>
        </p:nvSpPr>
        <p:spPr>
          <a:xfrm>
            <a:off x="502134" y="424998"/>
            <a:ext cx="8139733" cy="4293505"/>
          </a:xfrm>
          <a:prstGeom prst="rect">
            <a:avLst/>
          </a:prstGeom>
          <a:gradFill>
            <a:gsLst>
              <a:gs pos="0">
                <a:srgbClr val="DFEED3"/>
              </a:gs>
              <a:gs pos="100000">
                <a:srgbClr val="EFF6EC"/>
              </a:gs>
            </a:gsLst>
            <a:lin ang="5400000" scaled="1"/>
          </a:gradFill>
          <a:ln w="25400">
            <a:solidFill>
              <a:srgbClr val="A5B057">
                <a:alpha val="23000"/>
              </a:srgbClr>
            </a:solidFill>
          </a:ln>
          <a:effectLst>
            <a:outerShdw blurRad="114300" sx="103000" sy="103000" algn="ctr" rotWithShape="0">
              <a:prstClr val="black">
                <a:alpha val="7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defTabSz="685800"/>
            <a:endParaRPr lang="zh-CN" altLang="en-US" sz="1400">
              <a:solidFill>
                <a:prstClr val="white"/>
              </a:solidFill>
            </a:endParaRPr>
          </a:p>
        </p:txBody>
      </p:sp>
      <p:pic>
        <p:nvPicPr>
          <p:cNvPr id="10" name="图片 9">
            <a:extLst>
              <a:ext uri="{FF2B5EF4-FFF2-40B4-BE49-F238E27FC236}">
                <a16:creationId xmlns:a16="http://schemas.microsoft.com/office/drawing/2014/main" id="{2116C99A-D246-4017-9AB5-91D864F9516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82635" t="10561" b="66790"/>
          <a:stretch/>
        </p:blipFill>
        <p:spPr>
          <a:xfrm>
            <a:off x="7771638" y="217510"/>
            <a:ext cx="870228" cy="1702665"/>
          </a:xfrm>
          <a:prstGeom prst="rect">
            <a:avLst/>
          </a:prstGeom>
        </p:spPr>
      </p:pic>
      <p:pic>
        <p:nvPicPr>
          <p:cNvPr id="12" name="图片 11">
            <a:extLst>
              <a:ext uri="{FF2B5EF4-FFF2-40B4-BE49-F238E27FC236}">
                <a16:creationId xmlns:a16="http://schemas.microsoft.com/office/drawing/2014/main" id="{16B589BE-8522-451B-8989-2D774E49C60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45174" b="25072"/>
          <a:stretch/>
        </p:blipFill>
        <p:spPr>
          <a:xfrm>
            <a:off x="3550" y="3915824"/>
            <a:ext cx="3428678" cy="1530348"/>
          </a:xfrm>
          <a:prstGeom prst="rect">
            <a:avLst/>
          </a:prstGeom>
        </p:spPr>
      </p:pic>
      <p:pic>
        <p:nvPicPr>
          <p:cNvPr id="13" name="图片 12">
            <a:extLst>
              <a:ext uri="{FF2B5EF4-FFF2-40B4-BE49-F238E27FC236}">
                <a16:creationId xmlns:a16="http://schemas.microsoft.com/office/drawing/2014/main" id="{E407D10C-75DA-4DD5-9FE4-420AFFC4EFB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82635" t="10561" b="66790"/>
          <a:stretch/>
        </p:blipFill>
        <p:spPr>
          <a:xfrm flipH="1">
            <a:off x="0" y="-145263"/>
            <a:ext cx="998621" cy="1953875"/>
          </a:xfrm>
          <a:prstGeom prst="rect">
            <a:avLst/>
          </a:prstGeom>
        </p:spPr>
      </p:pic>
      <p:sp>
        <p:nvSpPr>
          <p:cNvPr id="11" name="TextBox 10"/>
          <p:cNvSpPr txBox="1"/>
          <p:nvPr userDrawn="1"/>
        </p:nvSpPr>
        <p:spPr>
          <a:xfrm>
            <a:off x="8991600" y="4857750"/>
            <a:ext cx="152400" cy="323165"/>
          </a:xfrm>
          <a:prstGeom prst="rect">
            <a:avLst/>
          </a:prstGeom>
          <a:noFill/>
        </p:spPr>
        <p:txBody>
          <a:bodyPr wrap="square" rtlCol="0">
            <a:spAutoFit/>
          </a:bodyPr>
          <a:lstStyle/>
          <a:p>
            <a:pPr defTabSz="914400"/>
            <a:r>
              <a:rPr lang="en-US" sz="500" dirty="0">
                <a:solidFill>
                  <a:prstClr val="black"/>
                </a:solidFill>
                <a:latin typeface="等线 Light" panose="020F0302020204030204"/>
              </a:rPr>
              <a:t>V.H</a:t>
            </a:r>
          </a:p>
        </p:txBody>
      </p:sp>
    </p:spTree>
    <p:extLst>
      <p:ext uri="{BB962C8B-B14F-4D97-AF65-F5344CB8AC3E}">
        <p14:creationId xmlns:p14="http://schemas.microsoft.com/office/powerpoint/2010/main" val="32095895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3"/>
            <a:ext cx="6858000" cy="1790700"/>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2701529"/>
            <a:ext cx="6858000" cy="1241821"/>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05389A8-DAB8-4C38-9728-C9E6DC98686C}"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BBEE8B-B74E-43EC-9566-10F8E3B42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64274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05389A8-DAB8-4C38-9728-C9E6DC98686C}"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BBEE8B-B74E-43EC-9566-10F8E3B42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647331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05389A8-DAB8-4C38-9728-C9E6DC98686C}" type="datetimeFigureOut">
              <a:rPr lang="en-US" smtClean="0">
                <a:solidFill>
                  <a:prstClr val="black">
                    <a:tint val="75000"/>
                  </a:prstClr>
                </a:solidFill>
              </a:rPr>
              <a:pPr/>
              <a:t>3/4/2025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2BBEE8B-B74E-43EC-9566-10F8E3B42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477320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5389A8-DAB8-4C38-9728-C9E6DC98686C}" type="datetimeFigureOut">
              <a:rPr lang="en-US" smtClean="0">
                <a:solidFill>
                  <a:prstClr val="black">
                    <a:tint val="75000"/>
                  </a:prstClr>
                </a:solidFill>
              </a:rPr>
              <a:pPr/>
              <a:t>3/4/2025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BBEE8B-B74E-43EC-9566-10F8E3B42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528449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1"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1"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05389A8-DAB8-4C38-9728-C9E6DC98686C}" type="datetimeFigureOut">
              <a:rPr lang="en-US" smtClean="0">
                <a:solidFill>
                  <a:prstClr val="black">
                    <a:tint val="75000"/>
                  </a:prstClr>
                </a:solidFill>
              </a:rPr>
              <a:pPr/>
              <a:t>3/4/2025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2BBEE8B-B74E-43EC-9566-10F8E3B42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701913"/>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5389A8-DAB8-4C38-9728-C9E6DC98686C}" type="datetimeFigureOut">
              <a:rPr lang="en-US" smtClean="0">
                <a:solidFill>
                  <a:prstClr val="black">
                    <a:tint val="75000"/>
                  </a:prstClr>
                </a:solidFill>
              </a:rPr>
              <a:pPr/>
              <a:t>3/4/2025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2BBEE8B-B74E-43EC-9566-10F8E3B42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52304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05389A8-DAB8-4C38-9728-C9E6DC98686C}" type="datetimeFigureOut">
              <a:rPr lang="en-US" smtClean="0">
                <a:solidFill>
                  <a:prstClr val="black">
                    <a:tint val="75000"/>
                  </a:prstClr>
                </a:solidFill>
              </a:rPr>
              <a:pPr/>
              <a:t>3/4/2025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2BBEE8B-B74E-43EC-9566-10F8E3B42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438040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905389A8-DAB8-4C38-9728-C9E6DC98686C}" type="datetimeFigureOut">
              <a:rPr lang="en-US" smtClean="0">
                <a:solidFill>
                  <a:prstClr val="black">
                    <a:tint val="75000"/>
                  </a:prstClr>
                </a:solidFill>
              </a:rPr>
              <a:pPr/>
              <a:t>3/4/2025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2BBEE8B-B74E-43EC-9566-10F8E3B42F5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2595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ags" Target="../tags/tag1.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3.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theme" Target="../theme/theme6.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ags" Target="../tags/tag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theme" Target="../theme/theme7.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7" descr="1-"/>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6056"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57370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816382" rtl="0" eaLnBrk="0" fontAlgn="base" hangingPunct="0">
        <a:spcBef>
          <a:spcPct val="0"/>
        </a:spcBef>
        <a:spcAft>
          <a:spcPct val="0"/>
        </a:spcAft>
        <a:defRPr sz="3900">
          <a:solidFill>
            <a:schemeClr val="tx2"/>
          </a:solidFill>
          <a:latin typeface="+mj-lt"/>
          <a:ea typeface="+mj-ea"/>
          <a:cs typeface="+mj-cs"/>
        </a:defRPr>
      </a:lvl1pPr>
      <a:lvl2pPr algn="ctr" defTabSz="816382" rtl="0" eaLnBrk="0" fontAlgn="base" hangingPunct="0">
        <a:spcBef>
          <a:spcPct val="0"/>
        </a:spcBef>
        <a:spcAft>
          <a:spcPct val="0"/>
        </a:spcAft>
        <a:defRPr sz="3900">
          <a:solidFill>
            <a:schemeClr val="tx2"/>
          </a:solidFill>
          <a:latin typeface="Arial" charset="0"/>
          <a:ea typeface="宋体" pitchFamily="2" charset="-122"/>
        </a:defRPr>
      </a:lvl2pPr>
      <a:lvl3pPr algn="ctr" defTabSz="816382" rtl="0" eaLnBrk="0" fontAlgn="base" hangingPunct="0">
        <a:spcBef>
          <a:spcPct val="0"/>
        </a:spcBef>
        <a:spcAft>
          <a:spcPct val="0"/>
        </a:spcAft>
        <a:defRPr sz="3900">
          <a:solidFill>
            <a:schemeClr val="tx2"/>
          </a:solidFill>
          <a:latin typeface="Arial" charset="0"/>
          <a:ea typeface="宋体" pitchFamily="2" charset="-122"/>
        </a:defRPr>
      </a:lvl3pPr>
      <a:lvl4pPr algn="ctr" defTabSz="816382" rtl="0" eaLnBrk="0" fontAlgn="base" hangingPunct="0">
        <a:spcBef>
          <a:spcPct val="0"/>
        </a:spcBef>
        <a:spcAft>
          <a:spcPct val="0"/>
        </a:spcAft>
        <a:defRPr sz="3900">
          <a:solidFill>
            <a:schemeClr val="tx2"/>
          </a:solidFill>
          <a:latin typeface="Arial" charset="0"/>
          <a:ea typeface="宋体" pitchFamily="2" charset="-122"/>
        </a:defRPr>
      </a:lvl4pPr>
      <a:lvl5pPr algn="ctr" defTabSz="816382" rtl="0" eaLnBrk="0" fontAlgn="base" hangingPunct="0">
        <a:spcBef>
          <a:spcPct val="0"/>
        </a:spcBef>
        <a:spcAft>
          <a:spcPct val="0"/>
        </a:spcAft>
        <a:defRPr sz="3900">
          <a:solidFill>
            <a:schemeClr val="tx2"/>
          </a:solidFill>
          <a:latin typeface="Arial" charset="0"/>
          <a:ea typeface="宋体" pitchFamily="2" charset="-122"/>
        </a:defRPr>
      </a:lvl5pPr>
      <a:lvl6pPr marL="248802" algn="ctr" defTabSz="816382" rtl="0" fontAlgn="base">
        <a:spcBef>
          <a:spcPct val="0"/>
        </a:spcBef>
        <a:spcAft>
          <a:spcPct val="0"/>
        </a:spcAft>
        <a:defRPr sz="3900">
          <a:solidFill>
            <a:schemeClr val="tx2"/>
          </a:solidFill>
          <a:latin typeface="Arial" charset="0"/>
          <a:ea typeface="宋体" pitchFamily="2" charset="-122"/>
        </a:defRPr>
      </a:lvl6pPr>
      <a:lvl7pPr marL="497603" algn="ctr" defTabSz="816382" rtl="0" fontAlgn="base">
        <a:spcBef>
          <a:spcPct val="0"/>
        </a:spcBef>
        <a:spcAft>
          <a:spcPct val="0"/>
        </a:spcAft>
        <a:defRPr sz="3900">
          <a:solidFill>
            <a:schemeClr val="tx2"/>
          </a:solidFill>
          <a:latin typeface="Arial" charset="0"/>
          <a:ea typeface="宋体" pitchFamily="2" charset="-122"/>
        </a:defRPr>
      </a:lvl7pPr>
      <a:lvl8pPr marL="746406" algn="ctr" defTabSz="816382" rtl="0" fontAlgn="base">
        <a:spcBef>
          <a:spcPct val="0"/>
        </a:spcBef>
        <a:spcAft>
          <a:spcPct val="0"/>
        </a:spcAft>
        <a:defRPr sz="3900">
          <a:solidFill>
            <a:schemeClr val="tx2"/>
          </a:solidFill>
          <a:latin typeface="Arial" charset="0"/>
          <a:ea typeface="宋体" pitchFamily="2" charset="-122"/>
        </a:defRPr>
      </a:lvl8pPr>
      <a:lvl9pPr marL="995208" algn="ctr" defTabSz="816382" rtl="0" fontAlgn="base">
        <a:spcBef>
          <a:spcPct val="0"/>
        </a:spcBef>
        <a:spcAft>
          <a:spcPct val="0"/>
        </a:spcAft>
        <a:defRPr sz="3900">
          <a:solidFill>
            <a:schemeClr val="tx2"/>
          </a:solidFill>
          <a:latin typeface="Arial" charset="0"/>
          <a:ea typeface="宋体" pitchFamily="2" charset="-122"/>
        </a:defRPr>
      </a:lvl9pPr>
    </p:titleStyle>
    <p:bodyStyle>
      <a:lvl1pPr marL="305819" indent="-305819" algn="l" defTabSz="816382" rtl="0" eaLnBrk="0" fontAlgn="base" hangingPunct="0">
        <a:spcBef>
          <a:spcPct val="20000"/>
        </a:spcBef>
        <a:spcAft>
          <a:spcPct val="0"/>
        </a:spcAft>
        <a:buChar char="•"/>
        <a:defRPr sz="2800">
          <a:solidFill>
            <a:schemeClr val="tx1"/>
          </a:solidFill>
          <a:latin typeface="+mn-lt"/>
          <a:ea typeface="+mn-ea"/>
          <a:cs typeface="+mn-cs"/>
        </a:defRPr>
      </a:lvl1pPr>
      <a:lvl2pPr marL="663473" indent="-255713" algn="l" defTabSz="816382" rtl="0" eaLnBrk="0" fontAlgn="base" hangingPunct="0">
        <a:spcBef>
          <a:spcPct val="20000"/>
        </a:spcBef>
        <a:spcAft>
          <a:spcPct val="0"/>
        </a:spcAft>
        <a:buChar char="–"/>
        <a:defRPr sz="2500">
          <a:solidFill>
            <a:schemeClr val="tx1"/>
          </a:solidFill>
          <a:latin typeface="+mn-lt"/>
          <a:ea typeface="+mn-ea"/>
        </a:defRPr>
      </a:lvl2pPr>
      <a:lvl3pPr marL="1020262" indent="-203880" algn="l" defTabSz="816382" rtl="0" eaLnBrk="0" fontAlgn="base" hangingPunct="0">
        <a:spcBef>
          <a:spcPct val="20000"/>
        </a:spcBef>
        <a:spcAft>
          <a:spcPct val="0"/>
        </a:spcAft>
        <a:buChar char="•"/>
        <a:defRPr sz="2100">
          <a:solidFill>
            <a:schemeClr val="tx1"/>
          </a:solidFill>
          <a:latin typeface="+mn-lt"/>
          <a:ea typeface="+mn-ea"/>
        </a:defRPr>
      </a:lvl3pPr>
      <a:lvl4pPr marL="1428884" indent="-204744" algn="l" defTabSz="816382" rtl="0" eaLnBrk="0" fontAlgn="base" hangingPunct="0">
        <a:spcBef>
          <a:spcPct val="20000"/>
        </a:spcBef>
        <a:spcAft>
          <a:spcPct val="0"/>
        </a:spcAft>
        <a:buChar char="–"/>
        <a:defRPr sz="1800">
          <a:solidFill>
            <a:schemeClr val="tx1"/>
          </a:solidFill>
          <a:latin typeface="+mn-lt"/>
          <a:ea typeface="+mn-ea"/>
        </a:defRPr>
      </a:lvl4pPr>
      <a:lvl5pPr marL="1836643" indent="-203880" algn="l" defTabSz="816382" rtl="0" eaLnBrk="0" fontAlgn="base" hangingPunct="0">
        <a:spcBef>
          <a:spcPct val="20000"/>
        </a:spcBef>
        <a:spcAft>
          <a:spcPct val="0"/>
        </a:spcAft>
        <a:buChar char="»"/>
        <a:defRPr sz="1800">
          <a:solidFill>
            <a:schemeClr val="tx1"/>
          </a:solidFill>
          <a:latin typeface="+mn-lt"/>
          <a:ea typeface="+mn-ea"/>
        </a:defRPr>
      </a:lvl5pPr>
      <a:lvl6pPr marL="2085445" indent="-203880" algn="l" defTabSz="816382" rtl="0" fontAlgn="base">
        <a:spcBef>
          <a:spcPct val="20000"/>
        </a:spcBef>
        <a:spcAft>
          <a:spcPct val="0"/>
        </a:spcAft>
        <a:buChar char="»"/>
        <a:defRPr sz="1800">
          <a:solidFill>
            <a:schemeClr val="tx1"/>
          </a:solidFill>
          <a:latin typeface="+mn-lt"/>
          <a:ea typeface="+mn-ea"/>
        </a:defRPr>
      </a:lvl6pPr>
      <a:lvl7pPr marL="2334247" indent="-203880" algn="l" defTabSz="816382" rtl="0" fontAlgn="base">
        <a:spcBef>
          <a:spcPct val="20000"/>
        </a:spcBef>
        <a:spcAft>
          <a:spcPct val="0"/>
        </a:spcAft>
        <a:buChar char="»"/>
        <a:defRPr sz="1800">
          <a:solidFill>
            <a:schemeClr val="tx1"/>
          </a:solidFill>
          <a:latin typeface="+mn-lt"/>
          <a:ea typeface="+mn-ea"/>
        </a:defRPr>
      </a:lvl7pPr>
      <a:lvl8pPr marL="2583049" indent="-203880" algn="l" defTabSz="816382" rtl="0" fontAlgn="base">
        <a:spcBef>
          <a:spcPct val="20000"/>
        </a:spcBef>
        <a:spcAft>
          <a:spcPct val="0"/>
        </a:spcAft>
        <a:buChar char="»"/>
        <a:defRPr sz="1800">
          <a:solidFill>
            <a:schemeClr val="tx1"/>
          </a:solidFill>
          <a:latin typeface="+mn-lt"/>
          <a:ea typeface="+mn-ea"/>
        </a:defRPr>
      </a:lvl8pPr>
      <a:lvl9pPr marL="2831852" indent="-203880" algn="l" defTabSz="816382" rtl="0" fontAlgn="base">
        <a:spcBef>
          <a:spcPct val="20000"/>
        </a:spcBef>
        <a:spcAft>
          <a:spcPct val="0"/>
        </a:spcAft>
        <a:buChar char="»"/>
        <a:defRPr sz="1800">
          <a:solidFill>
            <a:schemeClr val="tx1"/>
          </a:solidFill>
          <a:latin typeface="+mn-lt"/>
          <a:ea typeface="+mn-ea"/>
        </a:defRPr>
      </a:lvl9pPr>
    </p:bodyStyle>
    <p:otherStyle>
      <a:defPPr>
        <a:defRPr lang="zh-CN"/>
      </a:defPPr>
      <a:lvl1pPr marL="0" algn="l" defTabSz="497603" rtl="0" eaLnBrk="1" latinLnBrk="0" hangingPunct="1">
        <a:defRPr sz="1000" kern="1200">
          <a:solidFill>
            <a:schemeClr val="tx1"/>
          </a:solidFill>
          <a:latin typeface="+mn-lt"/>
          <a:ea typeface="+mn-ea"/>
          <a:cs typeface="+mn-cs"/>
        </a:defRPr>
      </a:lvl1pPr>
      <a:lvl2pPr marL="248802" algn="l" defTabSz="497603" rtl="0" eaLnBrk="1" latinLnBrk="0" hangingPunct="1">
        <a:defRPr sz="1000" kern="1200">
          <a:solidFill>
            <a:schemeClr val="tx1"/>
          </a:solidFill>
          <a:latin typeface="+mn-lt"/>
          <a:ea typeface="+mn-ea"/>
          <a:cs typeface="+mn-cs"/>
        </a:defRPr>
      </a:lvl2pPr>
      <a:lvl3pPr marL="497603" algn="l" defTabSz="497603" rtl="0" eaLnBrk="1" latinLnBrk="0" hangingPunct="1">
        <a:defRPr sz="1000" kern="1200">
          <a:solidFill>
            <a:schemeClr val="tx1"/>
          </a:solidFill>
          <a:latin typeface="+mn-lt"/>
          <a:ea typeface="+mn-ea"/>
          <a:cs typeface="+mn-cs"/>
        </a:defRPr>
      </a:lvl3pPr>
      <a:lvl4pPr marL="746406" algn="l" defTabSz="497603" rtl="0" eaLnBrk="1" latinLnBrk="0" hangingPunct="1">
        <a:defRPr sz="1000" kern="1200">
          <a:solidFill>
            <a:schemeClr val="tx1"/>
          </a:solidFill>
          <a:latin typeface="+mn-lt"/>
          <a:ea typeface="+mn-ea"/>
          <a:cs typeface="+mn-cs"/>
        </a:defRPr>
      </a:lvl4pPr>
      <a:lvl5pPr marL="995208" algn="l" defTabSz="497603" rtl="0" eaLnBrk="1" latinLnBrk="0" hangingPunct="1">
        <a:defRPr sz="1000" kern="1200">
          <a:solidFill>
            <a:schemeClr val="tx1"/>
          </a:solidFill>
          <a:latin typeface="+mn-lt"/>
          <a:ea typeface="+mn-ea"/>
          <a:cs typeface="+mn-cs"/>
        </a:defRPr>
      </a:lvl5pPr>
      <a:lvl6pPr marL="1244010" algn="l" defTabSz="497603" rtl="0" eaLnBrk="1" latinLnBrk="0" hangingPunct="1">
        <a:defRPr sz="1000" kern="1200">
          <a:solidFill>
            <a:schemeClr val="tx1"/>
          </a:solidFill>
          <a:latin typeface="+mn-lt"/>
          <a:ea typeface="+mn-ea"/>
          <a:cs typeface="+mn-cs"/>
        </a:defRPr>
      </a:lvl6pPr>
      <a:lvl7pPr marL="1492812" algn="l" defTabSz="497603" rtl="0" eaLnBrk="1" latinLnBrk="0" hangingPunct="1">
        <a:defRPr sz="1000" kern="1200">
          <a:solidFill>
            <a:schemeClr val="tx1"/>
          </a:solidFill>
          <a:latin typeface="+mn-lt"/>
          <a:ea typeface="+mn-ea"/>
          <a:cs typeface="+mn-cs"/>
        </a:defRPr>
      </a:lvl7pPr>
      <a:lvl8pPr marL="1741615" algn="l" defTabSz="497603" rtl="0" eaLnBrk="1" latinLnBrk="0" hangingPunct="1">
        <a:defRPr sz="1000" kern="1200">
          <a:solidFill>
            <a:schemeClr val="tx1"/>
          </a:solidFill>
          <a:latin typeface="+mn-lt"/>
          <a:ea typeface="+mn-ea"/>
          <a:cs typeface="+mn-cs"/>
        </a:defRPr>
      </a:lvl8pPr>
      <a:lvl9pPr marL="1990416" algn="l" defTabSz="497603" rtl="0" eaLnBrk="1" latinLnBrk="0" hangingPunct="1">
        <a:defRPr sz="10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8C5F3FA-4AD3-48F3-87D2-31CE3C0D0986}"/>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643DB46-255D-4136-B842-5DD44401985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912D720-80A7-4DA6-A33F-E0D7139B44C0}"/>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90329A3E-716E-42DC-8763-9C43248BABAA}" type="datetimeFigureOut">
              <a:rPr lang="en-US" smtClean="0">
                <a:solidFill>
                  <a:prstClr val="black">
                    <a:tint val="75000"/>
                  </a:prstClr>
                </a:solidFill>
              </a:rPr>
              <a:pPr defTabSz="685800"/>
              <a:t>3/4/2025</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87291BF-4CCA-409C-81BE-EDF667838231}"/>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993E9B6F-72D2-44BB-92BD-5B5B51579448}"/>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3BD5001E-6FBD-445E-8F79-3C750C730C11}"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4060370062"/>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56" tIns="34289" rIns="68556" bIns="34289" rtlCol="0" anchor="ctr"/>
          <a:lstStyle/>
          <a:p>
            <a:pPr algn="ctr" defTabSz="685528"/>
            <a:endParaRPr lang="zh-CN" altLang="en-US" sz="1400">
              <a:solidFill>
                <a:srgbClr val="FFFFFF"/>
              </a:solidFill>
            </a:endParaRPr>
          </a:p>
        </p:txBody>
      </p:sp>
      <p:sp>
        <p:nvSpPr>
          <p:cNvPr id="12" name="文本框 11"/>
          <p:cNvSpPr txBox="1"/>
          <p:nvPr userDrawn="1"/>
        </p:nvSpPr>
        <p:spPr>
          <a:xfrm>
            <a:off x="2973229" y="1764522"/>
            <a:ext cx="3547586" cy="1165703"/>
          </a:xfrm>
          <a:prstGeom prst="rect">
            <a:avLst/>
          </a:prstGeom>
          <a:noFill/>
        </p:spPr>
        <p:txBody>
          <a:bodyPr wrap="square" lIns="68556" tIns="34289" rIns="68556" bIns="34289" rtlCol="0" anchor="t">
            <a:spAutoFit/>
          </a:bodyPr>
          <a:lstStyle/>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528"/>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14" tIns="45707" rIns="91414" bIns="45707" rtlCol="0">
            <a:spAutoFit/>
          </a:bodyPr>
          <a:lstStyle/>
          <a:p>
            <a:pPr algn="ctr" defTabSz="914063"/>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626241067"/>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52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86" indent="-171386" algn="l" defTabSz="685528"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157" indent="-171386" algn="l" defTabSz="68552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913"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670"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2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198"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962"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26"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497" indent="-171386" algn="l" defTabSz="68552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528" rtl="0" eaLnBrk="1" latinLnBrk="0" hangingPunct="1">
        <a:defRPr sz="1400" kern="1200">
          <a:solidFill>
            <a:schemeClr val="tx1"/>
          </a:solidFill>
          <a:latin typeface="+mn-lt"/>
          <a:ea typeface="+mn-ea"/>
          <a:cs typeface="+mn-cs"/>
        </a:defRPr>
      </a:lvl1pPr>
      <a:lvl2pPr marL="342758" algn="l" defTabSz="685528" rtl="0" eaLnBrk="1" latinLnBrk="0" hangingPunct="1">
        <a:defRPr sz="1400" kern="1200">
          <a:solidFill>
            <a:schemeClr val="tx1"/>
          </a:solidFill>
          <a:latin typeface="+mn-lt"/>
          <a:ea typeface="+mn-ea"/>
          <a:cs typeface="+mn-cs"/>
        </a:defRPr>
      </a:lvl2pPr>
      <a:lvl3pPr marL="685528" algn="l" defTabSz="685528" rtl="0" eaLnBrk="1" latinLnBrk="0" hangingPunct="1">
        <a:defRPr sz="1400" kern="1200">
          <a:solidFill>
            <a:schemeClr val="tx1"/>
          </a:solidFill>
          <a:latin typeface="+mn-lt"/>
          <a:ea typeface="+mn-ea"/>
          <a:cs typeface="+mn-cs"/>
        </a:defRPr>
      </a:lvl3pPr>
      <a:lvl4pPr marL="1028292" algn="l" defTabSz="685528" rtl="0" eaLnBrk="1" latinLnBrk="0" hangingPunct="1">
        <a:defRPr sz="1400" kern="1200">
          <a:solidFill>
            <a:schemeClr val="tx1"/>
          </a:solidFill>
          <a:latin typeface="+mn-lt"/>
          <a:ea typeface="+mn-ea"/>
          <a:cs typeface="+mn-cs"/>
        </a:defRPr>
      </a:lvl4pPr>
      <a:lvl5pPr marL="1371056" algn="l" defTabSz="685528" rtl="0" eaLnBrk="1" latinLnBrk="0" hangingPunct="1">
        <a:defRPr sz="1400" kern="1200">
          <a:solidFill>
            <a:schemeClr val="tx1"/>
          </a:solidFill>
          <a:latin typeface="+mn-lt"/>
          <a:ea typeface="+mn-ea"/>
          <a:cs typeface="+mn-cs"/>
        </a:defRPr>
      </a:lvl5pPr>
      <a:lvl6pPr marL="1713827" algn="l" defTabSz="685528" rtl="0" eaLnBrk="1" latinLnBrk="0" hangingPunct="1">
        <a:defRPr sz="1400" kern="1200">
          <a:solidFill>
            <a:schemeClr val="tx1"/>
          </a:solidFill>
          <a:latin typeface="+mn-lt"/>
          <a:ea typeface="+mn-ea"/>
          <a:cs typeface="+mn-cs"/>
        </a:defRPr>
      </a:lvl6pPr>
      <a:lvl7pPr marL="2056583" algn="l" defTabSz="685528" rtl="0" eaLnBrk="1" latinLnBrk="0" hangingPunct="1">
        <a:defRPr sz="1400" kern="1200">
          <a:solidFill>
            <a:schemeClr val="tx1"/>
          </a:solidFill>
          <a:latin typeface="+mn-lt"/>
          <a:ea typeface="+mn-ea"/>
          <a:cs typeface="+mn-cs"/>
        </a:defRPr>
      </a:lvl7pPr>
      <a:lvl8pPr marL="2399340" algn="l" defTabSz="685528" rtl="0" eaLnBrk="1" latinLnBrk="0" hangingPunct="1">
        <a:defRPr sz="1400" kern="1200">
          <a:solidFill>
            <a:schemeClr val="tx1"/>
          </a:solidFill>
          <a:latin typeface="+mn-lt"/>
          <a:ea typeface="+mn-ea"/>
          <a:cs typeface="+mn-cs"/>
        </a:defRPr>
      </a:lvl8pPr>
      <a:lvl9pPr marL="2742098" algn="l" defTabSz="685528"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EF25F68-5920-4515-8B2F-59EBB90C90AC}"/>
              </a:ext>
            </a:extLst>
          </p:cNvPr>
          <p:cNvSpPr>
            <a:spLocks noGrp="1"/>
          </p:cNvSpPr>
          <p:nvPr>
            <p:ph type="title"/>
          </p:nvPr>
        </p:nvSpPr>
        <p:spPr>
          <a:xfrm>
            <a:off x="628650" y="273844"/>
            <a:ext cx="7886700" cy="994172"/>
          </a:xfrm>
          <a:prstGeom prst="rect">
            <a:avLst/>
          </a:prstGeom>
        </p:spPr>
        <p:txBody>
          <a:bodyPr vert="horz" lIns="68564" tIns="34289" rIns="68564" bIns="34289"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9AD0E4CA-BC72-4CCA-B4FC-B9A8C165C395}"/>
              </a:ext>
            </a:extLst>
          </p:cNvPr>
          <p:cNvSpPr>
            <a:spLocks noGrp="1"/>
          </p:cNvSpPr>
          <p:nvPr>
            <p:ph type="body" idx="1"/>
          </p:nvPr>
        </p:nvSpPr>
        <p:spPr>
          <a:xfrm>
            <a:off x="628650" y="1369219"/>
            <a:ext cx="7886700" cy="3263504"/>
          </a:xfrm>
          <a:prstGeom prst="rect">
            <a:avLst/>
          </a:prstGeom>
        </p:spPr>
        <p:txBody>
          <a:bodyPr vert="horz" lIns="68564" tIns="34289" rIns="68564" bIns="34289"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4E6343BF-6558-4200-8AC4-D13F1680D530}"/>
              </a:ext>
            </a:extLst>
          </p:cNvPr>
          <p:cNvSpPr>
            <a:spLocks noGrp="1"/>
          </p:cNvSpPr>
          <p:nvPr>
            <p:ph type="dt" sz="half" idx="2"/>
          </p:nvPr>
        </p:nvSpPr>
        <p:spPr>
          <a:xfrm>
            <a:off x="628650" y="4767264"/>
            <a:ext cx="2057400" cy="273844"/>
          </a:xfrm>
          <a:prstGeom prst="rect">
            <a:avLst/>
          </a:prstGeom>
        </p:spPr>
        <p:txBody>
          <a:bodyPr vert="horz" lIns="68564" tIns="34289" rIns="68564" bIns="34289" rtlCol="0" anchor="ctr"/>
          <a:lstStyle>
            <a:lvl1pPr algn="l">
              <a:defRPr sz="900">
                <a:solidFill>
                  <a:schemeClr val="tx1">
                    <a:tint val="75000"/>
                  </a:schemeClr>
                </a:solidFill>
              </a:defRPr>
            </a:lvl1pPr>
          </a:lstStyle>
          <a:p>
            <a:pPr defTabSz="685613"/>
            <a:fld id="{DBBA1A5F-419C-4CB6-AD00-786F1BCA5758}" type="datetimeFigureOut">
              <a:rPr lang="zh-CN" altLang="en-US" smtClean="0">
                <a:solidFill>
                  <a:prstClr val="black">
                    <a:tint val="75000"/>
                  </a:prstClr>
                </a:solidFill>
              </a:rPr>
              <a:pPr defTabSz="685613"/>
              <a:t>2025/3/4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004D218D-0FFF-486A-8430-BF320C1DFDFC}"/>
              </a:ext>
            </a:extLst>
          </p:cNvPr>
          <p:cNvSpPr>
            <a:spLocks noGrp="1"/>
          </p:cNvSpPr>
          <p:nvPr>
            <p:ph type="ftr" sz="quarter" idx="3"/>
          </p:nvPr>
        </p:nvSpPr>
        <p:spPr>
          <a:xfrm>
            <a:off x="3028950" y="4767264"/>
            <a:ext cx="3086100" cy="273844"/>
          </a:xfrm>
          <a:prstGeom prst="rect">
            <a:avLst/>
          </a:prstGeom>
        </p:spPr>
        <p:txBody>
          <a:bodyPr vert="horz" lIns="68564" tIns="34289" rIns="68564" bIns="34289" rtlCol="0" anchor="ctr"/>
          <a:lstStyle>
            <a:lvl1pPr algn="ctr">
              <a:defRPr sz="900">
                <a:solidFill>
                  <a:schemeClr val="tx1">
                    <a:tint val="75000"/>
                  </a:schemeClr>
                </a:solidFill>
              </a:defRPr>
            </a:lvl1pPr>
          </a:lstStyle>
          <a:p>
            <a:pPr defTabSz="685613"/>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1B3B9831-EA36-41D9-8D7F-1BAC2C3E418B}"/>
              </a:ext>
            </a:extLst>
          </p:cNvPr>
          <p:cNvSpPr>
            <a:spLocks noGrp="1"/>
          </p:cNvSpPr>
          <p:nvPr>
            <p:ph type="sldNum" sz="quarter" idx="4"/>
          </p:nvPr>
        </p:nvSpPr>
        <p:spPr>
          <a:xfrm>
            <a:off x="6457950" y="4767264"/>
            <a:ext cx="2057400" cy="273844"/>
          </a:xfrm>
          <a:prstGeom prst="rect">
            <a:avLst/>
          </a:prstGeom>
        </p:spPr>
        <p:txBody>
          <a:bodyPr vert="horz" lIns="68564" tIns="34289" rIns="68564" bIns="34289" rtlCol="0" anchor="ctr"/>
          <a:lstStyle>
            <a:lvl1pPr algn="r">
              <a:defRPr sz="900">
                <a:solidFill>
                  <a:schemeClr val="tx1">
                    <a:tint val="75000"/>
                  </a:schemeClr>
                </a:solidFill>
              </a:defRPr>
            </a:lvl1pPr>
          </a:lstStyle>
          <a:p>
            <a:pPr defTabSz="685613"/>
            <a:fld id="{E781177D-5228-41AD-B988-6C9A824719E2}" type="slidenum">
              <a:rPr lang="zh-CN" altLang="en-US" smtClean="0">
                <a:solidFill>
                  <a:prstClr val="black">
                    <a:tint val="75000"/>
                  </a:prstClr>
                </a:solidFill>
              </a:rPr>
              <a:pPr defTabSz="685613"/>
              <a:t>‹#›</a:t>
            </a:fld>
            <a:endParaRPr lang="zh-CN" altLang="en-US">
              <a:solidFill>
                <a:prstClr val="black">
                  <a:tint val="75000"/>
                </a:prstClr>
              </a:solidFill>
            </a:endParaRPr>
          </a:p>
        </p:txBody>
      </p:sp>
      <p:sp>
        <p:nvSpPr>
          <p:cNvPr id="7" name="TextBox 6"/>
          <p:cNvSpPr txBox="1"/>
          <p:nvPr userDrawn="1"/>
        </p:nvSpPr>
        <p:spPr>
          <a:xfrm>
            <a:off x="-76200" y="4993274"/>
            <a:ext cx="533400" cy="173121"/>
          </a:xfrm>
          <a:prstGeom prst="rect">
            <a:avLst/>
          </a:prstGeom>
          <a:noFill/>
        </p:spPr>
        <p:txBody>
          <a:bodyPr wrap="square" lIns="91420" tIns="45710" rIns="91420" bIns="45710" rtlCol="0">
            <a:spAutoFit/>
          </a:bodyPr>
          <a:lstStyle/>
          <a:p>
            <a:pPr defTabSz="914153"/>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164393838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8" tIns="45709" rIns="91418" bIns="4570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53"/>
            <a:fld id="{79224341-A4AF-4319-96E0-B65892CD730F}" type="datetimeFigureOut">
              <a:rPr lang="en-US" smtClean="0">
                <a:solidFill>
                  <a:prstClr val="black">
                    <a:tint val="75000"/>
                  </a:prstClr>
                </a:solidFill>
              </a:rPr>
              <a:pPr defTabSz="914153"/>
              <a:t>3/4/2025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5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53"/>
            <a:fld id="{27958F2A-C7FD-4994-B548-B349E89E654F}" type="slidenum">
              <a:rPr lang="en-US" smtClean="0">
                <a:solidFill>
                  <a:prstClr val="black">
                    <a:tint val="75000"/>
                  </a:prstClr>
                </a:solidFill>
              </a:rPr>
              <a:pPr defTabSz="914153"/>
              <a:t>‹#›</a:t>
            </a:fld>
            <a:endParaRPr lang="en-US">
              <a:solidFill>
                <a:prstClr val="black">
                  <a:tint val="75000"/>
                </a:prstClr>
              </a:solidFill>
            </a:endParaRPr>
          </a:p>
        </p:txBody>
      </p:sp>
    </p:spTree>
    <p:extLst>
      <p:ext uri="{BB962C8B-B14F-4D97-AF65-F5344CB8AC3E}">
        <p14:creationId xmlns:p14="http://schemas.microsoft.com/office/powerpoint/2010/main" val="4526158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153" rtl="0" eaLnBrk="1" latinLnBrk="0" hangingPunct="1">
        <a:spcBef>
          <a:spcPct val="0"/>
        </a:spcBef>
        <a:buNone/>
        <a:defRPr sz="4400" kern="1200">
          <a:solidFill>
            <a:schemeClr val="tx1"/>
          </a:solidFill>
          <a:latin typeface="+mj-lt"/>
          <a:ea typeface="+mj-ea"/>
          <a:cs typeface="+mj-cs"/>
        </a:defRPr>
      </a:lvl1pPr>
    </p:titleStyle>
    <p:bodyStyle>
      <a:lvl1pPr marL="342803" indent="-342803" algn="l" defTabSz="9141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51" indent="-285673" algn="l" defTabSz="9141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87" indent="-228534" algn="l" defTabSz="9141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7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38"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07"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86"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0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133"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8" tIns="45709" rIns="91418" bIns="45709"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18" tIns="45709" rIns="91418" bIns="4570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18" tIns="45709" rIns="91418" bIns="45709" rtlCol="0" anchor="ctr"/>
          <a:lstStyle>
            <a:lvl1pPr algn="l">
              <a:defRPr sz="1200">
                <a:solidFill>
                  <a:schemeClr val="tx1">
                    <a:tint val="75000"/>
                  </a:schemeClr>
                </a:solidFill>
              </a:defRPr>
            </a:lvl1pPr>
          </a:lstStyle>
          <a:p>
            <a:pPr defTabSz="914153"/>
            <a:fld id="{0D94DB8A-3B11-46A5-A0CE-40843F5ADF5D}" type="datetimeFigureOut">
              <a:rPr lang="en-US" smtClean="0">
                <a:solidFill>
                  <a:prstClr val="black">
                    <a:tint val="75000"/>
                  </a:prstClr>
                </a:solidFill>
              </a:rPr>
              <a:pPr defTabSz="914153"/>
              <a:t>3/4/2025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8" tIns="45709" rIns="91418" bIns="45709" rtlCol="0" anchor="ctr"/>
          <a:lstStyle>
            <a:lvl1pPr algn="ctr">
              <a:defRPr sz="1200">
                <a:solidFill>
                  <a:schemeClr val="tx1">
                    <a:tint val="75000"/>
                  </a:schemeClr>
                </a:solidFill>
              </a:defRPr>
            </a:lvl1pPr>
          </a:lstStyle>
          <a:p>
            <a:pPr defTabSz="914153"/>
            <a:endParaRPr lang="en-US">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8" tIns="45709" rIns="91418" bIns="45709" rtlCol="0" anchor="ctr"/>
          <a:lstStyle>
            <a:lvl1pPr algn="r">
              <a:defRPr sz="1200">
                <a:solidFill>
                  <a:schemeClr val="tx1">
                    <a:tint val="75000"/>
                  </a:schemeClr>
                </a:solidFill>
              </a:defRPr>
            </a:lvl1pPr>
          </a:lstStyle>
          <a:p>
            <a:pPr defTabSz="914153"/>
            <a:fld id="{6DADC4A5-D471-4794-91F3-1460CE20049A}" type="slidenum">
              <a:rPr lang="en-US" smtClean="0">
                <a:solidFill>
                  <a:prstClr val="black">
                    <a:tint val="75000"/>
                  </a:prstClr>
                </a:solidFill>
              </a:rPr>
              <a:pPr defTabSz="914153"/>
              <a:t>‹#›</a:t>
            </a:fld>
            <a:endParaRPr lang="en-US">
              <a:solidFill>
                <a:prstClr val="black">
                  <a:tint val="75000"/>
                </a:prstClr>
              </a:solidFill>
            </a:endParaRPr>
          </a:p>
        </p:txBody>
      </p:sp>
      <p:sp>
        <p:nvSpPr>
          <p:cNvPr id="7" name="TextBox 6"/>
          <p:cNvSpPr txBox="1"/>
          <p:nvPr userDrawn="1"/>
        </p:nvSpPr>
        <p:spPr>
          <a:xfrm>
            <a:off x="-76200" y="4993274"/>
            <a:ext cx="533400" cy="173121"/>
          </a:xfrm>
          <a:prstGeom prst="rect">
            <a:avLst/>
          </a:prstGeom>
          <a:noFill/>
        </p:spPr>
        <p:txBody>
          <a:bodyPr wrap="square" lIns="91420" tIns="45710" rIns="91420" bIns="45710" rtlCol="0">
            <a:spAutoFit/>
          </a:bodyPr>
          <a:lstStyle/>
          <a:p>
            <a:pPr defTabSz="914153"/>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378712660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33" r:id="rId13"/>
    <p:sldLayoutId id="2147483734" r:id="rId14"/>
    <p:sldLayoutId id="2147483735" r:id="rId15"/>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914153" rtl="0" eaLnBrk="1" latinLnBrk="0" hangingPunct="1">
        <a:spcBef>
          <a:spcPct val="0"/>
        </a:spcBef>
        <a:buNone/>
        <a:defRPr sz="4400" kern="1200">
          <a:solidFill>
            <a:schemeClr val="tx1"/>
          </a:solidFill>
          <a:latin typeface="+mj-lt"/>
          <a:ea typeface="+mj-ea"/>
          <a:cs typeface="+mj-cs"/>
        </a:defRPr>
      </a:lvl1pPr>
    </p:titleStyle>
    <p:bodyStyle>
      <a:lvl1pPr marL="342803" indent="-342803" algn="l" defTabSz="914153"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751" indent="-285673" algn="l" defTabSz="914153"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687" indent="-228534" algn="l" defTabSz="914153"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7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838"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907"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86"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060"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133" indent="-228534" algn="l" defTabSz="914153"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153" rtl="0" eaLnBrk="1" latinLnBrk="0" hangingPunct="1">
        <a:defRPr sz="1800" kern="1200">
          <a:solidFill>
            <a:schemeClr val="tx1"/>
          </a:solidFill>
          <a:latin typeface="+mn-lt"/>
          <a:ea typeface="+mn-ea"/>
          <a:cs typeface="+mn-cs"/>
        </a:defRPr>
      </a:lvl1pPr>
      <a:lvl2pPr marL="457070" algn="l" defTabSz="914153" rtl="0" eaLnBrk="1" latinLnBrk="0" hangingPunct="1">
        <a:defRPr sz="1800" kern="1200">
          <a:solidFill>
            <a:schemeClr val="tx1"/>
          </a:solidFill>
          <a:latin typeface="+mn-lt"/>
          <a:ea typeface="+mn-ea"/>
          <a:cs typeface="+mn-cs"/>
        </a:defRPr>
      </a:lvl2pPr>
      <a:lvl3pPr marL="914153" algn="l" defTabSz="914153" rtl="0" eaLnBrk="1" latinLnBrk="0" hangingPunct="1">
        <a:defRPr sz="1800" kern="1200">
          <a:solidFill>
            <a:schemeClr val="tx1"/>
          </a:solidFill>
          <a:latin typeface="+mn-lt"/>
          <a:ea typeface="+mn-ea"/>
          <a:cs typeface="+mn-cs"/>
        </a:defRPr>
      </a:lvl3pPr>
      <a:lvl4pPr marL="1371226" algn="l" defTabSz="914153" rtl="0" eaLnBrk="1" latinLnBrk="0" hangingPunct="1">
        <a:defRPr sz="1800" kern="1200">
          <a:solidFill>
            <a:schemeClr val="tx1"/>
          </a:solidFill>
          <a:latin typeface="+mn-lt"/>
          <a:ea typeface="+mn-ea"/>
          <a:cs typeface="+mn-cs"/>
        </a:defRPr>
      </a:lvl4pPr>
      <a:lvl5pPr marL="1828304" algn="l" defTabSz="914153" rtl="0" eaLnBrk="1" latinLnBrk="0" hangingPunct="1">
        <a:defRPr sz="1800" kern="1200">
          <a:solidFill>
            <a:schemeClr val="tx1"/>
          </a:solidFill>
          <a:latin typeface="+mn-lt"/>
          <a:ea typeface="+mn-ea"/>
          <a:cs typeface="+mn-cs"/>
        </a:defRPr>
      </a:lvl5pPr>
      <a:lvl6pPr marL="2285373" algn="l" defTabSz="914153" rtl="0" eaLnBrk="1" latinLnBrk="0" hangingPunct="1">
        <a:defRPr sz="1800" kern="1200">
          <a:solidFill>
            <a:schemeClr val="tx1"/>
          </a:solidFill>
          <a:latin typeface="+mn-lt"/>
          <a:ea typeface="+mn-ea"/>
          <a:cs typeface="+mn-cs"/>
        </a:defRPr>
      </a:lvl6pPr>
      <a:lvl7pPr marL="2742443" algn="l" defTabSz="914153" rtl="0" eaLnBrk="1" latinLnBrk="0" hangingPunct="1">
        <a:defRPr sz="1800" kern="1200">
          <a:solidFill>
            <a:schemeClr val="tx1"/>
          </a:solidFill>
          <a:latin typeface="+mn-lt"/>
          <a:ea typeface="+mn-ea"/>
          <a:cs typeface="+mn-cs"/>
        </a:defRPr>
      </a:lvl7pPr>
      <a:lvl8pPr marL="3199520" algn="l" defTabSz="914153" rtl="0" eaLnBrk="1" latinLnBrk="0" hangingPunct="1">
        <a:defRPr sz="1800" kern="1200">
          <a:solidFill>
            <a:schemeClr val="tx1"/>
          </a:solidFill>
          <a:latin typeface="+mn-lt"/>
          <a:ea typeface="+mn-ea"/>
          <a:cs typeface="+mn-cs"/>
        </a:defRPr>
      </a:lvl8pPr>
      <a:lvl9pPr marL="3656594" algn="l" defTabSz="914153"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426"/>
            <a:endParaRPr lang="zh-CN" altLang="en-US" sz="1400">
              <a:solidFill>
                <a:srgbClr val="FFFFFF"/>
              </a:solidFill>
            </a:endParaRPr>
          </a:p>
        </p:txBody>
      </p:sp>
      <p:sp>
        <p:nvSpPr>
          <p:cNvPr id="3" name="矩形: 圆角 1"/>
          <p:cNvSpPr/>
          <p:nvPr userDrawn="1"/>
        </p:nvSpPr>
        <p:spPr>
          <a:xfrm>
            <a:off x="265176" y="203264"/>
            <a:ext cx="8613648" cy="4736592"/>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lIns="68547" tIns="34289" rIns="68547" bIns="34289" rtlCol="0" anchor="ctr"/>
          <a:lstStyle/>
          <a:p>
            <a:pPr algn="ctr" defTabSz="685426"/>
            <a:endParaRPr lang="zh-CN" altLang="en-US" sz="1400">
              <a:solidFill>
                <a:srgbClr val="FFFFFF"/>
              </a:solidFill>
            </a:endParaRPr>
          </a:p>
        </p:txBody>
      </p:sp>
      <p:sp>
        <p:nvSpPr>
          <p:cNvPr id="12" name="文本框 11"/>
          <p:cNvSpPr txBox="1"/>
          <p:nvPr userDrawn="1"/>
        </p:nvSpPr>
        <p:spPr>
          <a:xfrm>
            <a:off x="2973229" y="1764528"/>
            <a:ext cx="3547586" cy="1165703"/>
          </a:xfrm>
          <a:prstGeom prst="rect">
            <a:avLst/>
          </a:prstGeom>
          <a:noFill/>
        </p:spPr>
        <p:txBody>
          <a:bodyPr wrap="square" lIns="68547" tIns="34289" rIns="68547" bIns="34289" rtlCol="0" anchor="t">
            <a:spAutoFit/>
          </a:bodyPr>
          <a:lstStyle/>
          <a:p>
            <a:pPr defTabSz="685426"/>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感谢您下载包图网平台上提供的</a:t>
            </a:r>
            <a:r>
              <a:rPr lang="en-US" altLang="zh-CN" sz="1400" dirty="0">
                <a:solidFill>
                  <a:srgbClr val="000000">
                    <a:lumMod val="75000"/>
                    <a:lumOff val="25000"/>
                    <a:alpha val="0"/>
                  </a:srgbClr>
                </a:solidFill>
                <a:latin typeface="宋体" panose="02010600030101010101" pitchFamily="2" charset="-122"/>
                <a:ea typeface="宋体" panose="02010600030101010101" pitchFamily="2" charset="-122"/>
                <a:sym typeface="+mn-ea"/>
              </a:rPr>
              <a:t>PPT</a:t>
            </a:r>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作品，</a:t>
            </a:r>
          </a:p>
          <a:p>
            <a:pPr defTabSz="685426"/>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为了您和包图网以及原创作者的利益，请</a:t>
            </a:r>
          </a:p>
          <a:p>
            <a:pPr defTabSz="685426"/>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勿复制、传播、销售，否则将承担法律责</a:t>
            </a:r>
          </a:p>
          <a:p>
            <a:pPr defTabSz="685426"/>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任！包图网将对作品进行维权，按照传播</a:t>
            </a:r>
          </a:p>
          <a:p>
            <a:pPr defTabSz="685426"/>
            <a:r>
              <a:rPr lang="zh-CN" altLang="en-US" sz="1400" dirty="0">
                <a:solidFill>
                  <a:srgbClr val="000000">
                    <a:lumMod val="75000"/>
                    <a:lumOff val="25000"/>
                    <a:alpha val="0"/>
                  </a:srgbClr>
                </a:solidFill>
                <a:latin typeface="宋体" panose="02010600030101010101" pitchFamily="2" charset="-122"/>
                <a:ea typeface="宋体" panose="02010600030101010101" pitchFamily="2" charset="-122"/>
                <a:sym typeface="+mn-ea"/>
              </a:rPr>
              <a:t>下载次数进行十倍的索取赔偿！</a:t>
            </a:r>
          </a:p>
        </p:txBody>
      </p:sp>
      <p:sp>
        <p:nvSpPr>
          <p:cNvPr id="5" name="TextBox 4"/>
          <p:cNvSpPr txBox="1"/>
          <p:nvPr userDrawn="1"/>
        </p:nvSpPr>
        <p:spPr>
          <a:xfrm>
            <a:off x="8839200" y="4993274"/>
            <a:ext cx="457200" cy="173121"/>
          </a:xfrm>
          <a:prstGeom prst="rect">
            <a:avLst/>
          </a:prstGeom>
          <a:noFill/>
        </p:spPr>
        <p:txBody>
          <a:bodyPr wrap="square" lIns="91402" tIns="45701" rIns="91402" bIns="45701" rtlCol="0">
            <a:spAutoFit/>
          </a:bodyPr>
          <a:lstStyle/>
          <a:p>
            <a:pPr algn="ctr" defTabSz="913928"/>
            <a:r>
              <a:rPr lang="en-US" sz="5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V.H</a:t>
            </a:r>
          </a:p>
        </p:txBody>
      </p:sp>
    </p:spTree>
    <p:extLst>
      <p:ext uri="{BB962C8B-B14F-4D97-AF65-F5344CB8AC3E}">
        <p14:creationId xmlns:p14="http://schemas.microsoft.com/office/powerpoint/2010/main" val="87276539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426"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62" indent="-171362" algn="l" defTabSz="685426" rtl="0" eaLnBrk="1" latinLnBrk="0" hangingPunct="1">
        <a:lnSpc>
          <a:spcPct val="90000"/>
        </a:lnSpc>
        <a:spcBef>
          <a:spcPts val="750"/>
        </a:spcBef>
        <a:buFont typeface="Arial" panose="020B0604020202020204" pitchFamily="34" charset="0"/>
        <a:buChar char="•"/>
        <a:defRPr sz="1800" kern="1200">
          <a:solidFill>
            <a:schemeClr val="tx1"/>
          </a:solidFill>
          <a:latin typeface="+mn-lt"/>
          <a:ea typeface="+mn-ea"/>
          <a:cs typeface="+mn-cs"/>
        </a:defRPr>
      </a:lvl1pPr>
      <a:lvl2pPr marL="514085" indent="-171362" algn="l" defTabSz="685426"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2pPr>
      <a:lvl3pPr marL="856787"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3pPr>
      <a:lvl4pPr marL="1199490"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194"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4916"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629"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342"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065" indent="-171362" algn="l" defTabSz="685426"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426" rtl="0" eaLnBrk="1" latinLnBrk="0" hangingPunct="1">
        <a:defRPr sz="1400" kern="1200">
          <a:solidFill>
            <a:schemeClr val="tx1"/>
          </a:solidFill>
          <a:latin typeface="+mn-lt"/>
          <a:ea typeface="+mn-ea"/>
          <a:cs typeface="+mn-cs"/>
        </a:defRPr>
      </a:lvl1pPr>
      <a:lvl2pPr marL="342704" algn="l" defTabSz="685426" rtl="0" eaLnBrk="1" latinLnBrk="0" hangingPunct="1">
        <a:defRPr sz="1400" kern="1200">
          <a:solidFill>
            <a:schemeClr val="tx1"/>
          </a:solidFill>
          <a:latin typeface="+mn-lt"/>
          <a:ea typeface="+mn-ea"/>
          <a:cs typeface="+mn-cs"/>
        </a:defRPr>
      </a:lvl2pPr>
      <a:lvl3pPr marL="685426" algn="l" defTabSz="685426" rtl="0" eaLnBrk="1" latinLnBrk="0" hangingPunct="1">
        <a:defRPr sz="1400" kern="1200">
          <a:solidFill>
            <a:schemeClr val="tx1"/>
          </a:solidFill>
          <a:latin typeface="+mn-lt"/>
          <a:ea typeface="+mn-ea"/>
          <a:cs typeface="+mn-cs"/>
        </a:defRPr>
      </a:lvl3pPr>
      <a:lvl4pPr marL="1028139" algn="l" defTabSz="685426" rtl="0" eaLnBrk="1" latinLnBrk="0" hangingPunct="1">
        <a:defRPr sz="1400" kern="1200">
          <a:solidFill>
            <a:schemeClr val="tx1"/>
          </a:solidFill>
          <a:latin typeface="+mn-lt"/>
          <a:ea typeface="+mn-ea"/>
          <a:cs typeface="+mn-cs"/>
        </a:defRPr>
      </a:lvl4pPr>
      <a:lvl5pPr marL="1370852" algn="l" defTabSz="685426" rtl="0" eaLnBrk="1" latinLnBrk="0" hangingPunct="1">
        <a:defRPr sz="1400" kern="1200">
          <a:solidFill>
            <a:schemeClr val="tx1"/>
          </a:solidFill>
          <a:latin typeface="+mn-lt"/>
          <a:ea typeface="+mn-ea"/>
          <a:cs typeface="+mn-cs"/>
        </a:defRPr>
      </a:lvl5pPr>
      <a:lvl6pPr marL="1713575" algn="l" defTabSz="685426" rtl="0" eaLnBrk="1" latinLnBrk="0" hangingPunct="1">
        <a:defRPr sz="1400" kern="1200">
          <a:solidFill>
            <a:schemeClr val="tx1"/>
          </a:solidFill>
          <a:latin typeface="+mn-lt"/>
          <a:ea typeface="+mn-ea"/>
          <a:cs typeface="+mn-cs"/>
        </a:defRPr>
      </a:lvl6pPr>
      <a:lvl7pPr marL="2056277" algn="l" defTabSz="685426" rtl="0" eaLnBrk="1" latinLnBrk="0" hangingPunct="1">
        <a:defRPr sz="1400" kern="1200">
          <a:solidFill>
            <a:schemeClr val="tx1"/>
          </a:solidFill>
          <a:latin typeface="+mn-lt"/>
          <a:ea typeface="+mn-ea"/>
          <a:cs typeface="+mn-cs"/>
        </a:defRPr>
      </a:lvl7pPr>
      <a:lvl8pPr marL="2398980" algn="l" defTabSz="685426" rtl="0" eaLnBrk="1" latinLnBrk="0" hangingPunct="1">
        <a:defRPr sz="1400" kern="1200">
          <a:solidFill>
            <a:schemeClr val="tx1"/>
          </a:solidFill>
          <a:latin typeface="+mn-lt"/>
          <a:ea typeface="+mn-ea"/>
          <a:cs typeface="+mn-cs"/>
        </a:defRPr>
      </a:lvl8pPr>
      <a:lvl9pPr marL="2741684" algn="l" defTabSz="685426" rtl="0" eaLnBrk="1" latinLnBrk="0" hangingPunct="1">
        <a:defRPr sz="1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44BAFC74-D1D5-48F7-9B61-A210E378DABC}"/>
              </a:ext>
            </a:extLst>
          </p:cNvPr>
          <p:cNvSpPr>
            <a:spLocks noGrp="1"/>
          </p:cNvSpPr>
          <p:nvPr>
            <p:ph type="title"/>
          </p:nvPr>
        </p:nvSpPr>
        <p:spPr>
          <a:xfrm>
            <a:off x="628650" y="273844"/>
            <a:ext cx="7886700" cy="994172"/>
          </a:xfrm>
          <a:prstGeom prst="rect">
            <a:avLst/>
          </a:prstGeom>
        </p:spPr>
        <p:txBody>
          <a:bodyPr vert="horz" lIns="68580" tIns="34290" rIns="68580" bIns="3429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B534300C-A171-4EC7-9144-74AC4CC58E5F}"/>
              </a:ext>
            </a:extLst>
          </p:cNvPr>
          <p:cNvSpPr>
            <a:spLocks noGrp="1"/>
          </p:cNvSpPr>
          <p:nvPr>
            <p:ph type="body" idx="1"/>
          </p:nvPr>
        </p:nvSpPr>
        <p:spPr>
          <a:xfrm>
            <a:off x="628650" y="1369219"/>
            <a:ext cx="7886700" cy="3263504"/>
          </a:xfrm>
          <a:prstGeom prst="rect">
            <a:avLst/>
          </a:prstGeom>
        </p:spPr>
        <p:txBody>
          <a:bodyPr vert="horz" lIns="68580" tIns="34290" rIns="68580" bIns="3429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49AAC3-DE2B-4F90-8A84-3AAEA341BCC3}"/>
              </a:ext>
            </a:extLst>
          </p:cNvPr>
          <p:cNvSpPr>
            <a:spLocks noGrp="1"/>
          </p:cNvSpPr>
          <p:nvPr>
            <p:ph type="dt" sz="half" idx="2"/>
          </p:nvPr>
        </p:nvSpPr>
        <p:spPr>
          <a:xfrm>
            <a:off x="628650" y="4767263"/>
            <a:ext cx="2057400" cy="273844"/>
          </a:xfrm>
          <a:prstGeom prst="rect">
            <a:avLst/>
          </a:prstGeom>
        </p:spPr>
        <p:txBody>
          <a:bodyPr vert="horz" lIns="68580" tIns="34290" rIns="68580" bIns="34290" rtlCol="0" anchor="ctr"/>
          <a:lstStyle>
            <a:lvl1pPr algn="l">
              <a:defRPr sz="900">
                <a:solidFill>
                  <a:schemeClr val="tx1">
                    <a:tint val="75000"/>
                  </a:schemeClr>
                </a:solidFill>
              </a:defRPr>
            </a:lvl1pPr>
          </a:lstStyle>
          <a:p>
            <a:pPr defTabSz="685800"/>
            <a:fld id="{79BA3EFA-99A2-4592-B651-C3E5C3BCC447}" type="datetimeFigureOut">
              <a:rPr lang="zh-CN" altLang="en-US" smtClean="0">
                <a:solidFill>
                  <a:prstClr val="black">
                    <a:tint val="75000"/>
                  </a:prstClr>
                </a:solidFill>
              </a:rPr>
              <a:pPr defTabSz="685800"/>
              <a:t>2025/3/4</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C2BE5B0-20BB-4EE1-8075-3B44A372D731}"/>
              </a:ext>
            </a:extLst>
          </p:cNvPr>
          <p:cNvSpPr>
            <a:spLocks noGrp="1"/>
          </p:cNvSpPr>
          <p:nvPr>
            <p:ph type="ftr" sz="quarter" idx="3"/>
          </p:nvPr>
        </p:nvSpPr>
        <p:spPr>
          <a:xfrm>
            <a:off x="3028950" y="4767263"/>
            <a:ext cx="3086100" cy="273844"/>
          </a:xfrm>
          <a:prstGeom prst="rect">
            <a:avLst/>
          </a:prstGeom>
        </p:spPr>
        <p:txBody>
          <a:bodyPr vert="horz" lIns="68580" tIns="34290" rIns="68580" bIns="34290" rtlCol="0" anchor="ctr"/>
          <a:lstStyle>
            <a:lvl1pPr algn="ctr">
              <a:defRPr sz="900">
                <a:solidFill>
                  <a:schemeClr val="tx1">
                    <a:tint val="75000"/>
                  </a:schemeClr>
                </a:solidFill>
              </a:defRPr>
            </a:lvl1pPr>
          </a:lstStyle>
          <a:p>
            <a:pPr defTabSz="685800"/>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DA65FFB-E861-4EF2-80BA-C57E194D45CA}"/>
              </a:ext>
            </a:extLst>
          </p:cNvPr>
          <p:cNvSpPr>
            <a:spLocks noGrp="1"/>
          </p:cNvSpPr>
          <p:nvPr>
            <p:ph type="sldNum" sz="quarter" idx="4"/>
          </p:nvPr>
        </p:nvSpPr>
        <p:spPr>
          <a:xfrm>
            <a:off x="6457950" y="4767263"/>
            <a:ext cx="2057400" cy="273844"/>
          </a:xfrm>
          <a:prstGeom prst="rect">
            <a:avLst/>
          </a:prstGeom>
        </p:spPr>
        <p:txBody>
          <a:bodyPr vert="horz" lIns="68580" tIns="34290" rIns="68580" bIns="34290" rtlCol="0" anchor="ctr"/>
          <a:lstStyle>
            <a:lvl1pPr algn="r">
              <a:defRPr sz="900">
                <a:solidFill>
                  <a:schemeClr val="tx1">
                    <a:tint val="75000"/>
                  </a:schemeClr>
                </a:solidFill>
              </a:defRPr>
            </a:lvl1pPr>
          </a:lstStyle>
          <a:p>
            <a:pPr defTabSz="685800"/>
            <a:fld id="{3F1E3693-CCA8-4A6B-BC97-A4E4CDF5AC35}" type="slidenum">
              <a:rPr lang="zh-CN" altLang="en-US" smtClean="0">
                <a:solidFill>
                  <a:prstClr val="black">
                    <a:tint val="75000"/>
                  </a:prstClr>
                </a:solidFill>
              </a:rPr>
              <a:pPr defTabSz="685800"/>
              <a:t>‹#›</a:t>
            </a:fld>
            <a:endParaRPr lang="zh-CN" altLang="en-US">
              <a:solidFill>
                <a:prstClr val="black">
                  <a:tint val="75000"/>
                </a:prstClr>
              </a:solidFill>
            </a:endParaRPr>
          </a:p>
        </p:txBody>
      </p:sp>
      <p:sp>
        <p:nvSpPr>
          <p:cNvPr id="7" name="TextBox 6"/>
          <p:cNvSpPr txBox="1"/>
          <p:nvPr userDrawn="1"/>
        </p:nvSpPr>
        <p:spPr>
          <a:xfrm>
            <a:off x="-76200" y="4993273"/>
            <a:ext cx="533400" cy="169277"/>
          </a:xfrm>
          <a:prstGeom prst="rect">
            <a:avLst/>
          </a:prstGeom>
          <a:noFill/>
        </p:spPr>
        <p:txBody>
          <a:bodyPr wrap="square" rtlCol="0">
            <a:spAutoFit/>
          </a:bodyPr>
          <a:lstStyle/>
          <a:p>
            <a:r>
              <a:rPr lang="en-US" sz="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V.H</a:t>
            </a:r>
          </a:p>
        </p:txBody>
      </p:sp>
      <p:sp>
        <p:nvSpPr>
          <p:cNvPr id="8" name="TextBox 7"/>
          <p:cNvSpPr txBox="1"/>
          <p:nvPr userDrawn="1"/>
        </p:nvSpPr>
        <p:spPr>
          <a:xfrm>
            <a:off x="8991600" y="4857750"/>
            <a:ext cx="152400" cy="323165"/>
          </a:xfrm>
          <a:prstGeom prst="rect">
            <a:avLst/>
          </a:prstGeom>
          <a:noFill/>
        </p:spPr>
        <p:txBody>
          <a:bodyPr wrap="square" rtlCol="0">
            <a:spAutoFit/>
          </a:bodyPr>
          <a:lstStyle/>
          <a:p>
            <a:pPr defTabSz="914400"/>
            <a:r>
              <a:rPr lang="en-US" sz="500" dirty="0">
                <a:solidFill>
                  <a:prstClr val="black"/>
                </a:solidFill>
                <a:latin typeface="等线 Light" panose="020F0302020204030204"/>
              </a:rPr>
              <a:t>V.H</a:t>
            </a:r>
          </a:p>
        </p:txBody>
      </p:sp>
    </p:spTree>
    <p:extLst>
      <p:ext uri="{BB962C8B-B14F-4D97-AF65-F5344CB8AC3E}">
        <p14:creationId xmlns:p14="http://schemas.microsoft.com/office/powerpoint/2010/main" val="2470060067"/>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zh-CN"/>
      </a:defPPr>
      <a:lvl1pPr marL="0" algn="l" defTabSz="685800" rtl="0" eaLnBrk="1" latinLnBrk="0" hangingPunct="1">
        <a:defRPr sz="1400" kern="1200">
          <a:solidFill>
            <a:schemeClr val="tx1"/>
          </a:solidFill>
          <a:latin typeface="+mn-lt"/>
          <a:ea typeface="+mn-ea"/>
          <a:cs typeface="+mn-cs"/>
        </a:defRPr>
      </a:lvl1pPr>
      <a:lvl2pPr marL="342900" algn="l" defTabSz="685800" rtl="0" eaLnBrk="1" latinLnBrk="0" hangingPunct="1">
        <a:defRPr sz="1400" kern="1200">
          <a:solidFill>
            <a:schemeClr val="tx1"/>
          </a:solidFill>
          <a:latin typeface="+mn-lt"/>
          <a:ea typeface="+mn-ea"/>
          <a:cs typeface="+mn-cs"/>
        </a:defRPr>
      </a:lvl2pPr>
      <a:lvl3pPr marL="685800" algn="l" defTabSz="685800" rtl="0" eaLnBrk="1" latinLnBrk="0" hangingPunct="1">
        <a:defRPr sz="1400" kern="1200">
          <a:solidFill>
            <a:schemeClr val="tx1"/>
          </a:solidFill>
          <a:latin typeface="+mn-lt"/>
          <a:ea typeface="+mn-ea"/>
          <a:cs typeface="+mn-cs"/>
        </a:defRPr>
      </a:lvl3pPr>
      <a:lvl4pPr marL="1028700" algn="l" defTabSz="685800" rtl="0" eaLnBrk="1" latinLnBrk="0" hangingPunct="1">
        <a:defRPr sz="1400" kern="1200">
          <a:solidFill>
            <a:schemeClr val="tx1"/>
          </a:solidFill>
          <a:latin typeface="+mn-lt"/>
          <a:ea typeface="+mn-ea"/>
          <a:cs typeface="+mn-cs"/>
        </a:defRPr>
      </a:lvl4pPr>
      <a:lvl5pPr marL="1371600" algn="l" defTabSz="685800" rtl="0" eaLnBrk="1" latinLnBrk="0" hangingPunct="1">
        <a:defRPr sz="1400" kern="1200">
          <a:solidFill>
            <a:schemeClr val="tx1"/>
          </a:solidFill>
          <a:latin typeface="+mn-lt"/>
          <a:ea typeface="+mn-ea"/>
          <a:cs typeface="+mn-cs"/>
        </a:defRPr>
      </a:lvl5pPr>
      <a:lvl6pPr marL="1714500" algn="l" defTabSz="685800" rtl="0" eaLnBrk="1" latinLnBrk="0" hangingPunct="1">
        <a:defRPr sz="1400" kern="1200">
          <a:solidFill>
            <a:schemeClr val="tx1"/>
          </a:solidFill>
          <a:latin typeface="+mn-lt"/>
          <a:ea typeface="+mn-ea"/>
          <a:cs typeface="+mn-cs"/>
        </a:defRPr>
      </a:lvl6pPr>
      <a:lvl7pPr marL="2057400" algn="l" defTabSz="685800" rtl="0" eaLnBrk="1" latinLnBrk="0" hangingPunct="1">
        <a:defRPr sz="1400" kern="1200">
          <a:solidFill>
            <a:schemeClr val="tx1"/>
          </a:solidFill>
          <a:latin typeface="+mn-lt"/>
          <a:ea typeface="+mn-ea"/>
          <a:cs typeface="+mn-cs"/>
        </a:defRPr>
      </a:lvl7pPr>
      <a:lvl8pPr marL="2400300" algn="l" defTabSz="685800" rtl="0" eaLnBrk="1" latinLnBrk="0" hangingPunct="1">
        <a:defRPr sz="1400" kern="1200">
          <a:solidFill>
            <a:schemeClr val="tx1"/>
          </a:solidFill>
          <a:latin typeface="+mn-lt"/>
          <a:ea typeface="+mn-ea"/>
          <a:cs typeface="+mn-cs"/>
        </a:defRPr>
      </a:lvl8pPr>
      <a:lvl9pPr marL="2743200" algn="l" defTabSz="685800" rtl="0" eaLnBrk="1" latinLnBrk="0" hangingPunct="1">
        <a:defRPr sz="1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782589"/>
            <a:fld id="{C764DE79-268F-4C1A-8933-263129D2AF90}" type="datetimeFigureOut">
              <a:rPr lang="en-US" smtClean="0">
                <a:solidFill>
                  <a:prstClr val="black">
                    <a:tint val="75000"/>
                  </a:prstClr>
                </a:solidFill>
              </a:rPr>
              <a:pPr defTabSz="782589"/>
              <a:t>3/4/2025</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782589"/>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782589"/>
            <a:fld id="{48F63A3B-78C7-47BE-AE5E-E10140E04643}" type="slidenum">
              <a:rPr lang="en-US" smtClean="0">
                <a:solidFill>
                  <a:prstClr val="black">
                    <a:tint val="75000"/>
                  </a:prstClr>
                </a:solidFill>
              </a:rPr>
              <a:pPr defTabSz="782589"/>
              <a:t>‹#›</a:t>
            </a:fld>
            <a:endParaRPr lang="en-US" dirty="0">
              <a:solidFill>
                <a:prstClr val="black">
                  <a:tint val="75000"/>
                </a:prstClr>
              </a:solidFill>
            </a:endParaRPr>
          </a:p>
        </p:txBody>
      </p:sp>
    </p:spTree>
    <p:extLst>
      <p:ext uri="{BB962C8B-B14F-4D97-AF65-F5344CB8AC3E}">
        <p14:creationId xmlns:p14="http://schemas.microsoft.com/office/powerpoint/2010/main" val="2053521926"/>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pn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0.gif"/><Relationship Id="rId2" Type="http://schemas.openxmlformats.org/officeDocument/2006/relationships/notesSlide" Target="../notesSlides/notesSlide12.xml"/><Relationship Id="rId1" Type="http://schemas.openxmlformats.org/officeDocument/2006/relationships/slideLayout" Target="../slideLayouts/slideLayout35.xml"/><Relationship Id="rId6" Type="http://schemas.openxmlformats.org/officeDocument/2006/relationships/image" Target="../media/image11.png"/><Relationship Id="rId5" Type="http://schemas.microsoft.com/office/2007/relationships/hdphoto" Target="../media/hdphoto2.wdp"/><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3.xml"/><Relationship Id="rId1" Type="http://schemas.openxmlformats.org/officeDocument/2006/relationships/slideLayout" Target="../slideLayouts/slideLayout35.xml"/><Relationship Id="rId5" Type="http://schemas.openxmlformats.org/officeDocument/2006/relationships/image" Target="../media/image52.png"/><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45.xml"/><Relationship Id="rId5" Type="http://schemas.openxmlformats.org/officeDocument/2006/relationships/image" Target="../media/image11.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91.xml"/><Relationship Id="rId6" Type="http://schemas.openxmlformats.org/officeDocument/2006/relationships/image" Target="../media/image55.png"/><Relationship Id="rId5" Type="http://schemas.openxmlformats.org/officeDocument/2006/relationships/image" Target="../media/image11.png"/><Relationship Id="rId4" Type="http://schemas.microsoft.com/office/2007/relationships/hdphoto" Target="../media/hdphoto4.wdp"/></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6.xml"/><Relationship Id="rId1" Type="http://schemas.openxmlformats.org/officeDocument/2006/relationships/slideLayout" Target="../slideLayouts/slideLayout91.xml"/><Relationship Id="rId6" Type="http://schemas.openxmlformats.org/officeDocument/2006/relationships/image" Target="../media/image52.png"/><Relationship Id="rId5" Type="http://schemas.openxmlformats.org/officeDocument/2006/relationships/image" Target="../media/image11.png"/><Relationship Id="rId4" Type="http://schemas.microsoft.com/office/2007/relationships/hdphoto" Target="../media/hdphoto4.wdp"/></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91.xml"/><Relationship Id="rId6" Type="http://schemas.openxmlformats.org/officeDocument/2006/relationships/image" Target="../media/image56.png"/><Relationship Id="rId5" Type="http://schemas.openxmlformats.org/officeDocument/2006/relationships/image" Target="../media/image11.png"/><Relationship Id="rId4" Type="http://schemas.microsoft.com/office/2007/relationships/hdphoto" Target="../media/hdphoto4.wdp"/></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5.wdp"/><Relationship Id="rId2" Type="http://schemas.openxmlformats.org/officeDocument/2006/relationships/notesSlide" Target="../notesSlides/notesSlide18.xml"/><Relationship Id="rId1" Type="http://schemas.openxmlformats.org/officeDocument/2006/relationships/slideLayout" Target="../slideLayouts/slideLayout45.xml"/><Relationship Id="rId6" Type="http://schemas.openxmlformats.org/officeDocument/2006/relationships/image" Target="../media/image57.png"/><Relationship Id="rId5" Type="http://schemas.openxmlformats.org/officeDocument/2006/relationships/image" Target="../media/image11.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20.xml.rels><?xml version="1.0" encoding="UTF-8" standalone="yes"?>
<Relationships xmlns="http://schemas.openxmlformats.org/package/2006/relationships"><Relationship Id="rId3" Type="http://schemas.openxmlformats.org/officeDocument/2006/relationships/image" Target="../media/image60.gif"/><Relationship Id="rId2" Type="http://schemas.openxmlformats.org/officeDocument/2006/relationships/notesSlide" Target="../notesSlides/notesSlide20.xml"/><Relationship Id="rId1" Type="http://schemas.openxmlformats.org/officeDocument/2006/relationships/slideLayout" Target="../slideLayouts/slideLayout46.xml"/><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5.wdp"/><Relationship Id="rId2" Type="http://schemas.openxmlformats.org/officeDocument/2006/relationships/notesSlide" Target="../notesSlides/notesSlide21.xml"/><Relationship Id="rId1" Type="http://schemas.openxmlformats.org/officeDocument/2006/relationships/slideLayout" Target="../slideLayouts/slideLayout45.xml"/><Relationship Id="rId6" Type="http://schemas.openxmlformats.org/officeDocument/2006/relationships/image" Target="../media/image57.png"/><Relationship Id="rId5" Type="http://schemas.openxmlformats.org/officeDocument/2006/relationships/image" Target="../media/image11.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5.wdp"/><Relationship Id="rId2" Type="http://schemas.openxmlformats.org/officeDocument/2006/relationships/notesSlide" Target="../notesSlides/notesSlide22.xml"/><Relationship Id="rId1" Type="http://schemas.openxmlformats.org/officeDocument/2006/relationships/slideLayout" Target="../slideLayouts/slideLayout45.xml"/><Relationship Id="rId6" Type="http://schemas.openxmlformats.org/officeDocument/2006/relationships/image" Target="../media/image57.png"/><Relationship Id="rId5" Type="http://schemas.openxmlformats.org/officeDocument/2006/relationships/image" Target="../media/image11.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62.png"/></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67.png"/><Relationship Id="rId4" Type="http://schemas.openxmlformats.org/officeDocument/2006/relationships/image" Target="../media/image66.png"/></Relationships>
</file>

<file path=ppt/slides/_rels/slide2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1.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3.png"/></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7" Type="http://schemas.microsoft.com/office/2007/relationships/hdphoto" Target="../media/hdphoto5.wdp"/><Relationship Id="rId2" Type="http://schemas.openxmlformats.org/officeDocument/2006/relationships/notesSlide" Target="../notesSlides/notesSlide27.xml"/><Relationship Id="rId1" Type="http://schemas.openxmlformats.org/officeDocument/2006/relationships/slideLayout" Target="../slideLayouts/slideLayout45.xml"/><Relationship Id="rId6" Type="http://schemas.openxmlformats.org/officeDocument/2006/relationships/image" Target="../media/image57.png"/><Relationship Id="rId5" Type="http://schemas.openxmlformats.org/officeDocument/2006/relationships/image" Target="../media/image11.png"/><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8.xml"/><Relationship Id="rId1" Type="http://schemas.openxmlformats.org/officeDocument/2006/relationships/slideLayout" Target="../slideLayouts/slideLayout67.xml"/><Relationship Id="rId4" Type="http://schemas.openxmlformats.org/officeDocument/2006/relationships/image" Target="../media/image70.gif"/></Relationships>
</file>

<file path=ppt/slides/_rels/slide2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9.xml"/><Relationship Id="rId1" Type="http://schemas.openxmlformats.org/officeDocument/2006/relationships/slideLayout" Target="../slideLayouts/slideLayout67.xml"/><Relationship Id="rId5" Type="http://schemas.openxmlformats.org/officeDocument/2006/relationships/image" Target="../media/image71.gif"/><Relationship Id="rId4" Type="http://schemas.openxmlformats.org/officeDocument/2006/relationships/image" Target="../media/image70.gif"/></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gif"/><Relationship Id="rId2" Type="http://schemas.openxmlformats.org/officeDocument/2006/relationships/notesSlide" Target="../notesSlides/notesSlide3.xml"/><Relationship Id="rId1" Type="http://schemas.openxmlformats.org/officeDocument/2006/relationships/slideLayout" Target="../slideLayouts/slideLayout19.xml"/><Relationship Id="rId6" Type="http://schemas.openxmlformats.org/officeDocument/2006/relationships/image" Target="../media/image20.png"/><Relationship Id="rId11" Type="http://schemas.openxmlformats.org/officeDocument/2006/relationships/image" Target="../media/image25.gif"/><Relationship Id="rId5" Type="http://schemas.openxmlformats.org/officeDocument/2006/relationships/image" Target="../media/image19.png"/><Relationship Id="rId10" Type="http://schemas.openxmlformats.org/officeDocument/2006/relationships/image" Target="../media/image24.gif"/><Relationship Id="rId4" Type="http://schemas.openxmlformats.org/officeDocument/2006/relationships/image" Target="../media/image18.jpeg"/><Relationship Id="rId9" Type="http://schemas.openxmlformats.org/officeDocument/2006/relationships/image" Target="../media/image23.png"/><Relationship Id="rId1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0.xml"/><Relationship Id="rId1" Type="http://schemas.openxmlformats.org/officeDocument/2006/relationships/slideLayout" Target="../slideLayouts/slideLayout67.xml"/><Relationship Id="rId5" Type="http://schemas.openxmlformats.org/officeDocument/2006/relationships/image" Target="../media/image71.gif"/><Relationship Id="rId4" Type="http://schemas.openxmlformats.org/officeDocument/2006/relationships/image" Target="../media/image70.gif"/></Relationships>
</file>

<file path=ppt/slides/_rels/slide3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1.xml"/><Relationship Id="rId1" Type="http://schemas.openxmlformats.org/officeDocument/2006/relationships/slideLayout" Target="../slideLayouts/slideLayout45.xml"/><Relationship Id="rId5" Type="http://schemas.microsoft.com/office/2007/relationships/hdphoto" Target="../media/hdphoto5.wdp"/><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98.xml"/><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2.png"/><Relationship Id="rId7" Type="http://schemas.openxmlformats.org/officeDocument/2006/relationships/image" Target="../media/image77.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76.png"/><Relationship Id="rId10" Type="http://schemas.openxmlformats.org/officeDocument/2006/relationships/image" Target="../media/image11.png"/><Relationship Id="rId4" Type="http://schemas.openxmlformats.org/officeDocument/2006/relationships/image" Target="../media/image75.png"/><Relationship Id="rId9" Type="http://schemas.openxmlformats.org/officeDocument/2006/relationships/image" Target="../media/image79.png"/></Relationships>
</file>

<file path=ppt/slides/_rels/slide34.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11.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microsoft.com/office/2007/relationships/hdphoto" Target="../media/hdphoto6.wdp"/></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82.png"/></Relationships>
</file>

<file path=ppt/slides/_rels/slide36.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1.png"/><Relationship Id="rId7"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88.png"/><Relationship Id="rId4" Type="http://schemas.openxmlformats.org/officeDocument/2006/relationships/image" Target="../media/image87.png"/></Relationships>
</file>

<file path=ppt/slides/_rels/slide4.xml.rels><?xml version="1.0" encoding="UTF-8" standalone="yes"?>
<Relationships xmlns="http://schemas.openxmlformats.org/package/2006/relationships"><Relationship Id="rId8" Type="http://schemas.openxmlformats.org/officeDocument/2006/relationships/hyperlink" Target="https://www.facebook.com/nkpowerskills" TargetMode="External"/><Relationship Id="rId13" Type="http://schemas.openxmlformats.org/officeDocument/2006/relationships/image" Target="../media/image23.png"/><Relationship Id="rId18" Type="http://schemas.openxmlformats.org/officeDocument/2006/relationships/slide" Target="slide5.xml"/><Relationship Id="rId26" Type="http://schemas.openxmlformats.org/officeDocument/2006/relationships/image" Target="../media/image33.gif"/><Relationship Id="rId3" Type="http://schemas.openxmlformats.org/officeDocument/2006/relationships/audio" Target="../media/audio1.wav"/><Relationship Id="rId21" Type="http://schemas.openxmlformats.org/officeDocument/2006/relationships/image" Target="../media/image30.png"/><Relationship Id="rId7" Type="http://schemas.openxmlformats.org/officeDocument/2006/relationships/image" Target="../media/image19.png"/><Relationship Id="rId12" Type="http://schemas.openxmlformats.org/officeDocument/2006/relationships/image" Target="../media/image22.png"/><Relationship Id="rId17" Type="http://schemas.openxmlformats.org/officeDocument/2006/relationships/image" Target="../media/image26.gif"/><Relationship Id="rId25" Type="http://schemas.openxmlformats.org/officeDocument/2006/relationships/image" Target="../media/image32.png"/><Relationship Id="rId2" Type="http://schemas.openxmlformats.org/officeDocument/2006/relationships/notesSlide" Target="../notesSlides/notesSlide4.xml"/><Relationship Id="rId16" Type="http://schemas.openxmlformats.org/officeDocument/2006/relationships/image" Target="../media/image25.gif"/><Relationship Id="rId20" Type="http://schemas.openxmlformats.org/officeDocument/2006/relationships/slide" Target="slide6.xml"/><Relationship Id="rId1" Type="http://schemas.openxmlformats.org/officeDocument/2006/relationships/slideLayout" Target="../slideLayouts/slideLayout19.xml"/><Relationship Id="rId6" Type="http://schemas.openxmlformats.org/officeDocument/2006/relationships/image" Target="../media/image18.jpeg"/><Relationship Id="rId11" Type="http://schemas.openxmlformats.org/officeDocument/2006/relationships/image" Target="../media/image21.png"/><Relationship Id="rId24" Type="http://schemas.openxmlformats.org/officeDocument/2006/relationships/slide" Target="slide8.xml"/><Relationship Id="rId5" Type="http://schemas.openxmlformats.org/officeDocument/2006/relationships/image" Target="../media/image17.png"/><Relationship Id="rId15" Type="http://schemas.openxmlformats.org/officeDocument/2006/relationships/image" Target="../media/image24.gif"/><Relationship Id="rId23" Type="http://schemas.openxmlformats.org/officeDocument/2006/relationships/image" Target="../media/image31.png"/><Relationship Id="rId28" Type="http://schemas.openxmlformats.org/officeDocument/2006/relationships/image" Target="../media/image11.png"/><Relationship Id="rId10" Type="http://schemas.openxmlformats.org/officeDocument/2006/relationships/image" Target="../media/image20.png"/><Relationship Id="rId19" Type="http://schemas.openxmlformats.org/officeDocument/2006/relationships/image" Target="../media/image29.png"/><Relationship Id="rId4" Type="http://schemas.openxmlformats.org/officeDocument/2006/relationships/audio" Target="../media/audio2.wav"/><Relationship Id="rId9" Type="http://schemas.openxmlformats.org/officeDocument/2006/relationships/image" Target="../media/image28.png"/><Relationship Id="rId14" Type="http://schemas.openxmlformats.org/officeDocument/2006/relationships/image" Target="../media/image27.png"/><Relationship Id="rId22" Type="http://schemas.openxmlformats.org/officeDocument/2006/relationships/slide" Target="slide7.xml"/><Relationship Id="rId27" Type="http://schemas.openxmlformats.org/officeDocument/2006/relationships/slide" Target="slide9.xml"/></Relationships>
</file>

<file path=ppt/slides/_rels/slide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slide" Target="slide4.xml"/><Relationship Id="rId11" Type="http://schemas.openxmlformats.org/officeDocument/2006/relationships/image" Target="../media/image11.png"/><Relationship Id="rId5" Type="http://schemas.openxmlformats.org/officeDocument/2006/relationships/image" Target="../media/image17.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s>
</file>

<file path=ppt/slides/_rels/slide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34.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slide" Target="slide4.xml"/><Relationship Id="rId11" Type="http://schemas.openxmlformats.org/officeDocument/2006/relationships/image" Target="../media/image11.png"/><Relationship Id="rId5" Type="http://schemas.openxmlformats.org/officeDocument/2006/relationships/image" Target="../media/image17.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s>
</file>

<file path=ppt/slides/_rels/slide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slide" Target="slide4.xml"/><Relationship Id="rId11" Type="http://schemas.openxmlformats.org/officeDocument/2006/relationships/image" Target="../media/image11.png"/><Relationship Id="rId5" Type="http://schemas.openxmlformats.org/officeDocument/2006/relationships/image" Target="../media/image17.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3.wav"/><Relationship Id="rId7"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slide" Target="slide4.xml"/><Relationship Id="rId11" Type="http://schemas.openxmlformats.org/officeDocument/2006/relationships/image" Target="../media/image11.png"/><Relationship Id="rId5" Type="http://schemas.openxmlformats.org/officeDocument/2006/relationships/image" Target="../media/image17.png"/><Relationship Id="rId10" Type="http://schemas.openxmlformats.org/officeDocument/2006/relationships/image" Target="../media/image37.png"/><Relationship Id="rId4" Type="http://schemas.openxmlformats.org/officeDocument/2006/relationships/audio" Target="../media/audio4.wav"/><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77.xml"/><Relationship Id="rId6" Type="http://schemas.openxmlformats.org/officeDocument/2006/relationships/image" Target="../media/image11.png"/><Relationship Id="rId5" Type="http://schemas.openxmlformats.org/officeDocument/2006/relationships/image" Target="../media/image40.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7" name="Picture 9" descr="1-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789321"/>
            <a:ext cx="9142270" cy="4354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 name="Picture 10" descr="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75949" y="343819"/>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9" name="Picture 11" descr="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2109" y="305042"/>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1" name="Picture 13" descr="1-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07760" y="539425"/>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文本框 17"/>
          <p:cNvSpPr txBox="1">
            <a:spLocks noChangeArrowheads="1"/>
          </p:cNvSpPr>
          <p:nvPr/>
        </p:nvSpPr>
        <p:spPr bwMode="auto">
          <a:xfrm>
            <a:off x="2362200" y="3823182"/>
            <a:ext cx="5257800" cy="1177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9" rIns="68562" bIns="34289">
            <a:spAutoFit/>
          </a:bodyPr>
          <a:lstStyle>
            <a:lvl1pPr defTabSz="684213">
              <a:defRPr>
                <a:solidFill>
                  <a:schemeClr val="tx1"/>
                </a:solidFill>
                <a:latin typeface="Calibri" pitchFamily="34" charset="0"/>
              </a:defRPr>
            </a:lvl1pPr>
            <a:lvl2pPr marL="742950" indent="-285750" defTabSz="684213">
              <a:defRPr>
                <a:solidFill>
                  <a:schemeClr val="tx1"/>
                </a:solidFill>
                <a:latin typeface="Calibri" pitchFamily="34" charset="0"/>
              </a:defRPr>
            </a:lvl2pPr>
            <a:lvl3pPr marL="1143000" indent="-228600" defTabSz="684213">
              <a:defRPr>
                <a:solidFill>
                  <a:schemeClr val="tx1"/>
                </a:solidFill>
                <a:latin typeface="Calibri" pitchFamily="34" charset="0"/>
              </a:defRPr>
            </a:lvl3pPr>
            <a:lvl4pPr marL="1600200" indent="-228600" defTabSz="684213">
              <a:defRPr>
                <a:solidFill>
                  <a:schemeClr val="tx1"/>
                </a:solidFill>
                <a:latin typeface="Calibri" pitchFamily="34" charset="0"/>
              </a:defRPr>
            </a:lvl4pPr>
            <a:lvl5pPr marL="2057400" indent="-228600" defTabSz="684213">
              <a:defRPr>
                <a:solidFill>
                  <a:schemeClr val="tx1"/>
                </a:solidFill>
                <a:latin typeface="Calibri" pitchFamily="34" charset="0"/>
              </a:defRPr>
            </a:lvl5pPr>
            <a:lvl6pPr marL="2514600" indent="-228600" defTabSz="684213" eaLnBrk="0" fontAlgn="base" hangingPunct="0">
              <a:spcBef>
                <a:spcPct val="0"/>
              </a:spcBef>
              <a:spcAft>
                <a:spcPct val="0"/>
              </a:spcAft>
              <a:defRPr>
                <a:solidFill>
                  <a:schemeClr val="tx1"/>
                </a:solidFill>
                <a:latin typeface="Calibri" pitchFamily="34" charset="0"/>
              </a:defRPr>
            </a:lvl6pPr>
            <a:lvl7pPr marL="2971800" indent="-228600" defTabSz="684213" eaLnBrk="0" fontAlgn="base" hangingPunct="0">
              <a:spcBef>
                <a:spcPct val="0"/>
              </a:spcBef>
              <a:spcAft>
                <a:spcPct val="0"/>
              </a:spcAft>
              <a:defRPr>
                <a:solidFill>
                  <a:schemeClr val="tx1"/>
                </a:solidFill>
                <a:latin typeface="Calibri" pitchFamily="34" charset="0"/>
              </a:defRPr>
            </a:lvl7pPr>
            <a:lvl8pPr marL="3429000" indent="-228600" defTabSz="684213" eaLnBrk="0" fontAlgn="base" hangingPunct="0">
              <a:spcBef>
                <a:spcPct val="0"/>
              </a:spcBef>
              <a:spcAft>
                <a:spcPct val="0"/>
              </a:spcAft>
              <a:defRPr>
                <a:solidFill>
                  <a:schemeClr val="tx1"/>
                </a:solidFill>
                <a:latin typeface="Calibri" pitchFamily="34" charset="0"/>
              </a:defRPr>
            </a:lvl8pPr>
            <a:lvl9pPr marL="3886200" indent="-228600" defTabSz="6842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zh-CN" sz="3600" b="1" dirty="0" err="1">
                <a:solidFill>
                  <a:srgbClr val="FF0000"/>
                </a:solidFill>
                <a:latin typeface="HP001 4 hàng" pitchFamily="34" charset="0"/>
                <a:cs typeface="Arial-Rounded" pitchFamily="34" charset="0"/>
              </a:rPr>
              <a:t>Chào</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mừng</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các</a:t>
            </a:r>
            <a:r>
              <a:rPr lang="en-US" altLang="zh-CN" sz="3600" b="1" dirty="0">
                <a:solidFill>
                  <a:srgbClr val="FF0000"/>
                </a:solidFill>
                <a:latin typeface="HP001 4 hàng" pitchFamily="34" charset="0"/>
                <a:cs typeface="Arial-Rounded" pitchFamily="34" charset="0"/>
              </a:rPr>
              <a:t> con </a:t>
            </a:r>
            <a:r>
              <a:rPr lang="vi-VN" altLang="zh-CN" sz="3600" b="1" dirty="0">
                <a:solidFill>
                  <a:srgbClr val="FF0000"/>
                </a:solidFill>
                <a:latin typeface="HP001 4 hàng" pitchFamily="34" charset="0"/>
                <a:cs typeface="Arial-Rounded" pitchFamily="34" charset="0"/>
              </a:rPr>
              <a:t>đế</a:t>
            </a:r>
            <a:r>
              <a:rPr lang="en-US" altLang="zh-CN" sz="3600" b="1" dirty="0">
                <a:solidFill>
                  <a:srgbClr val="FF0000"/>
                </a:solidFill>
                <a:latin typeface="HP001 4 hàng" pitchFamily="34" charset="0"/>
                <a:cs typeface="Arial-Rounded" pitchFamily="34" charset="0"/>
              </a:rPr>
              <a:t>n </a:t>
            </a:r>
            <a:r>
              <a:rPr lang="en-US" altLang="zh-CN" sz="3600" b="1" dirty="0" err="1">
                <a:solidFill>
                  <a:srgbClr val="FF0000"/>
                </a:solidFill>
                <a:latin typeface="HP001 4 hàng" pitchFamily="34" charset="0"/>
                <a:cs typeface="Arial-Rounded" pitchFamily="34" charset="0"/>
              </a:rPr>
              <a:t>với</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tiết</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học</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Tiếng</a:t>
            </a:r>
            <a:r>
              <a:rPr lang="en-US" altLang="zh-CN" sz="3600" b="1" dirty="0">
                <a:solidFill>
                  <a:srgbClr val="FF0000"/>
                </a:solidFill>
                <a:latin typeface="HP001 4 hàng" pitchFamily="34" charset="0"/>
                <a:cs typeface="Arial-Rounded" pitchFamily="34" charset="0"/>
              </a:rPr>
              <a:t> </a:t>
            </a:r>
            <a:r>
              <a:rPr lang="en-US" altLang="zh-CN" sz="3600" b="1" dirty="0" err="1">
                <a:solidFill>
                  <a:srgbClr val="FF0000"/>
                </a:solidFill>
                <a:latin typeface="HP001 4 hàng" pitchFamily="34" charset="0"/>
                <a:cs typeface="Arial-Rounded" pitchFamily="34" charset="0"/>
              </a:rPr>
              <a:t>Việt</a:t>
            </a:r>
            <a:endParaRPr lang="zh-CN" altLang="en-US" sz="3600" b="1" dirty="0">
              <a:solidFill>
                <a:srgbClr val="FF0000"/>
              </a:solidFill>
              <a:latin typeface="HP001 4 hàng" pitchFamily="34" charset="0"/>
              <a:cs typeface="Arial-Rounded" pitchFamily="34" charset="0"/>
            </a:endParaRP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82433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057"/>
                                        </p:tgtEl>
                                        <p:attrNameLst>
                                          <p:attrName>style.visibility</p:attrName>
                                        </p:attrNameLst>
                                      </p:cBhvr>
                                      <p:to>
                                        <p:strVal val="visible"/>
                                      </p:to>
                                    </p:set>
                                    <p:animEffect transition="in" filter="fade">
                                      <p:cBhvr>
                                        <p:cTn id="7" dur="500"/>
                                        <p:tgtEl>
                                          <p:spTgt spid="2057"/>
                                        </p:tgtEl>
                                      </p:cBhvr>
                                    </p:animEffect>
                                    <p:anim calcmode="lin" valueType="num">
                                      <p:cBhvr>
                                        <p:cTn id="8" dur="500" fill="hold"/>
                                        <p:tgtEl>
                                          <p:spTgt spid="2057"/>
                                        </p:tgtEl>
                                        <p:attrNameLst>
                                          <p:attrName>ppt_x</p:attrName>
                                        </p:attrNameLst>
                                      </p:cBhvr>
                                      <p:tavLst>
                                        <p:tav tm="0">
                                          <p:val>
                                            <p:strVal val="#ppt_x"/>
                                          </p:val>
                                        </p:tav>
                                        <p:tav tm="100000">
                                          <p:val>
                                            <p:strVal val="#ppt_x"/>
                                          </p:val>
                                        </p:tav>
                                      </p:tavLst>
                                    </p:anim>
                                    <p:anim calcmode="lin" valueType="num">
                                      <p:cBhvr>
                                        <p:cTn id="9" dur="500" fill="hold"/>
                                        <p:tgtEl>
                                          <p:spTgt spid="205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29" presetClass="entr" presetSubtype="0" fill="hold" nodeType="afterEffect">
                                  <p:stCondLst>
                                    <p:cond delay="0"/>
                                  </p:stCondLst>
                                  <p:childTnLst>
                                    <p:set>
                                      <p:cBhvr>
                                        <p:cTn id="12" dur="1" fill="hold">
                                          <p:stCondLst>
                                            <p:cond delay="0"/>
                                          </p:stCondLst>
                                        </p:cTn>
                                        <p:tgtEl>
                                          <p:spTgt spid="2059"/>
                                        </p:tgtEl>
                                        <p:attrNameLst>
                                          <p:attrName>style.visibility</p:attrName>
                                        </p:attrNameLst>
                                      </p:cBhvr>
                                      <p:to>
                                        <p:strVal val="visible"/>
                                      </p:to>
                                    </p:set>
                                    <p:anim calcmode="lin" valueType="num">
                                      <p:cBhvr>
                                        <p:cTn id="13" dur="500" fill="hold"/>
                                        <p:tgtEl>
                                          <p:spTgt spid="2059"/>
                                        </p:tgtEl>
                                        <p:attrNameLst>
                                          <p:attrName>ppt_x</p:attrName>
                                        </p:attrNameLst>
                                      </p:cBhvr>
                                      <p:tavLst>
                                        <p:tav tm="0">
                                          <p:val>
                                            <p:strVal val="#ppt_x-.2"/>
                                          </p:val>
                                        </p:tav>
                                        <p:tav tm="100000">
                                          <p:val>
                                            <p:strVal val="#ppt_x"/>
                                          </p:val>
                                        </p:tav>
                                      </p:tavLst>
                                    </p:anim>
                                    <p:anim calcmode="lin" valueType="num">
                                      <p:cBhvr>
                                        <p:cTn id="14" dur="500" fill="hold"/>
                                        <p:tgtEl>
                                          <p:spTgt spid="2059"/>
                                        </p:tgtEl>
                                        <p:attrNameLst>
                                          <p:attrName>ppt_y</p:attrName>
                                        </p:attrNameLst>
                                      </p:cBhvr>
                                      <p:tavLst>
                                        <p:tav tm="0">
                                          <p:val>
                                            <p:strVal val="#ppt_y"/>
                                          </p:val>
                                        </p:tav>
                                        <p:tav tm="100000">
                                          <p:val>
                                            <p:strVal val="#ppt_y"/>
                                          </p:val>
                                        </p:tav>
                                      </p:tavLst>
                                    </p:anim>
                                    <p:animEffect transition="in" filter="wipe(right)" prLst="gradientSize: 0.1">
                                      <p:cBhvr>
                                        <p:cTn id="15" dur="500"/>
                                        <p:tgtEl>
                                          <p:spTgt spid="2059"/>
                                        </p:tgtEl>
                                      </p:cBhvr>
                                    </p:animEffect>
                                  </p:childTnLst>
                                </p:cTn>
                              </p:par>
                            </p:childTnLst>
                          </p:cTn>
                        </p:par>
                        <p:par>
                          <p:cTn id="16" fill="hold" nodeType="afterGroup">
                            <p:stCondLst>
                              <p:cond delay="1000"/>
                            </p:stCondLst>
                            <p:childTnLst>
                              <p:par>
                                <p:cTn id="17" presetID="29" presetClass="entr" presetSubtype="0" fill="hold" nodeType="afterEffect">
                                  <p:stCondLst>
                                    <p:cond delay="0"/>
                                  </p:stCondLst>
                                  <p:childTnLst>
                                    <p:set>
                                      <p:cBhvr>
                                        <p:cTn id="18" dur="1" fill="hold">
                                          <p:stCondLst>
                                            <p:cond delay="0"/>
                                          </p:stCondLst>
                                        </p:cTn>
                                        <p:tgtEl>
                                          <p:spTgt spid="2061"/>
                                        </p:tgtEl>
                                        <p:attrNameLst>
                                          <p:attrName>style.visibility</p:attrName>
                                        </p:attrNameLst>
                                      </p:cBhvr>
                                      <p:to>
                                        <p:strVal val="visible"/>
                                      </p:to>
                                    </p:set>
                                    <p:anim calcmode="lin" valueType="num">
                                      <p:cBhvr>
                                        <p:cTn id="19" dur="500" fill="hold"/>
                                        <p:tgtEl>
                                          <p:spTgt spid="2061"/>
                                        </p:tgtEl>
                                        <p:attrNameLst>
                                          <p:attrName>ppt_x</p:attrName>
                                        </p:attrNameLst>
                                      </p:cBhvr>
                                      <p:tavLst>
                                        <p:tav tm="0">
                                          <p:val>
                                            <p:strVal val="#ppt_x-.2"/>
                                          </p:val>
                                        </p:tav>
                                        <p:tav tm="100000">
                                          <p:val>
                                            <p:strVal val="#ppt_x"/>
                                          </p:val>
                                        </p:tav>
                                      </p:tavLst>
                                    </p:anim>
                                    <p:anim calcmode="lin" valueType="num">
                                      <p:cBhvr>
                                        <p:cTn id="20" dur="500" fill="hold"/>
                                        <p:tgtEl>
                                          <p:spTgt spid="2061"/>
                                        </p:tgtEl>
                                        <p:attrNameLst>
                                          <p:attrName>ppt_y</p:attrName>
                                        </p:attrNameLst>
                                      </p:cBhvr>
                                      <p:tavLst>
                                        <p:tav tm="0">
                                          <p:val>
                                            <p:strVal val="#ppt_y"/>
                                          </p:val>
                                        </p:tav>
                                        <p:tav tm="100000">
                                          <p:val>
                                            <p:strVal val="#ppt_y"/>
                                          </p:val>
                                        </p:tav>
                                      </p:tavLst>
                                    </p:anim>
                                    <p:animEffect transition="in" filter="wipe(right)" prLst="gradientSize: 0.1">
                                      <p:cBhvr>
                                        <p:cTn id="21" dur="500"/>
                                        <p:tgtEl>
                                          <p:spTgt spid="2061"/>
                                        </p:tgtEl>
                                      </p:cBhvr>
                                    </p:animEffect>
                                  </p:childTnLst>
                                </p:cTn>
                              </p:par>
                            </p:childTnLst>
                          </p:cTn>
                        </p:par>
                        <p:par>
                          <p:cTn id="22" fill="hold" nodeType="afterGroup">
                            <p:stCondLst>
                              <p:cond delay="1500"/>
                            </p:stCondLst>
                            <p:childTnLst>
                              <p:par>
                                <p:cTn id="23" presetID="29" presetClass="entr" presetSubtype="0" fill="hold" nodeType="afterEffect">
                                  <p:stCondLst>
                                    <p:cond delay="0"/>
                                  </p:stCondLst>
                                  <p:childTnLst>
                                    <p:set>
                                      <p:cBhvr>
                                        <p:cTn id="24" dur="1" fill="hold">
                                          <p:stCondLst>
                                            <p:cond delay="0"/>
                                          </p:stCondLst>
                                        </p:cTn>
                                        <p:tgtEl>
                                          <p:spTgt spid="2058"/>
                                        </p:tgtEl>
                                        <p:attrNameLst>
                                          <p:attrName>style.visibility</p:attrName>
                                        </p:attrNameLst>
                                      </p:cBhvr>
                                      <p:to>
                                        <p:strVal val="visible"/>
                                      </p:to>
                                    </p:set>
                                    <p:anim calcmode="lin" valueType="num">
                                      <p:cBhvr>
                                        <p:cTn id="25" dur="500" fill="hold"/>
                                        <p:tgtEl>
                                          <p:spTgt spid="2058"/>
                                        </p:tgtEl>
                                        <p:attrNameLst>
                                          <p:attrName>ppt_x</p:attrName>
                                        </p:attrNameLst>
                                      </p:cBhvr>
                                      <p:tavLst>
                                        <p:tav tm="0">
                                          <p:val>
                                            <p:strVal val="#ppt_x-.2"/>
                                          </p:val>
                                        </p:tav>
                                        <p:tav tm="100000">
                                          <p:val>
                                            <p:strVal val="#ppt_x"/>
                                          </p:val>
                                        </p:tav>
                                      </p:tavLst>
                                    </p:anim>
                                    <p:anim calcmode="lin" valueType="num">
                                      <p:cBhvr>
                                        <p:cTn id="26" dur="500" fill="hold"/>
                                        <p:tgtEl>
                                          <p:spTgt spid="2058"/>
                                        </p:tgtEl>
                                        <p:attrNameLst>
                                          <p:attrName>ppt_y</p:attrName>
                                        </p:attrNameLst>
                                      </p:cBhvr>
                                      <p:tavLst>
                                        <p:tav tm="0">
                                          <p:val>
                                            <p:strVal val="#ppt_y"/>
                                          </p:val>
                                        </p:tav>
                                        <p:tav tm="100000">
                                          <p:val>
                                            <p:strVal val="#ppt_y"/>
                                          </p:val>
                                        </p:tav>
                                      </p:tavLst>
                                    </p:anim>
                                    <p:animEffect transition="in" filter="wipe(right)" prLst="gradientSize: 0.1">
                                      <p:cBhvr>
                                        <p:cTn id="27" dur="500"/>
                                        <p:tgtEl>
                                          <p:spTgt spid="2058"/>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iterate type="wd">
                                    <p:tmAbs val="100"/>
                                  </p:iterate>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Picture 7" descr="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93704" y="1595011"/>
            <a:ext cx="3669193" cy="26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5" descr="1-4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513742" y="1962150"/>
            <a:ext cx="3304633" cy="2971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Picture 6" descr="1-4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 y="-246446"/>
            <a:ext cx="6368529" cy="53899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文本框 39"/>
          <p:cNvSpPr txBox="1">
            <a:spLocks noChangeArrowheads="1"/>
          </p:cNvSpPr>
          <p:nvPr/>
        </p:nvSpPr>
        <p:spPr bwMode="auto">
          <a:xfrm rot="21336632">
            <a:off x="209097" y="2072224"/>
            <a:ext cx="5509365" cy="1692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390" tIns="45695" rIns="91390" bIns="45695">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eaLnBrk="0" fontAlgn="base" hangingPunct="0">
              <a:spcBef>
                <a:spcPct val="0"/>
              </a:spcBef>
              <a:spcAft>
                <a:spcPct val="0"/>
              </a:spcAft>
              <a:defRPr>
                <a:solidFill>
                  <a:schemeClr val="tx1"/>
                </a:solidFill>
                <a:latin typeface="Calibri" pitchFamily="34" charset="0"/>
              </a:defRPr>
            </a:lvl6pPr>
            <a:lvl7pPr marL="2971800" indent="-228600" eaLnBrk="0" fontAlgn="base" hangingPunct="0">
              <a:spcBef>
                <a:spcPct val="0"/>
              </a:spcBef>
              <a:spcAft>
                <a:spcPct val="0"/>
              </a:spcAft>
              <a:defRPr>
                <a:solidFill>
                  <a:schemeClr val="tx1"/>
                </a:solidFill>
                <a:latin typeface="Calibri" pitchFamily="34" charset="0"/>
              </a:defRPr>
            </a:lvl7pPr>
            <a:lvl8pPr marL="3429000" indent="-228600" eaLnBrk="0" fontAlgn="base" hangingPunct="0">
              <a:spcBef>
                <a:spcPct val="0"/>
              </a:spcBef>
              <a:spcAft>
                <a:spcPct val="0"/>
              </a:spcAft>
              <a:defRPr>
                <a:solidFill>
                  <a:schemeClr val="tx1"/>
                </a:solidFill>
                <a:latin typeface="Calibri" pitchFamily="34" charset="0"/>
              </a:defRPr>
            </a:lvl8pPr>
            <a:lvl9pPr marL="3886200" indent="-228600"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endParaRPr lang="en-US" altLang="zh-CN" sz="800" dirty="0">
              <a:solidFill>
                <a:srgbClr val="FF0000"/>
              </a:solidFill>
              <a:latin typeface="Arial-Rounded" pitchFamily="34" charset="0"/>
              <a:ea typeface="SimSun" pitchFamily="2" charset="-122"/>
              <a:cs typeface="Arial-Rounded" pitchFamily="34" charset="0"/>
              <a:sym typeface="+mn-lt"/>
            </a:endParaRPr>
          </a:p>
          <a:p>
            <a:pPr algn="ctr" fontAlgn="base">
              <a:spcBef>
                <a:spcPct val="0"/>
              </a:spcBef>
              <a:spcAft>
                <a:spcPct val="0"/>
              </a:spcAft>
            </a:pPr>
            <a:r>
              <a:rPr lang="en-US" altLang="zh-CN" sz="4800" b="1" dirty="0" err="1">
                <a:solidFill>
                  <a:srgbClr val="FF0000"/>
                </a:solidFill>
                <a:latin typeface="Arial-Rounded" pitchFamily="34" charset="0"/>
                <a:ea typeface="SimSun" pitchFamily="2" charset="-122"/>
                <a:cs typeface="Arial-Rounded" pitchFamily="34" charset="0"/>
                <a:sym typeface="+mn-lt"/>
              </a:rPr>
              <a:t>Chim</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a:solidFill>
                  <a:srgbClr val="FF0000"/>
                </a:solidFill>
                <a:latin typeface="Arial-Rounded" pitchFamily="34" charset="0"/>
                <a:ea typeface="SimSun" pitchFamily="2" charset="-122"/>
                <a:cs typeface="Arial-Rounded" pitchFamily="34" charset="0"/>
                <a:sym typeface="+mn-lt"/>
              </a:rPr>
              <a:t>sơn</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a:solidFill>
                  <a:srgbClr val="FF0000"/>
                </a:solidFill>
                <a:latin typeface="Arial-Rounded" pitchFamily="34" charset="0"/>
                <a:ea typeface="SimSun" pitchFamily="2" charset="-122"/>
                <a:cs typeface="Arial-Rounded" pitchFamily="34" charset="0"/>
                <a:sym typeface="+mn-lt"/>
              </a:rPr>
              <a:t>ca</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a:solidFill>
                  <a:srgbClr val="FF0000"/>
                </a:solidFill>
                <a:latin typeface="Arial-Rounded" pitchFamily="34" charset="0"/>
                <a:ea typeface="SimSun" pitchFamily="2" charset="-122"/>
                <a:cs typeface="Arial-Rounded" pitchFamily="34" charset="0"/>
                <a:sym typeface="+mn-lt"/>
              </a:rPr>
              <a:t>và</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a:solidFill>
                  <a:srgbClr val="FF0000"/>
                </a:solidFill>
                <a:latin typeface="Arial-Rounded" pitchFamily="34" charset="0"/>
                <a:ea typeface="SimSun" pitchFamily="2" charset="-122"/>
                <a:cs typeface="Arial-Rounded" pitchFamily="34" charset="0"/>
                <a:sym typeface="+mn-lt"/>
              </a:rPr>
              <a:t>bông</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a:solidFill>
                  <a:srgbClr val="FF0000"/>
                </a:solidFill>
                <a:latin typeface="Arial-Rounded" pitchFamily="34" charset="0"/>
                <a:ea typeface="SimSun" pitchFamily="2" charset="-122"/>
                <a:cs typeface="Arial-Rounded" pitchFamily="34" charset="0"/>
                <a:sym typeface="+mn-lt"/>
              </a:rPr>
              <a:t>cúc</a:t>
            </a:r>
            <a:r>
              <a:rPr lang="en-US" altLang="zh-CN" sz="4800" b="1" dirty="0">
                <a:solidFill>
                  <a:srgbClr val="FF0000"/>
                </a:solidFill>
                <a:latin typeface="Arial-Rounded" pitchFamily="34" charset="0"/>
                <a:ea typeface="SimSun" pitchFamily="2" charset="-122"/>
                <a:cs typeface="Arial-Rounded" pitchFamily="34" charset="0"/>
                <a:sym typeface="+mn-lt"/>
              </a:rPr>
              <a:t> </a:t>
            </a:r>
            <a:r>
              <a:rPr lang="en-US" altLang="zh-CN" sz="4800" b="1" dirty="0" err="1">
                <a:solidFill>
                  <a:srgbClr val="FF0000"/>
                </a:solidFill>
                <a:latin typeface="Arial-Rounded" pitchFamily="34" charset="0"/>
                <a:ea typeface="SimSun" pitchFamily="2" charset="-122"/>
                <a:cs typeface="Arial-Rounded" pitchFamily="34" charset="0"/>
                <a:sym typeface="+mn-lt"/>
              </a:rPr>
              <a:t>trắng</a:t>
            </a:r>
            <a:r>
              <a:rPr lang="en-US" altLang="zh-CN" sz="4800" b="1" dirty="0">
                <a:solidFill>
                  <a:srgbClr val="FF0000"/>
                </a:solidFill>
                <a:latin typeface="Arial-Rounded" pitchFamily="34" charset="0"/>
                <a:ea typeface="SimSun" pitchFamily="2" charset="-122"/>
                <a:cs typeface="Arial-Rounded" pitchFamily="34" charset="0"/>
                <a:sym typeface="+mn-lt"/>
              </a:rPr>
              <a:t>.</a:t>
            </a:r>
          </a:p>
        </p:txBody>
      </p:sp>
      <p:sp>
        <p:nvSpPr>
          <p:cNvPr id="8" name="TextBox 7"/>
          <p:cNvSpPr txBox="1"/>
          <p:nvPr/>
        </p:nvSpPr>
        <p:spPr>
          <a:xfrm rot="21401252">
            <a:off x="1217104" y="1584264"/>
            <a:ext cx="3276600" cy="584775"/>
          </a:xfrm>
          <a:prstGeom prst="rect">
            <a:avLst/>
          </a:prstGeom>
          <a:noFill/>
        </p:spPr>
        <p:txBody>
          <a:bodyPr wrap="square" lIns="91420" tIns="45710" rIns="91420" bIns="45710" rtlCol="0">
            <a:spAutoFit/>
          </a:bodyPr>
          <a:lstStyle/>
          <a:p>
            <a:pPr algn="ctr"/>
            <a:r>
              <a:rPr lang="en-US" sz="3200" b="1" u="sng" dirty="0">
                <a:latin typeface="Arial-Rounded" panose="020B0500000000000000" pitchFamily="34" charset="0"/>
                <a:ea typeface="Arial-Rounded" panose="020B0500000000000000" pitchFamily="34" charset="0"/>
                <a:cs typeface="Arial-Rounded" panose="020B0500000000000000" pitchFamily="34" charset="0"/>
              </a:rPr>
              <a:t>Bài </a:t>
            </a:r>
            <a:r>
              <a:rPr lang="en-US" sz="3200" b="1" u="sng" dirty="0" err="1">
                <a:latin typeface="Arial-Rounded" panose="020B0500000000000000" pitchFamily="34" charset="0"/>
                <a:ea typeface="Arial-Rounded" panose="020B0500000000000000" pitchFamily="34" charset="0"/>
                <a:cs typeface="Arial-Rounded" panose="020B0500000000000000" pitchFamily="34" charset="0"/>
              </a:rPr>
              <a:t>đọc</a:t>
            </a:r>
            <a:r>
              <a:rPr lang="en-US" sz="3200" b="1" u="sng" dirty="0">
                <a:latin typeface="Arial-Rounded" panose="020B0500000000000000" pitchFamily="34" charset="0"/>
                <a:ea typeface="Arial-Rounded" panose="020B0500000000000000" pitchFamily="34" charset="0"/>
                <a:cs typeface="Arial-Rounded" panose="020B0500000000000000" pitchFamily="34" charset="0"/>
              </a:rPr>
              <a:t> 2</a:t>
            </a:r>
          </a:p>
        </p:txBody>
      </p:sp>
      <p:pic>
        <p:nvPicPr>
          <p:cNvPr id="10"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6422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7108"/>
                                        </p:tgtEl>
                                        <p:attrNameLst>
                                          <p:attrName>style.visibility</p:attrName>
                                        </p:attrNameLst>
                                      </p:cBhvr>
                                      <p:to>
                                        <p:strVal val="visible"/>
                                      </p:to>
                                    </p:set>
                                    <p:animEffect transition="in" filter="fade">
                                      <p:cBhvr>
                                        <p:cTn id="7" dur="500"/>
                                        <p:tgtEl>
                                          <p:spTgt spid="47108"/>
                                        </p:tgtEl>
                                      </p:cBhvr>
                                    </p:animEffect>
                                    <p:anim calcmode="lin" valueType="num">
                                      <p:cBhvr>
                                        <p:cTn id="8" dur="500" fill="hold"/>
                                        <p:tgtEl>
                                          <p:spTgt spid="47108"/>
                                        </p:tgtEl>
                                        <p:attrNameLst>
                                          <p:attrName>ppt_x</p:attrName>
                                        </p:attrNameLst>
                                      </p:cBhvr>
                                      <p:tavLst>
                                        <p:tav tm="0">
                                          <p:val>
                                            <p:strVal val="#ppt_x"/>
                                          </p:val>
                                        </p:tav>
                                        <p:tav tm="100000">
                                          <p:val>
                                            <p:strVal val="#ppt_x"/>
                                          </p:val>
                                        </p:tav>
                                      </p:tavLst>
                                    </p:anim>
                                    <p:anim calcmode="lin" valueType="num">
                                      <p:cBhvr>
                                        <p:cTn id="9" dur="500" fill="hold"/>
                                        <p:tgtEl>
                                          <p:spTgt spid="4710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47110"/>
                                        </p:tgtEl>
                                        <p:attrNameLst>
                                          <p:attrName>style.visibility</p:attrName>
                                        </p:attrNameLst>
                                      </p:cBhvr>
                                      <p:to>
                                        <p:strVal val="visible"/>
                                      </p:to>
                                    </p:set>
                                    <p:anim calcmode="lin" valueType="num">
                                      <p:cBhvr>
                                        <p:cTn id="13" dur="500" fill="hold"/>
                                        <p:tgtEl>
                                          <p:spTgt spid="47110"/>
                                        </p:tgtEl>
                                        <p:attrNameLst>
                                          <p:attrName>ppt_w</p:attrName>
                                        </p:attrNameLst>
                                      </p:cBhvr>
                                      <p:tavLst>
                                        <p:tav tm="0">
                                          <p:val>
                                            <p:fltVal val="0"/>
                                          </p:val>
                                        </p:tav>
                                        <p:tav tm="100000">
                                          <p:val>
                                            <p:strVal val="#ppt_w"/>
                                          </p:val>
                                        </p:tav>
                                      </p:tavLst>
                                    </p:anim>
                                    <p:anim calcmode="lin" valueType="num">
                                      <p:cBhvr>
                                        <p:cTn id="14" dur="500" fill="hold"/>
                                        <p:tgtEl>
                                          <p:spTgt spid="47110"/>
                                        </p:tgtEl>
                                        <p:attrNameLst>
                                          <p:attrName>ppt_h</p:attrName>
                                        </p:attrNameLst>
                                      </p:cBhvr>
                                      <p:tavLst>
                                        <p:tav tm="0">
                                          <p:val>
                                            <p:fltVal val="0"/>
                                          </p:val>
                                        </p:tav>
                                        <p:tav tm="100000">
                                          <p:val>
                                            <p:strVal val="#ppt_h"/>
                                          </p:val>
                                        </p:tav>
                                      </p:tavLst>
                                    </p:anim>
                                    <p:anim calcmode="lin" valueType="num">
                                      <p:cBhvr>
                                        <p:cTn id="15" dur="500" fill="hold"/>
                                        <p:tgtEl>
                                          <p:spTgt spid="47110"/>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47110"/>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6" presetClass="entr" presetSubtype="37" fill="hold" nodeType="afterEffect">
                                  <p:stCondLst>
                                    <p:cond delay="0"/>
                                  </p:stCondLst>
                                  <p:childTnLst>
                                    <p:set>
                                      <p:cBhvr>
                                        <p:cTn id="19" dur="1" fill="hold">
                                          <p:stCondLst>
                                            <p:cond delay="0"/>
                                          </p:stCondLst>
                                        </p:cTn>
                                        <p:tgtEl>
                                          <p:spTgt spid="47111"/>
                                        </p:tgtEl>
                                        <p:attrNameLst>
                                          <p:attrName>style.visibility</p:attrName>
                                        </p:attrNameLst>
                                      </p:cBhvr>
                                      <p:to>
                                        <p:strVal val="visible"/>
                                      </p:to>
                                    </p:set>
                                    <p:animEffect transition="in" filter="barn(outVertical)">
                                      <p:cBhvr>
                                        <p:cTn id="20" dur="500"/>
                                        <p:tgtEl>
                                          <p:spTgt spid="47111"/>
                                        </p:tgtEl>
                                      </p:cBhvr>
                                    </p:animEffect>
                                  </p:childTnLst>
                                </p:cTn>
                              </p:par>
                            </p:childTnLst>
                          </p:cTn>
                        </p:par>
                        <p:par>
                          <p:cTn id="21" fill="hold" nodeType="withGroup">
                            <p:stCondLst>
                              <p:cond delay="1500"/>
                            </p:stCondLst>
                            <p:childTnLst>
                              <p:par>
                                <p:cTn id="22" presetID="47" presetClass="entr" presetSubtype="0" fill="hold" nodeType="afterEffect">
                                  <p:stCondLst>
                                    <p:cond delay="0"/>
                                  </p:stCondLst>
                                  <p:childTnLst>
                                    <p:set>
                                      <p:cBhvr>
                                        <p:cTn id="23" dur="1" fill="hold">
                                          <p:stCondLst>
                                            <p:cond delay="0"/>
                                          </p:stCondLst>
                                        </p:cTn>
                                        <p:tgtEl>
                                          <p:spTgt spid="47109"/>
                                        </p:tgtEl>
                                        <p:attrNameLst>
                                          <p:attrName>style.visibility</p:attrName>
                                        </p:attrNameLst>
                                      </p:cBhvr>
                                      <p:to>
                                        <p:strVal val="visible"/>
                                      </p:to>
                                    </p:set>
                                    <p:animEffect transition="in" filter="fade">
                                      <p:cBhvr>
                                        <p:cTn id="24" dur="500"/>
                                        <p:tgtEl>
                                          <p:spTgt spid="47109"/>
                                        </p:tgtEl>
                                      </p:cBhvr>
                                    </p:animEffect>
                                    <p:anim calcmode="lin" valueType="num">
                                      <p:cBhvr>
                                        <p:cTn id="25" dur="500" fill="hold"/>
                                        <p:tgtEl>
                                          <p:spTgt spid="47109"/>
                                        </p:tgtEl>
                                        <p:attrNameLst>
                                          <p:attrName>ppt_x</p:attrName>
                                        </p:attrNameLst>
                                      </p:cBhvr>
                                      <p:tavLst>
                                        <p:tav tm="0">
                                          <p:val>
                                            <p:strVal val="#ppt_x"/>
                                          </p:val>
                                        </p:tav>
                                        <p:tav tm="100000">
                                          <p:val>
                                            <p:strVal val="#ppt_x"/>
                                          </p:val>
                                        </p:tav>
                                      </p:tavLst>
                                    </p:anim>
                                    <p:anim calcmode="lin" valueType="num">
                                      <p:cBhvr>
                                        <p:cTn id="26" dur="500" fill="hold"/>
                                        <p:tgtEl>
                                          <p:spTgt spid="47109"/>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500"/>
                            </p:stCondLst>
                            <p:childTnLst>
                              <p:par>
                                <p:cTn id="33" presetID="56" presetClass="entr" presetSubtype="0" fill="hold" grpId="0" nodeType="afterEffect">
                                  <p:stCondLst>
                                    <p:cond delay="0"/>
                                  </p:stCondLst>
                                  <p:iterate type="lt">
                                    <p:tmPct val="10000"/>
                                  </p:iterate>
                                  <p:childTnLst>
                                    <p:set>
                                      <p:cBhvr>
                                        <p:cTn id="34" dur="1" fill="hold">
                                          <p:stCondLst>
                                            <p:cond delay="0"/>
                                          </p:stCondLst>
                                        </p:cTn>
                                        <p:tgtEl>
                                          <p:spTgt spid="7"/>
                                        </p:tgtEl>
                                        <p:attrNameLst>
                                          <p:attrName>style.visibility</p:attrName>
                                        </p:attrNameLst>
                                      </p:cBhvr>
                                      <p:to>
                                        <p:strVal val="visible"/>
                                      </p:to>
                                    </p:set>
                                    <p:anim by="(-#ppt_w*2)" calcmode="lin" valueType="num">
                                      <p:cBhvr rctx="PPT">
                                        <p:cTn id="35" dur="250" autoRev="1" fill="hold">
                                          <p:stCondLst>
                                            <p:cond delay="0"/>
                                          </p:stCondLst>
                                        </p:cTn>
                                        <p:tgtEl>
                                          <p:spTgt spid="7"/>
                                        </p:tgtEl>
                                        <p:attrNameLst>
                                          <p:attrName>ppt_w</p:attrName>
                                        </p:attrNameLst>
                                      </p:cBhvr>
                                    </p:anim>
                                    <p:anim by="(#ppt_w*0.50)" calcmode="lin" valueType="num">
                                      <p:cBhvr>
                                        <p:cTn id="36" dur="250" decel="50000" autoRev="1" fill="hold">
                                          <p:stCondLst>
                                            <p:cond delay="0"/>
                                          </p:stCondLst>
                                        </p:cTn>
                                        <p:tgtEl>
                                          <p:spTgt spid="7"/>
                                        </p:tgtEl>
                                        <p:attrNameLst>
                                          <p:attrName>ppt_x</p:attrName>
                                        </p:attrNameLst>
                                      </p:cBhvr>
                                    </p:anim>
                                    <p:anim from="(-#ppt_h/2)" to="(#ppt_y)" calcmode="lin" valueType="num">
                                      <p:cBhvr>
                                        <p:cTn id="37" dur="500" fill="hold">
                                          <p:stCondLst>
                                            <p:cond delay="0"/>
                                          </p:stCondLst>
                                        </p:cTn>
                                        <p:tgtEl>
                                          <p:spTgt spid="7"/>
                                        </p:tgtEl>
                                        <p:attrNameLst>
                                          <p:attrName>ppt_y</p:attrName>
                                        </p:attrNameLst>
                                      </p:cBhvr>
                                    </p:anim>
                                    <p:animRot by="21600000">
                                      <p:cBhvr>
                                        <p:cTn id="38" dur="5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493" y="3052150"/>
            <a:ext cx="9320495"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6" descr="1-2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8554">
            <a:off x="6050978" y="-206347"/>
            <a:ext cx="2933170" cy="2660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9" name="Picture 7" descr="1-2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129267"/>
            <a:ext cx="3262562" cy="3014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2" name="Picture 10" descr="1-2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400" y="231102"/>
            <a:ext cx="3628206" cy="35598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461;p28">
            <a:extLst>
              <a:ext uri="{FF2B5EF4-FFF2-40B4-BE49-F238E27FC236}">
                <a16:creationId xmlns:a16="http://schemas.microsoft.com/office/drawing/2014/main" id="{ACCFA9B9-B8FE-40CE-9CD3-F7073958A4CC}"/>
              </a:ext>
            </a:extLst>
          </p:cNvPr>
          <p:cNvSpPr txBox="1">
            <a:spLocks noChangeArrowheads="1"/>
          </p:cNvSpPr>
          <p:nvPr/>
        </p:nvSpPr>
        <p:spPr bwMode="auto">
          <a:xfrm>
            <a:off x="3094025" y="1277950"/>
            <a:ext cx="2316956"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91301" rIns="91301" bIns="91301"/>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00000"/>
              </a:lnSpc>
              <a:spcBef>
                <a:spcPts val="450"/>
              </a:spcBef>
              <a:buClr>
                <a:srgbClr val="4472C4"/>
              </a:buClr>
              <a:buSzPts val="2600"/>
              <a:buNone/>
            </a:pPr>
            <a:r>
              <a:rPr lang="en-US" altLang="en-US" sz="6600" dirty="0" err="1">
                <a:solidFill>
                  <a:srgbClr val="0070C0"/>
                </a:solidFill>
                <a:latin typeface="Arial-Rounded" pitchFamily="34" charset="0"/>
                <a:cs typeface="Arial-Rounded" pitchFamily="34" charset="0"/>
                <a:sym typeface="Chivo Light"/>
              </a:rPr>
              <a:t>Tiết</a:t>
            </a:r>
            <a:r>
              <a:rPr lang="en-US" altLang="en-US" sz="6600" dirty="0">
                <a:solidFill>
                  <a:srgbClr val="0070C0"/>
                </a:solidFill>
                <a:latin typeface="Arial-Rounded" pitchFamily="34" charset="0"/>
                <a:cs typeface="Arial-Rounded" pitchFamily="34" charset="0"/>
                <a:sym typeface="Chivo Light"/>
              </a:rPr>
              <a:t> 1</a:t>
            </a:r>
          </a:p>
        </p:txBody>
      </p:sp>
      <p:pic>
        <p:nvPicPr>
          <p:cNvPr id="9"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3582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3797"/>
                                        </p:tgtEl>
                                        <p:attrNameLst>
                                          <p:attrName>style.visibility</p:attrName>
                                        </p:attrNameLst>
                                      </p:cBhvr>
                                      <p:to>
                                        <p:strVal val="visible"/>
                                      </p:to>
                                    </p:set>
                                    <p:animEffect transition="in" filter="fade">
                                      <p:cBhvr>
                                        <p:cTn id="7" dur="500"/>
                                        <p:tgtEl>
                                          <p:spTgt spid="33797"/>
                                        </p:tgtEl>
                                      </p:cBhvr>
                                    </p:animEffect>
                                    <p:anim calcmode="lin" valueType="num">
                                      <p:cBhvr>
                                        <p:cTn id="8" dur="500" fill="hold"/>
                                        <p:tgtEl>
                                          <p:spTgt spid="33797"/>
                                        </p:tgtEl>
                                        <p:attrNameLst>
                                          <p:attrName>ppt_x</p:attrName>
                                        </p:attrNameLst>
                                      </p:cBhvr>
                                      <p:tavLst>
                                        <p:tav tm="0">
                                          <p:val>
                                            <p:strVal val="#ppt_x"/>
                                          </p:val>
                                        </p:tav>
                                        <p:tav tm="100000">
                                          <p:val>
                                            <p:strVal val="#ppt_x"/>
                                          </p:val>
                                        </p:tav>
                                      </p:tavLst>
                                    </p:anim>
                                    <p:anim calcmode="lin" valueType="num">
                                      <p:cBhvr>
                                        <p:cTn id="9" dur="500" fill="hold"/>
                                        <p:tgtEl>
                                          <p:spTgt spid="3379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33799"/>
                                        </p:tgtEl>
                                        <p:attrNameLst>
                                          <p:attrName>style.visibility</p:attrName>
                                        </p:attrNameLst>
                                      </p:cBhvr>
                                      <p:to>
                                        <p:strVal val="visible"/>
                                      </p:to>
                                    </p:set>
                                    <p:anim calcmode="lin" valueType="num">
                                      <p:cBhvr>
                                        <p:cTn id="13" dur="500" fill="hold"/>
                                        <p:tgtEl>
                                          <p:spTgt spid="33799"/>
                                        </p:tgtEl>
                                        <p:attrNameLst>
                                          <p:attrName>ppt_w</p:attrName>
                                        </p:attrNameLst>
                                      </p:cBhvr>
                                      <p:tavLst>
                                        <p:tav tm="0">
                                          <p:val>
                                            <p:fltVal val="0"/>
                                          </p:val>
                                        </p:tav>
                                        <p:tav tm="100000">
                                          <p:val>
                                            <p:strVal val="#ppt_w"/>
                                          </p:val>
                                        </p:tav>
                                      </p:tavLst>
                                    </p:anim>
                                    <p:anim calcmode="lin" valueType="num">
                                      <p:cBhvr>
                                        <p:cTn id="14" dur="500" fill="hold"/>
                                        <p:tgtEl>
                                          <p:spTgt spid="33799"/>
                                        </p:tgtEl>
                                        <p:attrNameLst>
                                          <p:attrName>ppt_h</p:attrName>
                                        </p:attrNameLst>
                                      </p:cBhvr>
                                      <p:tavLst>
                                        <p:tav tm="0">
                                          <p:val>
                                            <p:fltVal val="0"/>
                                          </p:val>
                                        </p:tav>
                                        <p:tav tm="100000">
                                          <p:val>
                                            <p:strVal val="#ppt_h"/>
                                          </p:val>
                                        </p:tav>
                                      </p:tavLst>
                                    </p:anim>
                                    <p:anim calcmode="lin" valueType="num">
                                      <p:cBhvr>
                                        <p:cTn id="15" dur="500" fill="hold"/>
                                        <p:tgtEl>
                                          <p:spTgt spid="33799"/>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33799"/>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15" presetClass="entr" presetSubtype="0" fill="hold" nodeType="afterEffect">
                                  <p:stCondLst>
                                    <p:cond delay="0"/>
                                  </p:stCondLst>
                                  <p:childTnLst>
                                    <p:set>
                                      <p:cBhvr>
                                        <p:cTn id="19" dur="1" fill="hold">
                                          <p:stCondLst>
                                            <p:cond delay="0"/>
                                          </p:stCondLst>
                                        </p:cTn>
                                        <p:tgtEl>
                                          <p:spTgt spid="33802"/>
                                        </p:tgtEl>
                                        <p:attrNameLst>
                                          <p:attrName>style.visibility</p:attrName>
                                        </p:attrNameLst>
                                      </p:cBhvr>
                                      <p:to>
                                        <p:strVal val="visible"/>
                                      </p:to>
                                    </p:set>
                                    <p:anim calcmode="lin" valueType="num">
                                      <p:cBhvr>
                                        <p:cTn id="20" dur="500" fill="hold"/>
                                        <p:tgtEl>
                                          <p:spTgt spid="33802"/>
                                        </p:tgtEl>
                                        <p:attrNameLst>
                                          <p:attrName>ppt_w</p:attrName>
                                        </p:attrNameLst>
                                      </p:cBhvr>
                                      <p:tavLst>
                                        <p:tav tm="0">
                                          <p:val>
                                            <p:fltVal val="0"/>
                                          </p:val>
                                        </p:tav>
                                        <p:tav tm="100000">
                                          <p:val>
                                            <p:strVal val="#ppt_w"/>
                                          </p:val>
                                        </p:tav>
                                      </p:tavLst>
                                    </p:anim>
                                    <p:anim calcmode="lin" valueType="num">
                                      <p:cBhvr>
                                        <p:cTn id="21" dur="500" fill="hold"/>
                                        <p:tgtEl>
                                          <p:spTgt spid="33802"/>
                                        </p:tgtEl>
                                        <p:attrNameLst>
                                          <p:attrName>ppt_h</p:attrName>
                                        </p:attrNameLst>
                                      </p:cBhvr>
                                      <p:tavLst>
                                        <p:tav tm="0">
                                          <p:val>
                                            <p:fltVal val="0"/>
                                          </p:val>
                                        </p:tav>
                                        <p:tav tm="100000">
                                          <p:val>
                                            <p:strVal val="#ppt_h"/>
                                          </p:val>
                                        </p:tav>
                                      </p:tavLst>
                                    </p:anim>
                                    <p:anim calcmode="lin" valueType="num">
                                      <p:cBhvr>
                                        <p:cTn id="22" dur="500" fill="hold"/>
                                        <p:tgtEl>
                                          <p:spTgt spid="33802"/>
                                        </p:tgtEl>
                                        <p:attrNameLst>
                                          <p:attrName>ppt_x</p:attrName>
                                        </p:attrNameLst>
                                      </p:cBhvr>
                                      <p:tavLst>
                                        <p:tav tm="0" fmla="#ppt_x+(cos(-2*pi*(1-$))*-#ppt_x-sin(-2*pi*(1-$))*(1-#ppt_y))*(1-$)">
                                          <p:val>
                                            <p:fltVal val="0"/>
                                          </p:val>
                                        </p:tav>
                                        <p:tav tm="100000">
                                          <p:val>
                                            <p:fltVal val="1"/>
                                          </p:val>
                                        </p:tav>
                                      </p:tavLst>
                                    </p:anim>
                                    <p:anim calcmode="lin" valueType="num">
                                      <p:cBhvr>
                                        <p:cTn id="23" dur="500" fill="hold"/>
                                        <p:tgtEl>
                                          <p:spTgt spid="33802"/>
                                        </p:tgtEl>
                                        <p:attrNameLst>
                                          <p:attrName>ppt_y</p:attrName>
                                        </p:attrNameLst>
                                      </p:cBhvr>
                                      <p:tavLst>
                                        <p:tav tm="0" fmla="#ppt_y+(sin(-2*pi*(1-$))*-#ppt_x+cos(-2*pi*(1-$))*(1-#ppt_y))*(1-$)">
                                          <p:val>
                                            <p:fltVal val="0"/>
                                          </p:val>
                                        </p:tav>
                                        <p:tav tm="100000">
                                          <p:val>
                                            <p:fltVal val="1"/>
                                          </p:val>
                                        </p:tav>
                                      </p:tavLst>
                                    </p:anim>
                                  </p:childTnLst>
                                </p:cTn>
                              </p:par>
                            </p:childTnLst>
                          </p:cTn>
                        </p:par>
                        <p:par>
                          <p:cTn id="24" fill="hold" nodeType="afterGroup">
                            <p:stCondLst>
                              <p:cond delay="1500"/>
                            </p:stCondLst>
                            <p:childTnLst>
                              <p:par>
                                <p:cTn id="25" presetID="47" presetClass="entr" presetSubtype="0" fill="hold" nodeType="afterEffect">
                                  <p:stCondLst>
                                    <p:cond delay="0"/>
                                  </p:stCondLst>
                                  <p:childTnLst>
                                    <p:set>
                                      <p:cBhvr>
                                        <p:cTn id="26" dur="1" fill="hold">
                                          <p:stCondLst>
                                            <p:cond delay="0"/>
                                          </p:stCondLst>
                                        </p:cTn>
                                        <p:tgtEl>
                                          <p:spTgt spid="33798"/>
                                        </p:tgtEl>
                                        <p:attrNameLst>
                                          <p:attrName>style.visibility</p:attrName>
                                        </p:attrNameLst>
                                      </p:cBhvr>
                                      <p:to>
                                        <p:strVal val="visible"/>
                                      </p:to>
                                    </p:set>
                                    <p:animEffect transition="in" filter="fade">
                                      <p:cBhvr>
                                        <p:cTn id="27" dur="500"/>
                                        <p:tgtEl>
                                          <p:spTgt spid="33798"/>
                                        </p:tgtEl>
                                      </p:cBhvr>
                                    </p:animEffect>
                                    <p:anim calcmode="lin" valueType="num">
                                      <p:cBhvr>
                                        <p:cTn id="28" dur="500" fill="hold"/>
                                        <p:tgtEl>
                                          <p:spTgt spid="33798"/>
                                        </p:tgtEl>
                                        <p:attrNameLst>
                                          <p:attrName>ppt_x</p:attrName>
                                        </p:attrNameLst>
                                      </p:cBhvr>
                                      <p:tavLst>
                                        <p:tav tm="0">
                                          <p:val>
                                            <p:strVal val="#ppt_x"/>
                                          </p:val>
                                        </p:tav>
                                        <p:tav tm="100000">
                                          <p:val>
                                            <p:strVal val="#ppt_x"/>
                                          </p:val>
                                        </p:tav>
                                      </p:tavLst>
                                    </p:anim>
                                    <p:anim calcmode="lin" valueType="num">
                                      <p:cBhvr>
                                        <p:cTn id="29" dur="500" fill="hold"/>
                                        <p:tgtEl>
                                          <p:spTgt spid="33798"/>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53" presetClass="entr" presetSubtype="16"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 calcmode="lin" valueType="num">
                                      <p:cBhvr>
                                        <p:cTn id="34" dur="500" fill="hold"/>
                                        <p:tgtEl>
                                          <p:spTgt spid="8"/>
                                        </p:tgtEl>
                                        <p:attrNameLst>
                                          <p:attrName>ppt_w</p:attrName>
                                        </p:attrNameLst>
                                      </p:cBhvr>
                                      <p:tavLst>
                                        <p:tav tm="0">
                                          <p:val>
                                            <p:fltVal val="0"/>
                                          </p:val>
                                        </p:tav>
                                        <p:tav tm="100000">
                                          <p:val>
                                            <p:strVal val="#ppt_w"/>
                                          </p:val>
                                        </p:tav>
                                      </p:tavLst>
                                    </p:anim>
                                    <p:anim calcmode="lin" valueType="num">
                                      <p:cBhvr>
                                        <p:cTn id="35" dur="500" fill="hold"/>
                                        <p:tgtEl>
                                          <p:spTgt spid="8"/>
                                        </p:tgtEl>
                                        <p:attrNameLst>
                                          <p:attrName>ppt_h</p:attrName>
                                        </p:attrNameLst>
                                      </p:cBhvr>
                                      <p:tavLst>
                                        <p:tav tm="0">
                                          <p:val>
                                            <p:fltVal val="0"/>
                                          </p:val>
                                        </p:tav>
                                        <p:tav tm="100000">
                                          <p:val>
                                            <p:strVal val="#ppt_h"/>
                                          </p:val>
                                        </p:tav>
                                      </p:tavLst>
                                    </p:anim>
                                    <p:animEffect transition="in" filter="fade">
                                      <p:cBhvr>
                                        <p:cTn id="3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60375" y="981361"/>
            <a:ext cx="7540625" cy="4138212"/>
          </a:xfrm>
          <a:prstGeom prst="rect">
            <a:avLst/>
          </a:prstGeom>
        </p:spPr>
      </p:pic>
      <p:pic>
        <p:nvPicPr>
          <p:cNvPr id="8" name="Picture 3"/>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4049" y="62190"/>
            <a:ext cx="833783" cy="4619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2362200" y="83874"/>
            <a:ext cx="3509607" cy="477054"/>
          </a:xfrm>
          <a:prstGeom prst="rect">
            <a:avLst/>
          </a:prstGeom>
          <a:noFill/>
        </p:spPr>
        <p:txBody>
          <a:bodyPr wrap="square" lIns="91420" tIns="45710" rIns="91420" bIns="45710" rtlCol="0">
            <a:spAutoFit/>
          </a:bodyPr>
          <a:lstStyle/>
          <a:p>
            <a:pPr defTabSz="914175"/>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vẽ</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cảnh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2" name="AutoShape 2" descr="Hình ảnh cây tre đẹp nhất - kiên cường, dẻo da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3" name="AutoShape 4" descr="Hình ảnh cây tre đẹp nhất - kiên cường, dẻo dai"/>
          <p:cNvSpPr>
            <a:spLocks noChangeAspect="1" noChangeArrowheads="1"/>
          </p:cNvSpPr>
          <p:nvPr/>
        </p:nvSpPr>
        <p:spPr bwMode="auto">
          <a:xfrm>
            <a:off x="307975" y="79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6" name="AutoShape 6" descr="Hình ảnh cây tre đẹp nhất - kiên cường, dẻo dai"/>
          <p:cNvSpPr>
            <a:spLocks noChangeAspect="1" noChangeArrowheads="1"/>
          </p:cNvSpPr>
          <p:nvPr/>
        </p:nvSpPr>
        <p:spPr bwMode="auto">
          <a:xfrm>
            <a:off x="460375" y="1603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sp>
        <p:nvSpPr>
          <p:cNvPr id="12" name="AutoShape 8" descr="Hình ảnh cây tre đẹp nhất - kiên cường, dẻo dai"/>
          <p:cNvSpPr>
            <a:spLocks noChangeAspect="1" noChangeArrowheads="1"/>
          </p:cNvSpPr>
          <p:nvPr/>
        </p:nvSpPr>
        <p:spPr bwMode="auto">
          <a:xfrm>
            <a:off x="612775" y="31274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20" tIns="45710" rIns="91420" bIns="45710" numCol="1" anchor="t" anchorCtr="0" compatLnSpc="1">
            <a:prstTxWarp prst="textNoShape">
              <a:avLst/>
            </a:prstTxWarp>
          </a:bodyPr>
          <a:lstStyle/>
          <a:p>
            <a:pPr defTabSz="914175"/>
            <a:endParaRPr lang="en-US">
              <a:solidFill>
                <a:prstClr val="black"/>
              </a:solidFill>
            </a:endParaRPr>
          </a:p>
        </p:txBody>
      </p:sp>
      <p:pic>
        <p:nvPicPr>
          <p:cNvPr id="1026" name="Picture 2" descr="Work Out Fitness Sticker By Aminal Sticker for iOS &amp;amp; Android | GIPHY in  2021 | Cute questions, Imessage sticker, Kawaii anime"/>
          <p:cNvPicPr>
            <a:picLocks noChangeAspect="1" noChangeArrowheads="1" noCrop="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3675" y="3913434"/>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2205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319967">
            <a:off x="3089077" y="-1354420"/>
            <a:ext cx="5894975" cy="3716491"/>
          </a:xfrm>
          <a:prstGeom prst="rect">
            <a:avLst/>
          </a:prstGeom>
        </p:spPr>
      </p:pic>
      <p:sp>
        <p:nvSpPr>
          <p:cNvPr id="8" name="TextBox 7"/>
          <p:cNvSpPr txBox="1"/>
          <p:nvPr/>
        </p:nvSpPr>
        <p:spPr>
          <a:xfrm>
            <a:off x="4267200" y="489828"/>
            <a:ext cx="4064481" cy="1198685"/>
          </a:xfrm>
          <a:prstGeom prst="rect">
            <a:avLst/>
          </a:prstGeom>
          <a:noFill/>
        </p:spPr>
        <p:txBody>
          <a:bodyPr wrap="square" lIns="44094" tIns="22046" rIns="44094" bIns="22046" rtlCol="0">
            <a:spAutoFit/>
          </a:bodyPr>
          <a:lstStyle/>
          <a:p>
            <a:pPr algn="ctr"/>
            <a:r>
              <a:rPr lang="en-US" sz="2500" dirty="0" err="1">
                <a:latin typeface="Arial-Rounded" panose="020B0500000000000000" pitchFamily="34" charset="0"/>
                <a:ea typeface="Arial-Rounded" panose="020B0500000000000000" pitchFamily="34" charset="0"/>
                <a:cs typeface="Arial-Rounded" panose="020B0500000000000000" pitchFamily="34" charset="0"/>
              </a:rPr>
              <a:t>Quan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sát</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 minh </a:t>
            </a:r>
            <a:r>
              <a:rPr lang="en-US" sz="2500" dirty="0" err="1">
                <a:latin typeface="Arial-Rounded" panose="020B0500000000000000" pitchFamily="34" charset="0"/>
                <a:ea typeface="Arial-Rounded" panose="020B0500000000000000" pitchFamily="34" charset="0"/>
                <a:cs typeface="Arial-Rounded" panose="020B0500000000000000" pitchFamily="34" charset="0"/>
              </a:rPr>
              <a:t>họa</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bài</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vi-VN" sz="2500" dirty="0">
                <a:latin typeface="Arial-Rounded" panose="020B0500000000000000" pitchFamily="34" charset="0"/>
                <a:ea typeface="Arial-Rounded" panose="020B0500000000000000" pitchFamily="34" charset="0"/>
                <a:cs typeface="Arial-Rounded" panose="020B0500000000000000" pitchFamily="34" charset="0"/>
              </a:rPr>
              <a:t>đọc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em</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nhìn</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gì</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trong</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bức</a:t>
            </a:r>
            <a:r>
              <a:rPr lang="en-US" sz="2500" dirty="0">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latin typeface="Arial-Rounded" panose="020B0500000000000000" pitchFamily="34" charset="0"/>
                <a:ea typeface="Arial-Rounded" panose="020B0500000000000000" pitchFamily="34" charset="0"/>
                <a:cs typeface="Arial-Rounded" panose="020B0500000000000000" pitchFamily="34" charset="0"/>
              </a:rPr>
              <a:t>tranh</a:t>
            </a:r>
            <a:r>
              <a:rPr lang="en-US" sz="2500" dirty="0">
                <a:latin typeface="Arial-Rounded" panose="020B0500000000000000" pitchFamily="34" charset="0"/>
                <a:ea typeface="Arial-Rounded" panose="020B0500000000000000" pitchFamily="34" charset="0"/>
                <a:cs typeface="Arial-Rounded" panose="020B0500000000000000" pitchFamily="34" charset="0"/>
              </a:rPr>
              <a:t>?</a:t>
            </a:r>
            <a:endParaRPr lang="en-US" sz="2500" b="1" dirty="0">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5"/>
          <a:stretch>
            <a:fillRect/>
          </a:stretch>
        </p:blipFill>
        <p:spPr>
          <a:xfrm>
            <a:off x="1066800" y="1926726"/>
            <a:ext cx="7349885" cy="3112357"/>
          </a:xfrm>
          <a:prstGeom prst="rect">
            <a:avLst/>
          </a:prstGeom>
        </p:spPr>
      </p:pic>
    </p:spTree>
    <p:extLst>
      <p:ext uri="{BB962C8B-B14F-4D97-AF65-F5344CB8AC3E}">
        <p14:creationId xmlns:p14="http://schemas.microsoft.com/office/powerpoint/2010/main" val="14970648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anim calcmode="lin" valueType="num">
                                      <p:cBhvr>
                                        <p:cTn id="8" dur="500" fill="hold"/>
                                        <p:tgtEl>
                                          <p:spTgt spid="7"/>
                                        </p:tgtEl>
                                        <p:attrNameLst>
                                          <p:attrName>ppt_x</p:attrName>
                                        </p:attrNameLst>
                                      </p:cBhvr>
                                      <p:tavLst>
                                        <p:tav tm="0">
                                          <p:val>
                                            <p:strVal val="#ppt_x"/>
                                          </p:val>
                                        </p:tav>
                                        <p:tav tm="100000">
                                          <p:val>
                                            <p:strVal val="#ppt_x"/>
                                          </p:val>
                                        </p:tav>
                                      </p:tavLst>
                                    </p:anim>
                                    <p:anim calcmode="lin" valueType="num">
                                      <p:cBhvr>
                                        <p:cTn id="9"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up)">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C07B3502-F58A-46C0-88F8-3DE26F98CD3F}"/>
              </a:ext>
            </a:extLst>
          </p:cNvPr>
          <p:cNvSpPr txBox="1"/>
          <p:nvPr/>
        </p:nvSpPr>
        <p:spPr>
          <a:xfrm>
            <a:off x="540618" y="27483"/>
            <a:ext cx="1418198" cy="507828"/>
          </a:xfrm>
          <a:prstGeom prst="rect">
            <a:avLst/>
          </a:prstGeom>
          <a:noFill/>
        </p:spPr>
        <p:txBody>
          <a:bodyPr wrap="square" lIns="91418" tIns="45709" rIns="91418" bIns="45709" rtlCol="0">
            <a:spAutoFit/>
          </a:bodyPr>
          <a:lstStyle/>
          <a:p>
            <a:pPr algn="ctr" defTabSz="914153">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282205" y="45417"/>
            <a:ext cx="5655675" cy="523200"/>
          </a:xfrm>
          <a:prstGeom prst="rect">
            <a:avLst/>
          </a:prstGeom>
        </p:spPr>
        <p:txBody>
          <a:bodyPr wrap="none" lIns="91420" tIns="45710" rIns="91420" bIns="45710">
            <a:spAutoFit/>
          </a:bodyPr>
          <a:lstStyle/>
          <a:p>
            <a:pPr defTabSz="914153"/>
            <a:r>
              <a:rPr lang="en-US" sz="28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CHIM SƠN CA VÀ BÔNG CÚC TRẮNG</a:t>
            </a:r>
            <a:endParaRPr lang="en-US"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382212" y="599554"/>
            <a:ext cx="8456987" cy="4401185"/>
          </a:xfrm>
          <a:prstGeom prst="rect">
            <a:avLst/>
          </a:prstGeom>
        </p:spPr>
        <p:txBody>
          <a:bodyPr wrap="square" lIns="91420" tIns="45710" rIns="91420" bIns="45710">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1. Bên bờ rào, giữa đám cỏ dại, có bông cúc trắng. Một chú sơn ca sà xuống bên bông cúc. Chim véo von mãi rồi mới bay về bầu trời xanh thẳm.</a:t>
            </a:r>
          </a:p>
          <a:p>
            <a:r>
              <a:rPr lang="vi-VN" sz="2000" dirty="0">
                <a:latin typeface="Arial-Rounded" panose="020B0500000000000000" pitchFamily="34" charset="0"/>
                <a:ea typeface="Arial-Rounded" panose="020B0500000000000000" pitchFamily="34" charset="0"/>
                <a:cs typeface="Arial-Rounded" panose="020B0500000000000000" pitchFamily="34" charset="0"/>
              </a:rPr>
              <a:t>2. Nhưng sáng hôm sau, khi vừa xòe cánh đón bình minh, bông cúc đã nghe thấy tiếng sơn ca buồn thảm. Thì ra sơn ca đã bị nhốt trong lồng.</a:t>
            </a:r>
          </a:p>
          <a:p>
            <a:r>
              <a:rPr lang="vi-VN" sz="2000" dirty="0">
                <a:latin typeface="Arial-Rounded" panose="020B0500000000000000" pitchFamily="34" charset="0"/>
                <a:ea typeface="Arial-Rounded" panose="020B0500000000000000" pitchFamily="34" charset="0"/>
                <a:cs typeface="Arial-Rounded" panose="020B0500000000000000" pitchFamily="34" charset="0"/>
              </a:rPr>
              <a:t>3. Bỗng có hai cậu bé đi vào vườn, căt cả đám cỏ lẫn bông cúc, bỏ vào lồng sơn ca. Con chim bị cầm tù, họng khô bỏng vì khát. Nhưng dù khát, nó vẫn không đụng đến bông hoa.</a:t>
            </a:r>
          </a:p>
          <a:p>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Tối rồi, chẳng ai cho con chim khốn khổ một giọt nước. Đêm ấy, sơn ca lìa đời. Bông cúc héo lả đi vì thương xót.</a:t>
            </a:r>
          </a:p>
          <a:p>
            <a:r>
              <a:rPr lang="vi-VN" sz="2000" dirty="0">
                <a:latin typeface="Arial-Rounded" panose="020B0500000000000000" pitchFamily="34" charset="0"/>
                <a:ea typeface="Arial-Rounded" panose="020B0500000000000000" pitchFamily="34" charset="0"/>
                <a:cs typeface="Arial-Rounded" panose="020B0500000000000000" pitchFamily="34" charset="0"/>
              </a:rPr>
              <a:t>4. Sáng hôm sau, thấy sơn ca đã chết, hai cậu bé đặt con chim vào một chiếc hộp rất đẹp và chôn cất thật long trọng. Tội nghiệp con chim! Khi nó còn sống và ca hát, các cậu đã để mặc nó chết vì đói khát. Còn bông hoa, giá các cậu đừng ngắt nó thì hôm nay chắc nó vẫn đang tắm nắng Mặt Trời.</a:t>
            </a:r>
          </a:p>
          <a:p>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vi-VN" dirty="0">
                <a:latin typeface="Arial-Rounded" panose="020B0500000000000000" pitchFamily="34" charset="0"/>
                <a:ea typeface="Arial-Rounded" panose="020B0500000000000000" pitchFamily="34" charset="0"/>
                <a:cs typeface="Arial-Rounded" panose="020B0500000000000000" pitchFamily="34" charset="0"/>
              </a:rPr>
              <a:t>Theo AN-ĐÉC-XEN (Nguyễn Văn Hải, Vũ Minh Toàn dịch)</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12491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199" y="285750"/>
            <a:ext cx="2590801" cy="842229"/>
            <a:chOff x="0" y="0"/>
            <a:chExt cx="3186863" cy="1041474"/>
          </a:xfrm>
        </p:grpSpPr>
        <p:sp>
          <p:nvSpPr>
            <p:cNvPr id="3" name="TextBox 2"/>
            <p:cNvSpPr txBox="1"/>
            <p:nvPr/>
          </p:nvSpPr>
          <p:spPr>
            <a:xfrm>
              <a:off x="961631" y="241869"/>
              <a:ext cx="2225232" cy="494752"/>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0" y="0"/>
              <a:ext cx="1161696" cy="1041474"/>
            </a:xfrm>
            <a:prstGeom prst="rect">
              <a:avLst/>
            </a:prstGeom>
          </p:spPr>
        </p:pic>
      </p:grpSp>
      <p:sp>
        <p:nvSpPr>
          <p:cNvPr id="5" name="Rectangle 4"/>
          <p:cNvSpPr/>
          <p:nvPr/>
        </p:nvSpPr>
        <p:spPr>
          <a:xfrm>
            <a:off x="2118490" y="3952068"/>
            <a:ext cx="5486400" cy="477054"/>
          </a:xfrm>
          <a:prstGeom prst="rect">
            <a:avLst/>
          </a:prstGeom>
        </p:spPr>
        <p:txBody>
          <a:bodyPr wrap="square">
            <a:spAutoFit/>
          </a:bodyPr>
          <a:lstStyle/>
          <a:p>
            <a:pPr defTabSz="914265"/>
            <a:r>
              <a:rPr lang="en-US" sz="25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Véo</a:t>
            </a:r>
            <a:r>
              <a:rPr lang="en-US" sz="25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von:</a:t>
            </a:r>
            <a:r>
              <a:rPr lang="en-US" sz="25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Âm</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thanh</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cao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trong</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5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trẻo</a:t>
            </a:r>
            <a:r>
              <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a:stretch>
            <a:fillRect/>
          </a:stretch>
        </p:blipFill>
        <p:spPr>
          <a:xfrm>
            <a:off x="1676400" y="967281"/>
            <a:ext cx="5715000" cy="2898649"/>
          </a:xfrm>
          <a:prstGeom prst="rect">
            <a:avLst/>
          </a:prstGeom>
        </p:spPr>
      </p:pic>
    </p:spTree>
    <p:extLst>
      <p:ext uri="{BB962C8B-B14F-4D97-AF65-F5344CB8AC3E}">
        <p14:creationId xmlns:p14="http://schemas.microsoft.com/office/powerpoint/2010/main" val="473827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199" y="285750"/>
            <a:ext cx="2590801" cy="842229"/>
            <a:chOff x="0" y="0"/>
            <a:chExt cx="3186863" cy="1041474"/>
          </a:xfrm>
        </p:grpSpPr>
        <p:sp>
          <p:nvSpPr>
            <p:cNvPr id="3" name="TextBox 2"/>
            <p:cNvSpPr txBox="1"/>
            <p:nvPr/>
          </p:nvSpPr>
          <p:spPr>
            <a:xfrm>
              <a:off x="961631" y="241869"/>
              <a:ext cx="2225232" cy="494752"/>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0" y="0"/>
              <a:ext cx="1161696" cy="1041474"/>
            </a:xfrm>
            <a:prstGeom prst="rect">
              <a:avLst/>
            </a:prstGeom>
          </p:spPr>
        </p:pic>
      </p:grpSp>
      <p:sp>
        <p:nvSpPr>
          <p:cNvPr id="5" name="Rectangle 4"/>
          <p:cNvSpPr/>
          <p:nvPr/>
        </p:nvSpPr>
        <p:spPr>
          <a:xfrm>
            <a:off x="2438400" y="4223325"/>
            <a:ext cx="4267201" cy="523220"/>
          </a:xfrm>
          <a:prstGeom prst="rect">
            <a:avLst/>
          </a:prstGeom>
        </p:spPr>
        <p:txBody>
          <a:bodyPr wrap="square">
            <a:spAutoFit/>
          </a:bodyPr>
          <a:lstStyle/>
          <a:p>
            <a:pPr defTabSz="914265"/>
            <a:r>
              <a:rPr lang="en-GB" sz="28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Cầm</a:t>
            </a:r>
            <a:r>
              <a:rPr lang="en-GB"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28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tù</a:t>
            </a:r>
            <a:r>
              <a:rPr lang="vi-VN"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Giam</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giữ</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6"/>
          <a:stretch>
            <a:fillRect/>
          </a:stretch>
        </p:blipFill>
        <p:spPr>
          <a:xfrm>
            <a:off x="1238969" y="1091918"/>
            <a:ext cx="7349885" cy="3112357"/>
          </a:xfrm>
          <a:prstGeom prst="rect">
            <a:avLst/>
          </a:prstGeom>
        </p:spPr>
      </p:pic>
    </p:spTree>
    <p:extLst>
      <p:ext uri="{BB962C8B-B14F-4D97-AF65-F5344CB8AC3E}">
        <p14:creationId xmlns:p14="http://schemas.microsoft.com/office/powerpoint/2010/main" val="21613262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57199" y="285750"/>
            <a:ext cx="2590801" cy="842229"/>
            <a:chOff x="0" y="0"/>
            <a:chExt cx="3186863" cy="1041474"/>
          </a:xfrm>
        </p:grpSpPr>
        <p:sp>
          <p:nvSpPr>
            <p:cNvPr id="3" name="TextBox 2"/>
            <p:cNvSpPr txBox="1"/>
            <p:nvPr/>
          </p:nvSpPr>
          <p:spPr>
            <a:xfrm>
              <a:off x="961631" y="241869"/>
              <a:ext cx="2225232" cy="494752"/>
            </a:xfrm>
            <a:prstGeom prst="rect">
              <a:avLst/>
            </a:prstGeom>
            <a:noFill/>
          </p:spPr>
          <p:txBody>
            <a:bodyPr wrap="square" lIns="91432" tIns="45716" rIns="91432" bIns="45716" rtlCol="0">
              <a:spAutoFit/>
            </a:bodyPr>
            <a:lstStyle/>
            <a:p>
              <a:pPr algn="ctr" defTabSz="914400">
                <a:buClr>
                  <a:srgbClr val="000000"/>
                </a:buClr>
                <a:buFont typeface="Arial" panose="020B0604020202020204"/>
                <a:buNone/>
              </a:pP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Giải</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nghĩa</a:t>
              </a:r>
              <a:r>
                <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 </a:t>
              </a:r>
              <a:r>
                <a:rPr lang="en-US" sz="20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rPr>
                <a:t>từ</a:t>
              </a:r>
              <a:endParaRPr lang="en-US" sz="20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Arial" panose="020B0604020202020204"/>
              </a:endParaRP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99351" l="0" r="97674">
                          <a14:foregroundMark x1="54535" y1="73671" x2="55233" y2="86511"/>
                          <a14:foregroundMark x1="74070" y1="71466" x2="76512" y2="82750"/>
                          <a14:foregroundMark x1="42674" y1="18029" x2="35349" y2="30091"/>
                          <a14:foregroundMark x1="82209" y1="19844" x2="89651" y2="25940"/>
                          <a14:foregroundMark x1="62907" y1="60182" x2="65349" y2="61349"/>
                          <a14:foregroundMark x1="13023" y1="27367" x2="24535" y2="42802"/>
                          <a14:foregroundMark x1="17791" y1="23606" x2="23488" y2="25162"/>
                          <a14:foregroundMark x1="15000" y1="23346" x2="9651" y2="35668"/>
                          <a14:foregroundMark x1="7674" y1="19844" x2="7674" y2="21012"/>
                          <a14:foregroundMark x1="11977" y1="16083" x2="11977" y2="16083"/>
                          <a14:foregroundMark x1="4884" y1="25162" x2="4884" y2="25162"/>
                          <a14:foregroundMark x1="11047" y1="15435" x2="12674" y2="20623"/>
                          <a14:foregroundMark x1="11047" y1="11933" x2="12674" y2="21012"/>
                          <a14:foregroundMark x1="12674" y1="12711" x2="14767" y2="19196"/>
                          <a14:foregroundMark x1="5233" y1="18418" x2="9302" y2="22179"/>
                          <a14:foregroundMark x1="4302" y1="23346" x2="8605" y2="24773"/>
                        </a14:backgroundRemoval>
                      </a14:imgEffect>
                    </a14:imgLayer>
                  </a14:imgProps>
                </a:ext>
                <a:ext uri="{28A0092B-C50C-407E-A947-70E740481C1C}">
                  <a14:useLocalDpi xmlns:a14="http://schemas.microsoft.com/office/drawing/2010/main" val="0"/>
                </a:ext>
              </a:extLst>
            </a:blip>
            <a:stretch>
              <a:fillRect/>
            </a:stretch>
          </p:blipFill>
          <p:spPr>
            <a:xfrm>
              <a:off x="0" y="0"/>
              <a:ext cx="1161696" cy="1041474"/>
            </a:xfrm>
            <a:prstGeom prst="rect">
              <a:avLst/>
            </a:prstGeom>
          </p:spPr>
        </p:pic>
      </p:grpSp>
      <p:sp>
        <p:nvSpPr>
          <p:cNvPr id="5" name="Rectangle 4"/>
          <p:cNvSpPr/>
          <p:nvPr/>
        </p:nvSpPr>
        <p:spPr>
          <a:xfrm>
            <a:off x="1401615" y="4223325"/>
            <a:ext cx="7285185" cy="523220"/>
          </a:xfrm>
          <a:prstGeom prst="rect">
            <a:avLst/>
          </a:prstGeom>
        </p:spPr>
        <p:txBody>
          <a:bodyPr wrap="square">
            <a:spAutoFit/>
          </a:bodyPr>
          <a:lstStyle/>
          <a:p>
            <a:pPr defTabSz="914265"/>
            <a:r>
              <a:rPr lang="en-GB"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Long </a:t>
            </a:r>
            <a:r>
              <a:rPr lang="en-GB" sz="2800" i="1"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trọng</a:t>
            </a:r>
            <a:r>
              <a:rPr lang="vi-VN" sz="2800" i="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đầy</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đủ</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nghi</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lễ</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rất</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trang</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nghiêm</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en-US"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6"/>
          <a:stretch>
            <a:fillRect/>
          </a:stretch>
        </p:blipFill>
        <p:spPr>
          <a:xfrm>
            <a:off x="1542585" y="875987"/>
            <a:ext cx="6191250" cy="3352800"/>
          </a:xfrm>
          <a:prstGeom prst="rect">
            <a:avLst/>
          </a:prstGeom>
        </p:spPr>
      </p:pic>
    </p:spTree>
    <p:extLst>
      <p:ext uri="{BB962C8B-B14F-4D97-AF65-F5344CB8AC3E}">
        <p14:creationId xmlns:p14="http://schemas.microsoft.com/office/powerpoint/2010/main" val="29273168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C07B3502-F58A-46C0-88F8-3DE26F98CD3F}"/>
              </a:ext>
            </a:extLst>
          </p:cNvPr>
          <p:cNvSpPr txBox="1"/>
          <p:nvPr/>
        </p:nvSpPr>
        <p:spPr>
          <a:xfrm>
            <a:off x="540618" y="27483"/>
            <a:ext cx="1418198" cy="507828"/>
          </a:xfrm>
          <a:prstGeom prst="rect">
            <a:avLst/>
          </a:prstGeom>
          <a:noFill/>
        </p:spPr>
        <p:txBody>
          <a:bodyPr wrap="square" lIns="91418" tIns="45709" rIns="91418" bIns="45709" rtlCol="0">
            <a:spAutoFit/>
          </a:bodyPr>
          <a:lstStyle/>
          <a:p>
            <a:pPr algn="ctr" defTabSz="914153">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1857153" y="209550"/>
            <a:ext cx="4866998" cy="461645"/>
          </a:xfrm>
          <a:prstGeom prst="rect">
            <a:avLst/>
          </a:prstGeom>
        </p:spPr>
        <p:txBody>
          <a:bodyPr wrap="none" lIns="91420" tIns="45710" rIns="91420" bIns="45710">
            <a:spAutoFit/>
          </a:bodyPr>
          <a:lstStyle/>
          <a:p>
            <a:pPr defTabSz="914153"/>
            <a:r>
              <a:rPr lang="en-US" sz="24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CHIM SƠN CA VÀ BÔNG CÚC TRẮNG</a:t>
            </a:r>
            <a:endParaRPr lang="en-US" sz="24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356610" y="777722"/>
            <a:ext cx="8787390" cy="4401185"/>
          </a:xfrm>
          <a:prstGeom prst="rect">
            <a:avLst/>
          </a:prstGeom>
        </p:spPr>
        <p:txBody>
          <a:bodyPr wrap="square" lIns="91420" tIns="45710" rIns="91420" bIns="45710">
            <a:spAutoFit/>
          </a:bodyPr>
          <a:lstStyle/>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Bên bờ rào, giữa đám cỏ dại, có bông cúc trắng. Một chú sơn ca sà xuống bên bông cúc. Chim véo von mãi rồi mới bay về bầu trời xanh thẳm.</a:t>
            </a:r>
          </a:p>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Nhưng sáng hôm sau, khi vừa xòe cánh đón bình minh, bông cúc đã nghe thấy tiếng sơn ca buồn thảm. Thì ra sơn ca đã bị nhốt trong lồng.</a:t>
            </a:r>
          </a:p>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Bỗng có hai cậu bé đi vào vườn, c</a:t>
            </a:r>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ắ</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 cả đám cỏ lẫn bông cúc, bỏ vào lồng sơn ca. Con chim bị cầm tù, họng khô bỏng vì khát. Nhưng dù khát, nó vẫn không đụng đến bông hoa.</a:t>
            </a:r>
          </a:p>
          <a:p>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Tối rồi, chẳng ai cho con chim khốn khổ một giọt nước. Đêm ấy, sơn ca lìa đời. Bông cúc héo lả đi vì thương xót.</a:t>
            </a:r>
          </a:p>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Sáng hôm sau, thấy sơn ca đã chết, hai cậu bé đặt con chim vào một chiếc hộp rất đẹp và chôn cất thật long trọng. Tội nghiệp con chim! Khi nó còn sống và ca hát, các cậu đã để mặc nó chết vì đói khát. Còn bông hoa, giá các cậu đừng ngắt nó thì hôm nay chắc nó vẫn đang tắm nắng Mặt Trời.</a:t>
            </a:r>
          </a:p>
          <a:p>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AN-ĐÉC-XEN (Nguyễn Văn Hải, Vũ Minh Toàn dịch)</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536981" y="-75647"/>
            <a:ext cx="2502587" cy="822007"/>
            <a:chOff x="6565214" y="-101008"/>
            <a:chExt cx="2502587" cy="822007"/>
          </a:xfrm>
        </p:grpSpPr>
        <p:sp>
          <p:nvSpPr>
            <p:cNvPr id="11" name="Rounded Rectangle 10"/>
            <p:cNvSpPr/>
            <p:nvPr/>
          </p:nvSpPr>
          <p:spPr>
            <a:xfrm>
              <a:off x="7181529" y="149400"/>
              <a:ext cx="1886272"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Tìm</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từ</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khó</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565214" y="-101008"/>
              <a:ext cx="822007" cy="822007"/>
            </a:xfrm>
            <a:prstGeom prst="rect">
              <a:avLst/>
            </a:prstGeom>
          </p:spPr>
        </p:pic>
      </p:grpSp>
      <p:cxnSp>
        <p:nvCxnSpPr>
          <p:cNvPr id="13" name="Straight Connector 12">
            <a:extLst/>
          </p:cNvPr>
          <p:cNvCxnSpPr>
            <a:cxnSpLocks/>
          </p:cNvCxnSpPr>
          <p:nvPr/>
        </p:nvCxnSpPr>
        <p:spPr>
          <a:xfrm>
            <a:off x="6825588" y="1428750"/>
            <a:ext cx="106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p:cNvPr>
          <p:cNvCxnSpPr>
            <a:cxnSpLocks/>
          </p:cNvCxnSpPr>
          <p:nvPr/>
        </p:nvCxnSpPr>
        <p:spPr>
          <a:xfrm>
            <a:off x="7772400" y="2343150"/>
            <a:ext cx="106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p:cNvPr>
          <p:cNvCxnSpPr>
            <a:cxnSpLocks/>
          </p:cNvCxnSpPr>
          <p:nvPr/>
        </p:nvCxnSpPr>
        <p:spPr>
          <a:xfrm>
            <a:off x="3429000" y="3562350"/>
            <a:ext cx="106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p:cNvPr>
          <p:cNvCxnSpPr>
            <a:cxnSpLocks/>
          </p:cNvCxnSpPr>
          <p:nvPr/>
        </p:nvCxnSpPr>
        <p:spPr>
          <a:xfrm>
            <a:off x="3657600" y="4171950"/>
            <a:ext cx="1066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33245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wipe(left)">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wipe(left)">
                                      <p:cBhvr>
                                        <p:cTn id="39" dur="500"/>
                                        <p:tgtEl>
                                          <p:spTgt spid="14"/>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500"/>
                                        <p:tgtEl>
                                          <p:spTgt spid="1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6948"/>
            <a:ext cx="9144000" cy="80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6" name="Picture 6" descr="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145449"/>
            <a:ext cx="8476952" cy="4962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44">
            <a:extLst>
              <a:ext uri="{FF2B5EF4-FFF2-40B4-BE49-F238E27FC236}">
                <a16:creationId xmlns:a16="http://schemas.microsoft.com/office/drawing/2014/main" id="{B8803A92-EB91-49D3-874A-F793679A4B86}"/>
              </a:ext>
            </a:extLst>
          </p:cNvPr>
          <p:cNvSpPr>
            <a:spLocks noChangeArrowheads="1"/>
          </p:cNvSpPr>
          <p:nvPr/>
        </p:nvSpPr>
        <p:spPr bwMode="auto">
          <a:xfrm>
            <a:off x="1657808" y="1683637"/>
            <a:ext cx="1933543"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175">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Xanh</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thẳm</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p>
        </p:txBody>
      </p:sp>
      <p:sp>
        <p:nvSpPr>
          <p:cNvPr id="5" name="TextBox 4"/>
          <p:cNvSpPr txBox="1"/>
          <p:nvPr/>
        </p:nvSpPr>
        <p:spPr>
          <a:xfrm>
            <a:off x="2514600" y="843975"/>
            <a:ext cx="4235074" cy="584775"/>
          </a:xfrm>
          <a:prstGeom prst="rect">
            <a:avLst/>
          </a:prstGeom>
          <a:noFill/>
        </p:spPr>
        <p:txBody>
          <a:bodyPr wrap="square" rtlCol="0">
            <a:spAutoFit/>
          </a:bodyPr>
          <a:lstStyle/>
          <a:p>
            <a:pPr algn="ct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L</a:t>
            </a:r>
            <a:r>
              <a:rPr lang="en-US" sz="3200" b="1" dirty="0">
                <a:solidFill>
                  <a:srgbClr val="0033CC"/>
                </a:solidFill>
                <a:latin typeface="Arial-Rounded" panose="020B0500000000000000" pitchFamily="34" charset="0"/>
                <a:ea typeface="Arial-Rounded" panose="020B0500000000000000" pitchFamily="34" charset="0"/>
                <a:cs typeface="Arial-Rounded" panose="020B0500000000000000" pitchFamily="34" charset="0"/>
              </a:rPr>
              <a:t>U</a:t>
            </a:r>
            <a:r>
              <a:rPr lang="en-US" sz="3200" b="1" dirty="0">
                <a:solidFill>
                  <a:srgbClr val="00CC00"/>
                </a:solidFill>
                <a:latin typeface="Arial-Rounded" panose="020B0500000000000000" pitchFamily="34" charset="0"/>
                <a:ea typeface="Arial-Rounded" panose="020B0500000000000000" pitchFamily="34" charset="0"/>
                <a:cs typeface="Arial-Rounded" panose="020B0500000000000000" pitchFamily="34" charset="0"/>
              </a:rPr>
              <a:t>Y</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Ệ</a:t>
            </a:r>
            <a:r>
              <a:rPr lang="en-US" sz="3200" b="1" dirty="0">
                <a:solidFill>
                  <a:srgbClr val="663300"/>
                </a:solidFill>
                <a:latin typeface="Arial-Rounded" panose="020B0500000000000000" pitchFamily="34" charset="0"/>
                <a:ea typeface="Arial-Rounded" panose="020B0500000000000000" pitchFamily="34" charset="0"/>
                <a:cs typeface="Arial-Rounded" panose="020B0500000000000000" pitchFamily="34" charset="0"/>
              </a:rPr>
              <a:t>N </a:t>
            </a:r>
            <a:r>
              <a:rPr lang="en-US" sz="3200" b="1" dirty="0">
                <a:solidFill>
                  <a:srgbClr val="FFC000"/>
                </a:solidFill>
                <a:latin typeface="Arial-Rounded" panose="020B0500000000000000" pitchFamily="34" charset="0"/>
                <a:ea typeface="Arial-Rounded" panose="020B0500000000000000" pitchFamily="34" charset="0"/>
                <a:cs typeface="Arial-Rounded" panose="020B0500000000000000" pitchFamily="34" charset="0"/>
              </a:rPr>
              <a:t>Đ</a:t>
            </a:r>
            <a:r>
              <a:rPr lang="en-US" sz="3200" b="1"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Ọ</a:t>
            </a:r>
            <a:r>
              <a:rPr lang="en-US" sz="3200" b="1" dirty="0">
                <a:solidFill>
                  <a:srgbClr val="339966"/>
                </a:solidFill>
                <a:latin typeface="Arial-Rounded" panose="020B0500000000000000" pitchFamily="34" charset="0"/>
                <a:ea typeface="Arial-Rounded" panose="020B0500000000000000" pitchFamily="34" charset="0"/>
                <a:cs typeface="Arial-Rounded" panose="020B0500000000000000" pitchFamily="34" charset="0"/>
              </a:rPr>
              <a:t>C </a:t>
            </a:r>
            <a:r>
              <a:rPr lang="en-US" sz="3200" b="1" dirty="0">
                <a:solidFill>
                  <a:srgbClr val="660066"/>
                </a:solidFill>
                <a:latin typeface="Arial-Rounded" panose="020B0500000000000000" pitchFamily="34" charset="0"/>
                <a:ea typeface="Arial-Rounded" panose="020B0500000000000000" pitchFamily="34" charset="0"/>
                <a:cs typeface="Arial-Rounded" panose="020B0500000000000000" pitchFamily="34" charset="0"/>
              </a:rPr>
              <a:t>T</a:t>
            </a:r>
            <a:r>
              <a:rPr lang="en-US" sz="3200" b="1" dirty="0">
                <a:solidFill>
                  <a:srgbClr val="A50021"/>
                </a:solidFill>
                <a:latin typeface="Arial-Rounded" panose="020B0500000000000000" pitchFamily="34" charset="0"/>
                <a:ea typeface="Arial-Rounded" panose="020B0500000000000000" pitchFamily="34" charset="0"/>
                <a:cs typeface="Arial-Rounded" panose="020B0500000000000000" pitchFamily="34" charset="0"/>
              </a:rPr>
              <a:t>Ừ</a:t>
            </a:r>
            <a:r>
              <a:rPr lang="en-US" sz="3200" b="1" dirty="0">
                <a:latin typeface="Arial-Rounded" panose="020B0500000000000000" pitchFamily="34" charset="0"/>
                <a:ea typeface="Arial-Rounded" panose="020B0500000000000000" pitchFamily="34" charset="0"/>
                <a:cs typeface="Arial-Rounded" panose="020B0500000000000000" pitchFamily="34" charset="0"/>
              </a:rPr>
              <a:t> </a:t>
            </a:r>
            <a:r>
              <a:rPr lang="en-US" sz="3200" b="1" dirty="0">
                <a:solidFill>
                  <a:srgbClr val="336600"/>
                </a:solidFill>
                <a:latin typeface="Arial-Rounded" panose="020B0500000000000000" pitchFamily="34" charset="0"/>
                <a:ea typeface="Arial-Rounded" panose="020B0500000000000000" pitchFamily="34" charset="0"/>
                <a:cs typeface="Arial-Rounded" panose="020B0500000000000000" pitchFamily="34" charset="0"/>
              </a:rPr>
              <a:t>K</a:t>
            </a:r>
            <a:r>
              <a:rPr lang="en-US" sz="3200" b="1" dirty="0">
                <a:solidFill>
                  <a:srgbClr val="FF5050"/>
                </a:solidFill>
                <a:latin typeface="Arial-Rounded" panose="020B0500000000000000" pitchFamily="34" charset="0"/>
                <a:ea typeface="Arial-Rounded" panose="020B0500000000000000" pitchFamily="34" charset="0"/>
                <a:cs typeface="Arial-Rounded" panose="020B0500000000000000" pitchFamily="34" charset="0"/>
              </a:rPr>
              <a:t>H</a:t>
            </a:r>
            <a:r>
              <a:rPr lang="en-US" sz="3200" b="1" dirty="0">
                <a:solidFill>
                  <a:srgbClr val="CC9900"/>
                </a:solidFill>
                <a:latin typeface="Arial-Rounded" panose="020B0500000000000000" pitchFamily="34" charset="0"/>
                <a:ea typeface="Arial-Rounded" panose="020B0500000000000000" pitchFamily="34" charset="0"/>
                <a:cs typeface="Arial-Rounded" panose="020B0500000000000000" pitchFamily="34" charset="0"/>
              </a:rPr>
              <a:t>Ó</a:t>
            </a:r>
          </a:p>
        </p:txBody>
      </p:sp>
      <p:sp>
        <p:nvSpPr>
          <p:cNvPr id="11" name="矩形 44">
            <a:extLst>
              <a:ext uri="{FF2B5EF4-FFF2-40B4-BE49-F238E27FC236}">
                <a16:creationId xmlns:a16="http://schemas.microsoft.com/office/drawing/2014/main" id="{B8803A92-EB91-49D3-874A-F793679A4B86}"/>
              </a:ext>
            </a:extLst>
          </p:cNvPr>
          <p:cNvSpPr>
            <a:spLocks noChangeArrowheads="1"/>
          </p:cNvSpPr>
          <p:nvPr/>
        </p:nvSpPr>
        <p:spPr bwMode="auto">
          <a:xfrm>
            <a:off x="1801862" y="2715368"/>
            <a:ext cx="1773242"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175">
              <a:lnSpc>
                <a:spcPct val="150000"/>
              </a:lnSpc>
              <a:defRPr/>
            </a:pP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Long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trọng</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2" name="矩形 44">
            <a:extLst>
              <a:ext uri="{FF2B5EF4-FFF2-40B4-BE49-F238E27FC236}">
                <a16:creationId xmlns:a16="http://schemas.microsoft.com/office/drawing/2014/main" id="{B8803A92-EB91-49D3-874A-F793679A4B86}"/>
              </a:ext>
            </a:extLst>
          </p:cNvPr>
          <p:cNvSpPr>
            <a:spLocks noChangeArrowheads="1"/>
          </p:cNvSpPr>
          <p:nvPr/>
        </p:nvSpPr>
        <p:spPr bwMode="auto">
          <a:xfrm>
            <a:off x="5270557" y="1718935"/>
            <a:ext cx="1175323" cy="668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175">
              <a:lnSpc>
                <a:spcPct val="150000"/>
              </a:lnSpc>
              <a:defRPr/>
            </a:pPr>
            <a:r>
              <a:rPr lang="en-US" altLang="zh-CN" sz="280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vào lồng</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sp>
        <p:nvSpPr>
          <p:cNvPr id="14" name="矩形 44">
            <a:extLst>
              <a:ext uri="{FF2B5EF4-FFF2-40B4-BE49-F238E27FC236}">
                <a16:creationId xmlns:a16="http://schemas.microsoft.com/office/drawing/2014/main" id="{B8803A92-EB91-49D3-874A-F793679A4B86}"/>
              </a:ext>
            </a:extLst>
          </p:cNvPr>
          <p:cNvSpPr>
            <a:spLocks noChangeArrowheads="1"/>
          </p:cNvSpPr>
          <p:nvPr/>
        </p:nvSpPr>
        <p:spPr bwMode="auto">
          <a:xfrm>
            <a:off x="5002638" y="2715368"/>
            <a:ext cx="1838965" cy="650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4175">
              <a:lnSpc>
                <a:spcPct val="150000"/>
              </a:lnSpc>
              <a:defRPr/>
            </a:pP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Thương</a:t>
            </a:r>
            <a:r>
              <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altLang="zh-CN" sz="2800" dirty="0" err="1">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rPr>
              <a:t>xót</a:t>
            </a:r>
            <a:endParaRPr lang="en-US" altLang="zh-CN" sz="2800" dirty="0">
              <a:solidFill>
                <a:srgbClr val="00660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16"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199179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5125"/>
                                        </p:tgtEl>
                                        <p:attrNameLst>
                                          <p:attrName>style.visibility</p:attrName>
                                        </p:attrNameLst>
                                      </p:cBhvr>
                                      <p:to>
                                        <p:strVal val="visible"/>
                                      </p:to>
                                    </p:set>
                                    <p:anim calcmode="lin" valueType="num">
                                      <p:cBhvr additive="base">
                                        <p:cTn id="7" dur="500" fill="hold"/>
                                        <p:tgtEl>
                                          <p:spTgt spid="5125"/>
                                        </p:tgtEl>
                                        <p:attrNameLst>
                                          <p:attrName>ppt_x</p:attrName>
                                        </p:attrNameLst>
                                      </p:cBhvr>
                                      <p:tavLst>
                                        <p:tav tm="0">
                                          <p:val>
                                            <p:strVal val="#ppt_x"/>
                                          </p:val>
                                        </p:tav>
                                        <p:tav tm="100000">
                                          <p:val>
                                            <p:strVal val="#ppt_x"/>
                                          </p:val>
                                        </p:tav>
                                      </p:tavLst>
                                    </p:anim>
                                    <p:anim calcmode="lin" valueType="num">
                                      <p:cBhvr additive="base">
                                        <p:cTn id="8" dur="500" fill="hold"/>
                                        <p:tgtEl>
                                          <p:spTgt spid="5125"/>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9" presetClass="entr" presetSubtype="0" fill="hold" nodeType="afterEffect">
                                  <p:stCondLst>
                                    <p:cond delay="0"/>
                                  </p:stCondLst>
                                  <p:childTnLst>
                                    <p:set>
                                      <p:cBhvr>
                                        <p:cTn id="11" dur="1" fill="hold">
                                          <p:stCondLst>
                                            <p:cond delay="0"/>
                                          </p:stCondLst>
                                        </p:cTn>
                                        <p:tgtEl>
                                          <p:spTgt spid="5126"/>
                                        </p:tgtEl>
                                        <p:attrNameLst>
                                          <p:attrName>style.visibility</p:attrName>
                                        </p:attrNameLst>
                                      </p:cBhvr>
                                      <p:to>
                                        <p:strVal val="visible"/>
                                      </p:to>
                                    </p:set>
                                    <p:anim calcmode="lin" valueType="num">
                                      <p:cBhvr>
                                        <p:cTn id="12" dur="1000" fill="hold"/>
                                        <p:tgtEl>
                                          <p:spTgt spid="5126"/>
                                        </p:tgtEl>
                                        <p:attrNameLst>
                                          <p:attrName>ppt_x</p:attrName>
                                        </p:attrNameLst>
                                      </p:cBhvr>
                                      <p:tavLst>
                                        <p:tav tm="0">
                                          <p:val>
                                            <p:strVal val="#ppt_x-.2"/>
                                          </p:val>
                                        </p:tav>
                                        <p:tav tm="100000">
                                          <p:val>
                                            <p:strVal val="#ppt_x"/>
                                          </p:val>
                                        </p:tav>
                                      </p:tavLst>
                                    </p:anim>
                                    <p:anim calcmode="lin" valueType="num">
                                      <p:cBhvr>
                                        <p:cTn id="13" dur="1000" fill="hold"/>
                                        <p:tgtEl>
                                          <p:spTgt spid="512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12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par>
                          <p:cTn id="25" fill="hold">
                            <p:stCondLst>
                              <p:cond delay="500"/>
                            </p:stCondLst>
                            <p:childTnLst>
                              <p:par>
                                <p:cTn id="26" presetID="10" presetClass="entr" presetSubtype="0" fill="hold" grpId="0" nodeType="after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par>
                          <p:cTn id="29" fill="hold">
                            <p:stCondLst>
                              <p:cond delay="10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par>
                          <p:cTn id="33" fill="hold">
                            <p:stCondLst>
                              <p:cond delay="1500"/>
                            </p:stCondLst>
                            <p:childTnLst>
                              <p:par>
                                <p:cTn id="34" presetID="10" presetClass="entr" presetSubtype="0"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1" grpId="0"/>
      <p:bldP spid="12"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2"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Picture 9" descr="1-2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543" y="1683767"/>
            <a:ext cx="3551530" cy="2647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1-2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9352" y="2844479"/>
            <a:ext cx="2388739" cy="2150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Picture 7" descr="1-2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355138" y="0"/>
            <a:ext cx="5690235" cy="5171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Picture 8" descr="1-2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79734" y="-134407"/>
            <a:ext cx="2958866" cy="2619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p:nvSpPr>
        <p:spPr bwMode="auto">
          <a:xfrm>
            <a:off x="4038600" y="2001867"/>
            <a:ext cx="3352800" cy="2285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8" tIns="34286" rIns="68568" bIns="34286">
            <a:spAutoFit/>
          </a:bodyPr>
          <a:lstStyle>
            <a:lvl1pPr defTabSz="341313">
              <a:defRPr>
                <a:solidFill>
                  <a:schemeClr val="tx1"/>
                </a:solidFill>
                <a:latin typeface="Calibri" pitchFamily="34" charset="0"/>
              </a:defRPr>
            </a:lvl1pPr>
            <a:lvl2pPr marL="742950" indent="-285750" defTabSz="341313">
              <a:defRPr>
                <a:solidFill>
                  <a:schemeClr val="tx1"/>
                </a:solidFill>
                <a:latin typeface="Calibri" pitchFamily="34" charset="0"/>
              </a:defRPr>
            </a:lvl2pPr>
            <a:lvl3pPr marL="1143000" indent="-228600" defTabSz="341313">
              <a:defRPr>
                <a:solidFill>
                  <a:schemeClr val="tx1"/>
                </a:solidFill>
                <a:latin typeface="Calibri" pitchFamily="34" charset="0"/>
              </a:defRPr>
            </a:lvl3pPr>
            <a:lvl4pPr marL="1600200" indent="-228600" defTabSz="341313">
              <a:defRPr>
                <a:solidFill>
                  <a:schemeClr val="tx1"/>
                </a:solidFill>
                <a:latin typeface="Calibri" pitchFamily="34" charset="0"/>
              </a:defRPr>
            </a:lvl4pPr>
            <a:lvl5pPr marL="2057400" indent="-228600" defTabSz="341313">
              <a:defRPr>
                <a:solidFill>
                  <a:schemeClr val="tx1"/>
                </a:solidFill>
                <a:latin typeface="Calibri" pitchFamily="34" charset="0"/>
              </a:defRPr>
            </a:lvl5pPr>
            <a:lvl6pPr marL="2514600" indent="-228600" defTabSz="341313" eaLnBrk="0" fontAlgn="base" hangingPunct="0">
              <a:spcBef>
                <a:spcPct val="0"/>
              </a:spcBef>
              <a:spcAft>
                <a:spcPct val="0"/>
              </a:spcAft>
              <a:defRPr>
                <a:solidFill>
                  <a:schemeClr val="tx1"/>
                </a:solidFill>
                <a:latin typeface="Calibri" pitchFamily="34" charset="0"/>
              </a:defRPr>
            </a:lvl6pPr>
            <a:lvl7pPr marL="2971800" indent="-228600" defTabSz="341313" eaLnBrk="0" fontAlgn="base" hangingPunct="0">
              <a:spcBef>
                <a:spcPct val="0"/>
              </a:spcBef>
              <a:spcAft>
                <a:spcPct val="0"/>
              </a:spcAft>
              <a:defRPr>
                <a:solidFill>
                  <a:schemeClr val="tx1"/>
                </a:solidFill>
                <a:latin typeface="Calibri" pitchFamily="34" charset="0"/>
              </a:defRPr>
            </a:lvl7pPr>
            <a:lvl8pPr marL="3429000" indent="-228600" defTabSz="341313" eaLnBrk="0" fontAlgn="base" hangingPunct="0">
              <a:spcBef>
                <a:spcPct val="0"/>
              </a:spcBef>
              <a:spcAft>
                <a:spcPct val="0"/>
              </a:spcAft>
              <a:defRPr>
                <a:solidFill>
                  <a:schemeClr val="tx1"/>
                </a:solidFill>
                <a:latin typeface="Calibri" pitchFamily="34" charset="0"/>
              </a:defRPr>
            </a:lvl8pPr>
            <a:lvl9pPr marL="3886200" indent="-228600" defTabSz="341313" eaLnBrk="0" fontAlgn="base" hangingPunct="0">
              <a:spcBef>
                <a:spcPct val="0"/>
              </a:spcBef>
              <a:spcAft>
                <a:spcPct val="0"/>
              </a:spcAft>
              <a:defRPr>
                <a:solidFill>
                  <a:schemeClr val="tx1"/>
                </a:solidFill>
                <a:latin typeface="Calibri" pitchFamily="34" charset="0"/>
              </a:defRPr>
            </a:lvl9pPr>
          </a:lstStyle>
          <a:p>
            <a:pPr algn="ctr" fontAlgn="base">
              <a:spcBef>
                <a:spcPct val="0"/>
              </a:spcBef>
              <a:spcAft>
                <a:spcPct val="0"/>
              </a:spcAft>
            </a:pPr>
            <a:r>
              <a:rPr lang="en-US" altLang="vi-VN" sz="7200" dirty="0" err="1">
                <a:solidFill>
                  <a:srgbClr val="0070C0"/>
                </a:solidFill>
                <a:latin typeface="Arial-Rounded" pitchFamily="34" charset="0"/>
                <a:cs typeface="Arial-Rounded" pitchFamily="34" charset="0"/>
              </a:rPr>
              <a:t>Khởi</a:t>
            </a:r>
            <a:r>
              <a:rPr lang="en-US" altLang="vi-VN" sz="7200" dirty="0">
                <a:solidFill>
                  <a:srgbClr val="0070C0"/>
                </a:solidFill>
                <a:latin typeface="Arial-Rounded" pitchFamily="34" charset="0"/>
                <a:cs typeface="Arial-Rounded" pitchFamily="34" charset="0"/>
              </a:rPr>
              <a:t> </a:t>
            </a:r>
          </a:p>
          <a:p>
            <a:pPr algn="ctr" fontAlgn="base">
              <a:spcBef>
                <a:spcPct val="0"/>
              </a:spcBef>
              <a:spcAft>
                <a:spcPct val="0"/>
              </a:spcAft>
            </a:pPr>
            <a:r>
              <a:rPr lang="en-US" altLang="vi-VN" sz="7200" dirty="0" err="1">
                <a:solidFill>
                  <a:srgbClr val="0070C0"/>
                </a:solidFill>
                <a:latin typeface="Arial-Rounded" pitchFamily="34" charset="0"/>
                <a:cs typeface="Arial-Rounded" pitchFamily="34" charset="0"/>
              </a:rPr>
              <a:t>động</a:t>
            </a:r>
            <a:endParaRPr lang="en-US" altLang="vi-VN" sz="7200" dirty="0">
              <a:solidFill>
                <a:srgbClr val="0070C0"/>
              </a:solidFill>
              <a:latin typeface="Arial-Rounded" pitchFamily="34" charset="0"/>
              <a:cs typeface="Arial-Rounded" pitchFamily="34" charset="0"/>
            </a:endParaRPr>
          </a:p>
        </p:txBody>
      </p:sp>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174689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7892"/>
                                        </p:tgtEl>
                                        <p:attrNameLst>
                                          <p:attrName>style.visibility</p:attrName>
                                        </p:attrNameLst>
                                      </p:cBhvr>
                                      <p:to>
                                        <p:strVal val="visible"/>
                                      </p:to>
                                    </p:set>
                                    <p:animEffect transition="in" filter="fade">
                                      <p:cBhvr>
                                        <p:cTn id="7" dur="1000"/>
                                        <p:tgtEl>
                                          <p:spTgt spid="37892"/>
                                        </p:tgtEl>
                                      </p:cBhvr>
                                    </p:animEffect>
                                    <p:anim calcmode="lin" valueType="num">
                                      <p:cBhvr>
                                        <p:cTn id="8" dur="1000" fill="hold"/>
                                        <p:tgtEl>
                                          <p:spTgt spid="37892"/>
                                        </p:tgtEl>
                                        <p:attrNameLst>
                                          <p:attrName>ppt_x</p:attrName>
                                        </p:attrNameLst>
                                      </p:cBhvr>
                                      <p:tavLst>
                                        <p:tav tm="0">
                                          <p:val>
                                            <p:strVal val="#ppt_x"/>
                                          </p:val>
                                        </p:tav>
                                        <p:tav tm="100000">
                                          <p:val>
                                            <p:strVal val="#ppt_x"/>
                                          </p:val>
                                        </p:tav>
                                      </p:tavLst>
                                    </p:anim>
                                    <p:anim calcmode="lin" valueType="num">
                                      <p:cBhvr>
                                        <p:cTn id="9" dur="1000" fill="hold"/>
                                        <p:tgtEl>
                                          <p:spTgt spid="3789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53" presetClass="entr" presetSubtype="0" fill="hold" nodeType="afterEffect">
                                  <p:stCondLst>
                                    <p:cond delay="0"/>
                                  </p:stCondLst>
                                  <p:childTnLst>
                                    <p:set>
                                      <p:cBhvr>
                                        <p:cTn id="12" dur="1" fill="hold">
                                          <p:stCondLst>
                                            <p:cond delay="0"/>
                                          </p:stCondLst>
                                        </p:cTn>
                                        <p:tgtEl>
                                          <p:spTgt spid="37894"/>
                                        </p:tgtEl>
                                        <p:attrNameLst>
                                          <p:attrName>style.visibility</p:attrName>
                                        </p:attrNameLst>
                                      </p:cBhvr>
                                      <p:to>
                                        <p:strVal val="visible"/>
                                      </p:to>
                                    </p:set>
                                    <p:anim calcmode="lin" valueType="num">
                                      <p:cBhvr>
                                        <p:cTn id="13" dur="500" fill="hold"/>
                                        <p:tgtEl>
                                          <p:spTgt spid="37894"/>
                                        </p:tgtEl>
                                        <p:attrNameLst>
                                          <p:attrName>ppt_w</p:attrName>
                                        </p:attrNameLst>
                                      </p:cBhvr>
                                      <p:tavLst>
                                        <p:tav tm="0">
                                          <p:val>
                                            <p:fltVal val="0"/>
                                          </p:val>
                                        </p:tav>
                                        <p:tav tm="100000">
                                          <p:val>
                                            <p:strVal val="#ppt_w"/>
                                          </p:val>
                                        </p:tav>
                                      </p:tavLst>
                                    </p:anim>
                                    <p:anim calcmode="lin" valueType="num">
                                      <p:cBhvr>
                                        <p:cTn id="14" dur="500" fill="hold"/>
                                        <p:tgtEl>
                                          <p:spTgt spid="37894"/>
                                        </p:tgtEl>
                                        <p:attrNameLst>
                                          <p:attrName>ppt_h</p:attrName>
                                        </p:attrNameLst>
                                      </p:cBhvr>
                                      <p:tavLst>
                                        <p:tav tm="0">
                                          <p:val>
                                            <p:fltVal val="0"/>
                                          </p:val>
                                        </p:tav>
                                        <p:tav tm="100000">
                                          <p:val>
                                            <p:strVal val="#ppt_h"/>
                                          </p:val>
                                        </p:tav>
                                      </p:tavLst>
                                    </p:anim>
                                    <p:animEffect transition="in" filter="fade">
                                      <p:cBhvr>
                                        <p:cTn id="15" dur="500"/>
                                        <p:tgtEl>
                                          <p:spTgt spid="37894"/>
                                        </p:tgtEl>
                                      </p:cBhvr>
                                    </p:animEffect>
                                  </p:childTnLst>
                                </p:cTn>
                              </p:par>
                            </p:childTnLst>
                          </p:cTn>
                        </p:par>
                        <p:par>
                          <p:cTn id="16" fill="hold" nodeType="afterGroup">
                            <p:stCondLst>
                              <p:cond delay="1500"/>
                            </p:stCondLst>
                            <p:childTnLst>
                              <p:par>
                                <p:cTn id="17" presetID="53" presetClass="entr" presetSubtype="0" fill="hold" nodeType="afterEffect">
                                  <p:stCondLst>
                                    <p:cond delay="0"/>
                                  </p:stCondLst>
                                  <p:childTnLst>
                                    <p:set>
                                      <p:cBhvr>
                                        <p:cTn id="18" dur="1" fill="hold">
                                          <p:stCondLst>
                                            <p:cond delay="0"/>
                                          </p:stCondLst>
                                        </p:cTn>
                                        <p:tgtEl>
                                          <p:spTgt spid="37895"/>
                                        </p:tgtEl>
                                        <p:attrNameLst>
                                          <p:attrName>style.visibility</p:attrName>
                                        </p:attrNameLst>
                                      </p:cBhvr>
                                      <p:to>
                                        <p:strVal val="visible"/>
                                      </p:to>
                                    </p:set>
                                    <p:anim calcmode="lin" valueType="num">
                                      <p:cBhvr>
                                        <p:cTn id="19" dur="500" fill="hold"/>
                                        <p:tgtEl>
                                          <p:spTgt spid="37895"/>
                                        </p:tgtEl>
                                        <p:attrNameLst>
                                          <p:attrName>ppt_w</p:attrName>
                                        </p:attrNameLst>
                                      </p:cBhvr>
                                      <p:tavLst>
                                        <p:tav tm="0">
                                          <p:val>
                                            <p:fltVal val="0"/>
                                          </p:val>
                                        </p:tav>
                                        <p:tav tm="100000">
                                          <p:val>
                                            <p:strVal val="#ppt_w"/>
                                          </p:val>
                                        </p:tav>
                                      </p:tavLst>
                                    </p:anim>
                                    <p:anim calcmode="lin" valueType="num">
                                      <p:cBhvr>
                                        <p:cTn id="20" dur="500" fill="hold"/>
                                        <p:tgtEl>
                                          <p:spTgt spid="37895"/>
                                        </p:tgtEl>
                                        <p:attrNameLst>
                                          <p:attrName>ppt_h</p:attrName>
                                        </p:attrNameLst>
                                      </p:cBhvr>
                                      <p:tavLst>
                                        <p:tav tm="0">
                                          <p:val>
                                            <p:fltVal val="0"/>
                                          </p:val>
                                        </p:tav>
                                        <p:tav tm="100000">
                                          <p:val>
                                            <p:strVal val="#ppt_h"/>
                                          </p:val>
                                        </p:tav>
                                      </p:tavLst>
                                    </p:anim>
                                    <p:animEffect transition="in" filter="fade">
                                      <p:cBhvr>
                                        <p:cTn id="21" dur="500"/>
                                        <p:tgtEl>
                                          <p:spTgt spid="37895"/>
                                        </p:tgtEl>
                                      </p:cBhvr>
                                    </p:animEffect>
                                  </p:childTnLst>
                                </p:cTn>
                              </p:par>
                            </p:childTnLst>
                          </p:cTn>
                        </p:par>
                        <p:par>
                          <p:cTn id="22" fill="hold" nodeType="afterGroup">
                            <p:stCondLst>
                              <p:cond delay="2000"/>
                            </p:stCondLst>
                            <p:childTnLst>
                              <p:par>
                                <p:cTn id="23" presetID="16" presetClass="entr" presetSubtype="37" fill="hold" nodeType="afterEffect">
                                  <p:stCondLst>
                                    <p:cond delay="0"/>
                                  </p:stCondLst>
                                  <p:childTnLst>
                                    <p:set>
                                      <p:cBhvr>
                                        <p:cTn id="24" dur="1" fill="hold">
                                          <p:stCondLst>
                                            <p:cond delay="0"/>
                                          </p:stCondLst>
                                        </p:cTn>
                                        <p:tgtEl>
                                          <p:spTgt spid="37897"/>
                                        </p:tgtEl>
                                        <p:attrNameLst>
                                          <p:attrName>style.visibility</p:attrName>
                                        </p:attrNameLst>
                                      </p:cBhvr>
                                      <p:to>
                                        <p:strVal val="visible"/>
                                      </p:to>
                                    </p:set>
                                    <p:animEffect transition="in" filter="barn(outVertical)">
                                      <p:cBhvr>
                                        <p:cTn id="25" dur="500"/>
                                        <p:tgtEl>
                                          <p:spTgt spid="37897"/>
                                        </p:tgtEl>
                                      </p:cBhvr>
                                    </p:animEffect>
                                  </p:childTnLst>
                                </p:cTn>
                              </p:par>
                            </p:childTnLst>
                          </p:cTn>
                        </p:par>
                        <p:par>
                          <p:cTn id="26" fill="hold" nodeType="afterGroup">
                            <p:stCondLst>
                              <p:cond delay="2500"/>
                            </p:stCondLst>
                            <p:childTnLst>
                              <p:par>
                                <p:cTn id="27" presetID="47" presetClass="entr" presetSubtype="0" fill="hold" nodeType="afterEffect">
                                  <p:stCondLst>
                                    <p:cond delay="0"/>
                                  </p:stCondLst>
                                  <p:childTnLst>
                                    <p:set>
                                      <p:cBhvr>
                                        <p:cTn id="28" dur="1" fill="hold">
                                          <p:stCondLst>
                                            <p:cond delay="0"/>
                                          </p:stCondLst>
                                        </p:cTn>
                                        <p:tgtEl>
                                          <p:spTgt spid="37896"/>
                                        </p:tgtEl>
                                        <p:attrNameLst>
                                          <p:attrName>style.visibility</p:attrName>
                                        </p:attrNameLst>
                                      </p:cBhvr>
                                      <p:to>
                                        <p:strVal val="visible"/>
                                      </p:to>
                                    </p:set>
                                    <p:animEffect transition="in" filter="fade">
                                      <p:cBhvr>
                                        <p:cTn id="29" dur="1000"/>
                                        <p:tgtEl>
                                          <p:spTgt spid="37896"/>
                                        </p:tgtEl>
                                      </p:cBhvr>
                                    </p:animEffect>
                                    <p:anim calcmode="lin" valueType="num">
                                      <p:cBhvr>
                                        <p:cTn id="30" dur="1000" fill="hold"/>
                                        <p:tgtEl>
                                          <p:spTgt spid="37896"/>
                                        </p:tgtEl>
                                        <p:attrNameLst>
                                          <p:attrName>ppt_x</p:attrName>
                                        </p:attrNameLst>
                                      </p:cBhvr>
                                      <p:tavLst>
                                        <p:tav tm="0">
                                          <p:val>
                                            <p:strVal val="#ppt_x"/>
                                          </p:val>
                                        </p:tav>
                                        <p:tav tm="100000">
                                          <p:val>
                                            <p:strVal val="#ppt_x"/>
                                          </p:val>
                                        </p:tav>
                                      </p:tavLst>
                                    </p:anim>
                                    <p:anim calcmode="lin" valueType="num">
                                      <p:cBhvr>
                                        <p:cTn id="31" dur="1000" fill="hold"/>
                                        <p:tgtEl>
                                          <p:spTgt spid="37896"/>
                                        </p:tgtEl>
                                        <p:attrNameLst>
                                          <p:attrName>ppt_y</p:attrName>
                                        </p:attrNameLst>
                                      </p:cBhvr>
                                      <p:tavLst>
                                        <p:tav tm="0">
                                          <p:val>
                                            <p:strVal val="#ppt_y-.1"/>
                                          </p:val>
                                        </p:tav>
                                        <p:tav tm="100000">
                                          <p:val>
                                            <p:strVal val="#ppt_y"/>
                                          </p:val>
                                        </p:tav>
                                      </p:tavLst>
                                    </p:anim>
                                  </p:childTnLst>
                                </p:cTn>
                              </p:par>
                              <p:par>
                                <p:cTn id="32" presetID="53" presetClass="entr" presetSubtype="16"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Punched Tape 3"/>
          <p:cNvSpPr/>
          <p:nvPr/>
        </p:nvSpPr>
        <p:spPr>
          <a:xfrm>
            <a:off x="533995" y="252957"/>
            <a:ext cx="2114107" cy="1328193"/>
          </a:xfrm>
          <a:prstGeom prst="flowChartPunchedTape">
            <a:avLst/>
          </a:prstGeom>
          <a:noFill/>
          <a:ln w="28575">
            <a:solidFill>
              <a:srgbClr val="F83A3A"/>
            </a:solidFill>
          </a:ln>
        </p:spPr>
        <p:style>
          <a:lnRef idx="2">
            <a:schemeClr val="accent1">
              <a:shade val="50000"/>
            </a:schemeClr>
          </a:lnRef>
          <a:fillRef idx="1">
            <a:schemeClr val="accent1"/>
          </a:fillRef>
          <a:effectRef idx="0">
            <a:schemeClr val="accent1"/>
          </a:effectRef>
          <a:fontRef idx="minor">
            <a:schemeClr val="lt1"/>
          </a:fontRef>
        </p:style>
        <p:txBody>
          <a:bodyPr lIns="68501" tIns="34253" rIns="68501" bIns="34253"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685008"/>
            <a:r>
              <a:rPr lang="en-GB" sz="2700" dirty="0" err="1">
                <a:solidFill>
                  <a:prstClr val="black"/>
                </a:solidFill>
                <a:latin typeface="Arial-Rounded" pitchFamily="34" charset="0"/>
                <a:ea typeface="Arial-Rounded" pitchFamily="34" charset="0"/>
                <a:cs typeface="Arial-Rounded" pitchFamily="34" charset="0"/>
              </a:rPr>
              <a:t>Luyện</a:t>
            </a:r>
            <a:r>
              <a:rPr lang="en-GB" sz="2700" dirty="0">
                <a:solidFill>
                  <a:prstClr val="black"/>
                </a:solidFill>
                <a:latin typeface="Arial-Rounded" pitchFamily="34" charset="0"/>
                <a:ea typeface="Arial-Rounded" pitchFamily="34" charset="0"/>
                <a:cs typeface="Arial-Rounded" pitchFamily="34" charset="0"/>
              </a:rPr>
              <a:t> </a:t>
            </a:r>
            <a:r>
              <a:rPr lang="en-GB" sz="2700" dirty="0" err="1">
                <a:solidFill>
                  <a:prstClr val="black"/>
                </a:solidFill>
                <a:latin typeface="Arial-Rounded" pitchFamily="34" charset="0"/>
                <a:ea typeface="Arial-Rounded" pitchFamily="34" charset="0"/>
                <a:cs typeface="Arial-Rounded" pitchFamily="34" charset="0"/>
              </a:rPr>
              <a:t>đọc</a:t>
            </a:r>
            <a:r>
              <a:rPr lang="en-GB" sz="2700" dirty="0">
                <a:solidFill>
                  <a:prstClr val="black"/>
                </a:solidFill>
                <a:latin typeface="Arial-Rounded" pitchFamily="34" charset="0"/>
                <a:ea typeface="Arial-Rounded" pitchFamily="34" charset="0"/>
                <a:cs typeface="Arial-Rounded" pitchFamily="34" charset="0"/>
              </a:rPr>
              <a:t> </a:t>
            </a:r>
            <a:r>
              <a:rPr lang="en-GB" sz="2700" dirty="0" err="1">
                <a:solidFill>
                  <a:prstClr val="black"/>
                </a:solidFill>
                <a:latin typeface="Arial-Rounded" pitchFamily="34" charset="0"/>
                <a:ea typeface="Arial-Rounded" pitchFamily="34" charset="0"/>
                <a:cs typeface="Arial-Rounded" pitchFamily="34" charset="0"/>
              </a:rPr>
              <a:t>câu</a:t>
            </a:r>
            <a:r>
              <a:rPr lang="en-GB" sz="2700" dirty="0">
                <a:solidFill>
                  <a:prstClr val="black"/>
                </a:solidFill>
                <a:latin typeface="Arial-Rounded" pitchFamily="34" charset="0"/>
                <a:ea typeface="Arial-Rounded" pitchFamily="34" charset="0"/>
                <a:cs typeface="Arial-Rounded" pitchFamily="34" charset="0"/>
              </a:rPr>
              <a:t> </a:t>
            </a:r>
            <a:r>
              <a:rPr lang="en-GB" sz="2700" dirty="0" err="1">
                <a:solidFill>
                  <a:prstClr val="black"/>
                </a:solidFill>
                <a:latin typeface="Arial-Rounded" pitchFamily="34" charset="0"/>
                <a:ea typeface="Arial-Rounded" pitchFamily="34" charset="0"/>
                <a:cs typeface="Arial-Rounded" pitchFamily="34" charset="0"/>
              </a:rPr>
              <a:t>dài</a:t>
            </a:r>
            <a:r>
              <a:rPr lang="en-GB" sz="2700" dirty="0">
                <a:solidFill>
                  <a:prstClr val="black"/>
                </a:solidFill>
                <a:latin typeface="Arial-Rounded" pitchFamily="34" charset="0"/>
                <a:ea typeface="Arial-Rounded" pitchFamily="34" charset="0"/>
                <a:cs typeface="Arial-Rounded" pitchFamily="34" charset="0"/>
              </a:rPr>
              <a:t>.</a:t>
            </a:r>
            <a:endParaRPr lang="en-US" sz="2700" dirty="0">
              <a:solidFill>
                <a:prstClr val="black"/>
              </a:solidFill>
              <a:latin typeface="Arial-Rounded" pitchFamily="34" charset="0"/>
              <a:ea typeface="Arial-Rounded" pitchFamily="34" charset="0"/>
              <a:cs typeface="Arial-Rounded" pitchFamily="34" charset="0"/>
            </a:endParaRPr>
          </a:p>
        </p:txBody>
      </p:sp>
      <p:sp>
        <p:nvSpPr>
          <p:cNvPr id="5" name="圆角矩形 1"/>
          <p:cNvSpPr/>
          <p:nvPr/>
        </p:nvSpPr>
        <p:spPr bwMode="auto">
          <a:xfrm>
            <a:off x="2841189" y="484962"/>
            <a:ext cx="5715000" cy="2442417"/>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00CC00"/>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r>
              <a:rPr lang="en-US" sz="2400" dirty="0">
                <a:solidFill>
                  <a:prstClr val="black"/>
                </a:solidFill>
                <a:cs typeface="Arial-Rounded" panose="020B0500000000000000" pitchFamily="34" charset="0"/>
              </a:rPr>
              <a:t>                                                                                                                                                                                                                                                                                                                                                                                                                                                                                                                                                                                                                                                                                                                                                                                                                                                                                                                                                                                                                                                                                                                                                                                                                                                                                                                                                                                                                                                                                                                                                                                                                                                                                                                                                                                                                                                                                                                                                                                                                      </a:t>
            </a:r>
          </a:p>
        </p:txBody>
      </p:sp>
      <p:sp>
        <p:nvSpPr>
          <p:cNvPr id="6" name="圆角矩形 1"/>
          <p:cNvSpPr/>
          <p:nvPr/>
        </p:nvSpPr>
        <p:spPr bwMode="auto">
          <a:xfrm>
            <a:off x="3035268" y="3120015"/>
            <a:ext cx="5715000" cy="1561713"/>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rgbClr val="00CC00"/>
            </a:solidFill>
            <a:prstDash val="sysDot"/>
          </a:ln>
          <a:effectLst>
            <a:outerShdw blurRad="355600" dist="127000" dir="2940000" algn="t" rotWithShape="0">
              <a:prstClr val="black">
                <a:alpha val="40000"/>
              </a:prstClr>
            </a:outerShdw>
          </a:effectLst>
        </p:spPr>
        <p:txBody>
          <a:bodyPr lIns="68501" tIns="34253" rIns="68501" bIns="34253" anchor="ctr"/>
          <a:lstStyle/>
          <a:p>
            <a:pPr defTabSz="685008"/>
            <a:endParaRPr lang="en-US" sz="2400" dirty="0">
              <a:solidFill>
                <a:prstClr val="black"/>
              </a:solidFill>
              <a:cs typeface="Arial-Rounded" panose="020B0500000000000000" pitchFamily="34" charset="0"/>
            </a:endParaRPr>
          </a:p>
        </p:txBody>
      </p:sp>
      <p:pic>
        <p:nvPicPr>
          <p:cNvPr id="7" name="Picture 4" descr="Pin on Chia sẻ từ ViuViu Team"/>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7252" y="1243317"/>
            <a:ext cx="3276599" cy="3100143"/>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587655" y="597512"/>
            <a:ext cx="4961530" cy="1815882"/>
          </a:xfrm>
          <a:prstGeom prst="rect">
            <a:avLst/>
          </a:prstGeom>
        </p:spPr>
        <p:txBody>
          <a:bodyPr wrap="square">
            <a:spAutoFit/>
          </a:bodyPr>
          <a:lstStyle/>
          <a:p>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sáng hôm sau, khi vừa xòe cánh đón bình minh, bông cúc đã nghe thấy tiếng sơn ca buồn thảm. </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Rectangle 8"/>
          <p:cNvSpPr/>
          <p:nvPr/>
        </p:nvSpPr>
        <p:spPr>
          <a:xfrm>
            <a:off x="3427862" y="3258388"/>
            <a:ext cx="5281115" cy="1384995"/>
          </a:xfrm>
          <a:prstGeom prst="rect">
            <a:avLst/>
          </a:prstGeom>
        </p:spPr>
        <p:txBody>
          <a:bodyPr wrap="square">
            <a:spAutoFit/>
          </a:bodyPr>
          <a:lstStyle/>
          <a:p>
            <a:r>
              <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Còn bông hoa, giá các cậu đừng ngắt nó thì hôm nay chắc nó vẫn đang tắm nắng Mặt Trời.</a:t>
            </a:r>
          </a:p>
        </p:txBody>
      </p:sp>
      <p:cxnSp>
        <p:nvCxnSpPr>
          <p:cNvPr id="10" name="Straight Connector 9"/>
          <p:cNvCxnSpPr/>
          <p:nvPr/>
        </p:nvCxnSpPr>
        <p:spPr>
          <a:xfrm flipH="1">
            <a:off x="5122833" y="1581150"/>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8307029" y="1059880"/>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6553200" y="1960119"/>
            <a:ext cx="150835" cy="423592"/>
            <a:chOff x="4770060" y="1386158"/>
            <a:chExt cx="150835" cy="423592"/>
          </a:xfrm>
        </p:grpSpPr>
        <p:cxnSp>
          <p:nvCxnSpPr>
            <p:cNvPr id="18" name="Straight Connector 17"/>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829574"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1" name="Straight Connector 20"/>
          <p:cNvCxnSpPr/>
          <p:nvPr/>
        </p:nvCxnSpPr>
        <p:spPr>
          <a:xfrm flipH="1">
            <a:off x="7598543" y="705257"/>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5837996" y="340560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701231" y="3689075"/>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6683593" y="3769870"/>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40" name="Group 39"/>
          <p:cNvGrpSpPr/>
          <p:nvPr/>
        </p:nvGrpSpPr>
        <p:grpSpPr>
          <a:xfrm>
            <a:off x="8549185" y="4131664"/>
            <a:ext cx="150835" cy="423592"/>
            <a:chOff x="4770060" y="1386158"/>
            <a:chExt cx="150835" cy="423592"/>
          </a:xfrm>
        </p:grpSpPr>
        <p:cxnSp>
          <p:nvCxnSpPr>
            <p:cNvPr id="41" name="Straight Connector 40"/>
            <p:cNvCxnSpPr/>
            <p:nvPr/>
          </p:nvCxnSpPr>
          <p:spPr>
            <a:xfrm flipH="1">
              <a:off x="4770060"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4829574" y="1386158"/>
              <a:ext cx="91321" cy="423592"/>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45" name="Picture 4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91929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750" fill="hold"/>
                                        <p:tgtEl>
                                          <p:spTgt spid="4"/>
                                        </p:tgtEl>
                                        <p:attrNameLst>
                                          <p:attrName>ppt_w</p:attrName>
                                        </p:attrNameLst>
                                      </p:cBhvr>
                                      <p:tavLst>
                                        <p:tav tm="0">
                                          <p:val>
                                            <p:fltVal val="0"/>
                                          </p:val>
                                        </p:tav>
                                        <p:tav tm="100000">
                                          <p:val>
                                            <p:strVal val="#ppt_w"/>
                                          </p:val>
                                        </p:tav>
                                      </p:tavLst>
                                    </p:anim>
                                    <p:anim calcmode="lin" valueType="num">
                                      <p:cBhvr>
                                        <p:cTn id="8" dur="750" fill="hold"/>
                                        <p:tgtEl>
                                          <p:spTgt spid="4"/>
                                        </p:tgtEl>
                                        <p:attrNameLst>
                                          <p:attrName>ppt_h</p:attrName>
                                        </p:attrNameLst>
                                      </p:cBhvr>
                                      <p:tavLst>
                                        <p:tav tm="0">
                                          <p:val>
                                            <p:fltVal val="0"/>
                                          </p:val>
                                        </p:tav>
                                        <p:tav tm="100000">
                                          <p:val>
                                            <p:strVal val="#ppt_h"/>
                                          </p:val>
                                        </p:tav>
                                      </p:tavLst>
                                    </p:anim>
                                    <p:anim calcmode="lin" valueType="num">
                                      <p:cBhvr>
                                        <p:cTn id="9" dur="750" fill="hold"/>
                                        <p:tgtEl>
                                          <p:spTgt spid="4"/>
                                        </p:tgtEl>
                                        <p:attrNameLst>
                                          <p:attrName>style.rotation</p:attrName>
                                        </p:attrNameLst>
                                      </p:cBhvr>
                                      <p:tavLst>
                                        <p:tav tm="0">
                                          <p:val>
                                            <p:fltVal val="90"/>
                                          </p:val>
                                        </p:tav>
                                        <p:tav tm="100000">
                                          <p:val>
                                            <p:fltVal val="0"/>
                                          </p:val>
                                        </p:tav>
                                      </p:tavLst>
                                    </p:anim>
                                    <p:animEffect transition="in" filter="fade">
                                      <p:cBhvr>
                                        <p:cTn id="10" dur="75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500"/>
                            </p:stCondLst>
                            <p:childTnLst>
                              <p:par>
                                <p:cTn id="17" presetID="14" presetClass="entr" presetSubtype="10" fill="hold" grpId="0"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childTnLst>
                          </p:cTn>
                        </p:par>
                        <p:par>
                          <p:cTn id="25" fill="hold">
                            <p:stCondLst>
                              <p:cond delay="500"/>
                            </p:stCondLst>
                            <p:childTnLst>
                              <p:par>
                                <p:cTn id="26" presetID="14" presetClass="entr" presetSubtype="10"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randombar(horizont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up)">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up)">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up)">
                                      <p:cBhvr>
                                        <p:cTn id="43" dur="50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17"/>
                                        </p:tgtEl>
                                        <p:attrNameLst>
                                          <p:attrName>style.visibility</p:attrName>
                                        </p:attrNameLst>
                                      </p:cBhvr>
                                      <p:to>
                                        <p:strVal val="visible"/>
                                      </p:to>
                                    </p:set>
                                    <p:animEffect transition="in" filter="wipe(up)">
                                      <p:cBhvr>
                                        <p:cTn id="48" dur="500"/>
                                        <p:tgtEl>
                                          <p:spTgt spid="17"/>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nodeType="click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wipe(up)">
                                      <p:cBhvr>
                                        <p:cTn id="53" dur="500"/>
                                        <p:tgtEl>
                                          <p:spTgt spid="29"/>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nodeType="clickEffect">
                                  <p:stCondLst>
                                    <p:cond delay="0"/>
                                  </p:stCondLst>
                                  <p:childTnLst>
                                    <p:set>
                                      <p:cBhvr>
                                        <p:cTn id="57" dur="1" fill="hold">
                                          <p:stCondLst>
                                            <p:cond delay="0"/>
                                          </p:stCondLst>
                                        </p:cTn>
                                        <p:tgtEl>
                                          <p:spTgt spid="30"/>
                                        </p:tgtEl>
                                        <p:attrNameLst>
                                          <p:attrName>style.visibility</p:attrName>
                                        </p:attrNameLst>
                                      </p:cBhvr>
                                      <p:to>
                                        <p:strVal val="visible"/>
                                      </p:to>
                                    </p:set>
                                    <p:animEffect transition="in" filter="wipe(up)">
                                      <p:cBhvr>
                                        <p:cTn id="58" dur="500"/>
                                        <p:tgtEl>
                                          <p:spTgt spid="30"/>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Effect transition="in" filter="wipe(up)">
                                      <p:cBhvr>
                                        <p:cTn id="63" dur="500"/>
                                        <p:tgtEl>
                                          <p:spTgt spid="3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1"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wipe(up)">
                                      <p:cBhvr>
                                        <p:cTn id="6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857153" y="209550"/>
            <a:ext cx="4102365" cy="400089"/>
          </a:xfrm>
          <a:prstGeom prst="rect">
            <a:avLst/>
          </a:prstGeom>
        </p:spPr>
        <p:txBody>
          <a:bodyPr wrap="none" lIns="91420" tIns="45710" rIns="91420" bIns="45710">
            <a:spAutoFit/>
          </a:bodyPr>
          <a:lstStyle/>
          <a:p>
            <a:pPr defTabSz="914153"/>
            <a:r>
              <a:rPr lang="en-US" sz="2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CHIM SƠN CA VÀ BÔNG CÚC TRẮNG</a:t>
            </a:r>
            <a:endParaRPr lang="en-US" sz="20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359443" y="655742"/>
            <a:ext cx="8860757" cy="4401185"/>
          </a:xfrm>
          <a:prstGeom prst="rect">
            <a:avLst/>
          </a:prstGeom>
        </p:spPr>
        <p:txBody>
          <a:bodyPr wrap="square" lIns="91420" tIns="45710" rIns="91420" bIns="45710">
            <a:spAutoFit/>
          </a:bodyPr>
          <a:lstStyle/>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Bên bờ rào, giữa đám cỏ dại, có bông cúc trắng. Một chú sơn ca sà xuống bên bông cúc. Chim véo von mãi rồi mới bay về bầu trời xanh thẳm.</a:t>
            </a:r>
          </a:p>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Nhưng sáng hôm sau, khi vừa xòe cánh đón bình minh, bông cúc đã nghe thấy tiếng sơn ca buồn thảm. Thì ra sơn ca đã bị nhốt trong lồng.</a:t>
            </a:r>
          </a:p>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Bỗng có hai cậu bé đi vào vườn, c</a:t>
            </a:r>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ắ</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 cả đám cỏ lẫn bông cúc, bỏ vào lồng sơn ca. Con chim bị cầm tù, họng khô bỏng vì khát. Nhưng dù khát, nó vẫn không đụng đến bông hoa.</a:t>
            </a:r>
          </a:p>
          <a:p>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Tối rồi, chẳng ai cho con chim khốn khổ một giọt nước. Đêm ấy, sơn ca lìa đời. Bông cúc héo lả đi vì thương xót.</a:t>
            </a:r>
          </a:p>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Sáng hôm sau, thấy sơn ca đã chết, hai cậu bé đặt con chim vào một chiếc hộp rất đẹp và chôn cất thật long trọng. Tội nghiệp con chim! Khi nó còn sống và ca hát, các cậu đã để mặc nó chết vì đói khát. Còn bông hoa, giá các cậu đừng ngắt nó thì hôm nay chắc nó vẫn đang tắm nắng Mặt Trời.</a:t>
            </a:r>
          </a:p>
          <a:p>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AN-ĐÉC-XEN (Nguyễn Văn Hải, Vũ Minh Toàn dịch)</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116380" y="-244546"/>
            <a:ext cx="3375001" cy="996348"/>
            <a:chOff x="6302427" y="-186247"/>
            <a:chExt cx="3082666" cy="822007"/>
          </a:xfrm>
        </p:grpSpPr>
        <p:sp>
          <p:nvSpPr>
            <p:cNvPr id="11" name="Rounded Rectangle 10"/>
            <p:cNvSpPr/>
            <p:nvPr/>
          </p:nvSpPr>
          <p:spPr>
            <a:xfrm>
              <a:off x="6868043" y="103102"/>
              <a:ext cx="251705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văn</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có</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mấy</a:t>
              </a:r>
              <a:r>
                <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20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đoạn</a:t>
              </a:r>
              <a:endParaRPr lang="en-US"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302427" y="-186247"/>
              <a:ext cx="822007" cy="822007"/>
            </a:xfrm>
            <a:prstGeom prst="rect">
              <a:avLst/>
            </a:prstGeom>
          </p:spPr>
        </p:pic>
      </p:grpSp>
      <p:sp>
        <p:nvSpPr>
          <p:cNvPr id="17" name="Rounded Rectangle 16"/>
          <p:cNvSpPr/>
          <p:nvPr/>
        </p:nvSpPr>
        <p:spPr>
          <a:xfrm>
            <a:off x="447012" y="619928"/>
            <a:ext cx="8620787" cy="682334"/>
          </a:xfrm>
          <a:prstGeom prst="round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273100" y="726385"/>
            <a:ext cx="405144"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9" name="Rounded Rectangle 18"/>
          <p:cNvSpPr/>
          <p:nvPr/>
        </p:nvSpPr>
        <p:spPr>
          <a:xfrm>
            <a:off x="397237" y="1300270"/>
            <a:ext cx="8720335" cy="632012"/>
          </a:xfrm>
          <a:prstGeom prst="round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76751" y="1291787"/>
            <a:ext cx="405144"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21" name="Oval 20"/>
          <p:cNvSpPr/>
          <p:nvPr/>
        </p:nvSpPr>
        <p:spPr>
          <a:xfrm>
            <a:off x="309669" y="1918059"/>
            <a:ext cx="405144"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22" name="Rounded Rectangle 21"/>
          <p:cNvSpPr/>
          <p:nvPr/>
        </p:nvSpPr>
        <p:spPr>
          <a:xfrm>
            <a:off x="405055" y="1932390"/>
            <a:ext cx="8662743" cy="1514622"/>
          </a:xfrm>
          <a:prstGeom prst="round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ounded Rectangle 22"/>
          <p:cNvSpPr/>
          <p:nvPr/>
        </p:nvSpPr>
        <p:spPr>
          <a:xfrm>
            <a:off x="405056" y="3512192"/>
            <a:ext cx="8662742" cy="1421757"/>
          </a:xfrm>
          <a:prstGeom prst="roundRect">
            <a:avLst/>
          </a:prstGeom>
          <a:noFill/>
          <a:ln w="28575">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44441" y="3420492"/>
            <a:ext cx="405144" cy="376776"/>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C00000"/>
                </a:solidFill>
                <a:latin typeface="Arial-Rounded" panose="020B0500000000000000" pitchFamily="34" charset="0"/>
                <a:ea typeface="Arial-Rounded" panose="020B0500000000000000" pitchFamily="34" charset="0"/>
                <a:cs typeface="Arial-Rounded" panose="020B0500000000000000" pitchFamily="34" charset="0"/>
              </a:rPr>
              <a:t>4</a:t>
            </a:r>
          </a:p>
        </p:txBody>
      </p:sp>
      <p:grpSp>
        <p:nvGrpSpPr>
          <p:cNvPr id="25" name="Group 24"/>
          <p:cNvGrpSpPr/>
          <p:nvPr/>
        </p:nvGrpSpPr>
        <p:grpSpPr>
          <a:xfrm>
            <a:off x="6404775" y="-137534"/>
            <a:ext cx="2948648" cy="822007"/>
            <a:chOff x="5878906" y="-832861"/>
            <a:chExt cx="2948648" cy="822007"/>
          </a:xfrm>
        </p:grpSpPr>
        <p:sp>
          <p:nvSpPr>
            <p:cNvPr id="26" name="Rounded Rectangle 25"/>
            <p:cNvSpPr/>
            <p:nvPr/>
          </p:nvSpPr>
          <p:spPr>
            <a:xfrm>
              <a:off x="6693954" y="-517978"/>
              <a:ext cx="21336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Luyện</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đ</a:t>
              </a:r>
              <a:r>
                <a:rPr lang="en-US" sz="16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oạn</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v</a:t>
              </a:r>
              <a:r>
                <a:rPr lang="vi-VN"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ă</a:t>
              </a:r>
              <a:r>
                <a:rPr lang="en-US" sz="1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a:t>
              </a:r>
            </a:p>
          </p:txBody>
        </p:sp>
        <p:pic>
          <p:nvPicPr>
            <p:cNvPr id="27" name="Picture 26"/>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5878906" y="-832861"/>
              <a:ext cx="822007" cy="822007"/>
            </a:xfrm>
            <a:prstGeom prst="rect">
              <a:avLst/>
            </a:prstGeom>
          </p:spPr>
        </p:pic>
      </p:grpSp>
    </p:spTree>
    <p:extLst>
      <p:ext uri="{BB962C8B-B14F-4D97-AF65-F5344CB8AC3E}">
        <p14:creationId xmlns:p14="http://schemas.microsoft.com/office/powerpoint/2010/main" val="22247686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left)">
                                      <p:cBhvr>
                                        <p:cTn id="31" dur="500"/>
                                        <p:tgtEl>
                                          <p:spTgt spid="17"/>
                                        </p:tgtEl>
                                      </p:cBhvr>
                                    </p:animEffect>
                                  </p:childTnLst>
                                </p:cTn>
                              </p:par>
                            </p:childTnLst>
                          </p:cTn>
                        </p:par>
                        <p:par>
                          <p:cTn id="32" fill="hold">
                            <p:stCondLst>
                              <p:cond delay="500"/>
                            </p:stCondLst>
                            <p:childTnLst>
                              <p:par>
                                <p:cTn id="33" presetID="53" presetClass="entr" presetSubtype="16" fill="hold" grpId="0" nodeType="afterEffect">
                                  <p:stCondLst>
                                    <p:cond delay="0"/>
                                  </p:stCondLst>
                                  <p:childTnLst>
                                    <p:set>
                                      <p:cBhvr>
                                        <p:cTn id="34" dur="1" fill="hold">
                                          <p:stCondLst>
                                            <p:cond delay="0"/>
                                          </p:stCondLst>
                                        </p:cTn>
                                        <p:tgtEl>
                                          <p:spTgt spid="18"/>
                                        </p:tgtEl>
                                        <p:attrNameLst>
                                          <p:attrName>style.visibility</p:attrName>
                                        </p:attrNameLst>
                                      </p:cBhvr>
                                      <p:to>
                                        <p:strVal val="visible"/>
                                      </p:to>
                                    </p:set>
                                    <p:anim calcmode="lin" valueType="num">
                                      <p:cBhvr>
                                        <p:cTn id="35" dur="500" fill="hold"/>
                                        <p:tgtEl>
                                          <p:spTgt spid="18"/>
                                        </p:tgtEl>
                                        <p:attrNameLst>
                                          <p:attrName>ppt_w</p:attrName>
                                        </p:attrNameLst>
                                      </p:cBhvr>
                                      <p:tavLst>
                                        <p:tav tm="0">
                                          <p:val>
                                            <p:fltVal val="0"/>
                                          </p:val>
                                        </p:tav>
                                        <p:tav tm="100000">
                                          <p:val>
                                            <p:strVal val="#ppt_w"/>
                                          </p:val>
                                        </p:tav>
                                      </p:tavLst>
                                    </p:anim>
                                    <p:anim calcmode="lin" valueType="num">
                                      <p:cBhvr>
                                        <p:cTn id="36" dur="500" fill="hold"/>
                                        <p:tgtEl>
                                          <p:spTgt spid="18"/>
                                        </p:tgtEl>
                                        <p:attrNameLst>
                                          <p:attrName>ppt_h</p:attrName>
                                        </p:attrNameLst>
                                      </p:cBhvr>
                                      <p:tavLst>
                                        <p:tav tm="0">
                                          <p:val>
                                            <p:fltVal val="0"/>
                                          </p:val>
                                        </p:tav>
                                        <p:tav tm="100000">
                                          <p:val>
                                            <p:strVal val="#ppt_h"/>
                                          </p:val>
                                        </p:tav>
                                      </p:tavLst>
                                    </p:anim>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wipe(left)">
                                      <p:cBhvr>
                                        <p:cTn id="42" dur="500"/>
                                        <p:tgtEl>
                                          <p:spTgt spid="19"/>
                                        </p:tgtEl>
                                      </p:cBhvr>
                                    </p:animEffect>
                                  </p:childTnLst>
                                </p:cTn>
                              </p:par>
                            </p:childTnLst>
                          </p:cTn>
                        </p:par>
                        <p:par>
                          <p:cTn id="43" fill="hold">
                            <p:stCondLst>
                              <p:cond delay="500"/>
                            </p:stCondLst>
                            <p:childTnLst>
                              <p:par>
                                <p:cTn id="44" presetID="53" presetClass="entr" presetSubtype="16" fill="hold" grpId="0" nodeType="after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Effect transition="in" filter="fade">
                                      <p:cBhvr>
                                        <p:cTn id="48" dur="500"/>
                                        <p:tgtEl>
                                          <p:spTgt spid="20"/>
                                        </p:tgtEl>
                                      </p:cBhvr>
                                    </p:animEffect>
                                  </p:childTnLst>
                                </p:cTn>
                              </p:par>
                            </p:childTnLst>
                          </p:cTn>
                        </p:par>
                        <p:par>
                          <p:cTn id="49" fill="hold">
                            <p:stCondLst>
                              <p:cond delay="1000"/>
                            </p:stCondLst>
                            <p:childTnLst>
                              <p:par>
                                <p:cTn id="50" presetID="53" presetClass="entr" presetSubtype="16" fill="hold" grpId="0" nodeType="afterEffect">
                                  <p:stCondLst>
                                    <p:cond delay="0"/>
                                  </p:stCondLst>
                                  <p:childTnLst>
                                    <p:set>
                                      <p:cBhvr>
                                        <p:cTn id="51" dur="1" fill="hold">
                                          <p:stCondLst>
                                            <p:cond delay="0"/>
                                          </p:stCondLst>
                                        </p:cTn>
                                        <p:tgtEl>
                                          <p:spTgt spid="21"/>
                                        </p:tgtEl>
                                        <p:attrNameLst>
                                          <p:attrName>style.visibility</p:attrName>
                                        </p:attrNameLst>
                                      </p:cBhvr>
                                      <p:to>
                                        <p:strVal val="visible"/>
                                      </p:to>
                                    </p:set>
                                    <p:anim calcmode="lin" valueType="num">
                                      <p:cBhvr>
                                        <p:cTn id="52" dur="500" fill="hold"/>
                                        <p:tgtEl>
                                          <p:spTgt spid="21"/>
                                        </p:tgtEl>
                                        <p:attrNameLst>
                                          <p:attrName>ppt_w</p:attrName>
                                        </p:attrNameLst>
                                      </p:cBhvr>
                                      <p:tavLst>
                                        <p:tav tm="0">
                                          <p:val>
                                            <p:fltVal val="0"/>
                                          </p:val>
                                        </p:tav>
                                        <p:tav tm="100000">
                                          <p:val>
                                            <p:strVal val="#ppt_w"/>
                                          </p:val>
                                        </p:tav>
                                      </p:tavLst>
                                    </p:anim>
                                    <p:anim calcmode="lin" valueType="num">
                                      <p:cBhvr>
                                        <p:cTn id="53" dur="500" fill="hold"/>
                                        <p:tgtEl>
                                          <p:spTgt spid="21"/>
                                        </p:tgtEl>
                                        <p:attrNameLst>
                                          <p:attrName>ppt_h</p:attrName>
                                        </p:attrNameLst>
                                      </p:cBhvr>
                                      <p:tavLst>
                                        <p:tav tm="0">
                                          <p:val>
                                            <p:fltVal val="0"/>
                                          </p:val>
                                        </p:tav>
                                        <p:tav tm="100000">
                                          <p:val>
                                            <p:strVal val="#ppt_h"/>
                                          </p:val>
                                        </p:tav>
                                      </p:tavLst>
                                    </p:anim>
                                    <p:animEffect transition="in" filter="fade">
                                      <p:cBhvr>
                                        <p:cTn id="54" dur="500"/>
                                        <p:tgtEl>
                                          <p:spTgt spid="21"/>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8"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animEffect transition="in" filter="wipe(left)">
                                      <p:cBhvr>
                                        <p:cTn id="59" dur="500"/>
                                        <p:tgtEl>
                                          <p:spTgt spid="22"/>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grpId="0" nodeType="clickEffect">
                                  <p:stCondLst>
                                    <p:cond delay="0"/>
                                  </p:stCondLst>
                                  <p:childTnLst>
                                    <p:set>
                                      <p:cBhvr>
                                        <p:cTn id="63" dur="1" fill="hold">
                                          <p:stCondLst>
                                            <p:cond delay="0"/>
                                          </p:stCondLst>
                                        </p:cTn>
                                        <p:tgtEl>
                                          <p:spTgt spid="23"/>
                                        </p:tgtEl>
                                        <p:attrNameLst>
                                          <p:attrName>style.visibility</p:attrName>
                                        </p:attrNameLst>
                                      </p:cBhvr>
                                      <p:to>
                                        <p:strVal val="visible"/>
                                      </p:to>
                                    </p:set>
                                    <p:animEffect transition="in" filter="wipe(left)">
                                      <p:cBhvr>
                                        <p:cTn id="64" dur="500"/>
                                        <p:tgtEl>
                                          <p:spTgt spid="23"/>
                                        </p:tgtEl>
                                      </p:cBhvr>
                                    </p:animEffect>
                                  </p:childTnLst>
                                </p:cTn>
                              </p:par>
                            </p:childTnLst>
                          </p:cTn>
                        </p:par>
                        <p:par>
                          <p:cTn id="65" fill="hold">
                            <p:stCondLst>
                              <p:cond delay="500"/>
                            </p:stCondLst>
                            <p:childTnLst>
                              <p:par>
                                <p:cTn id="66" presetID="53" presetClass="entr" presetSubtype="16" fill="hold" grpId="0" nodeType="afterEffect">
                                  <p:stCondLst>
                                    <p:cond delay="0"/>
                                  </p:stCondLst>
                                  <p:childTnLst>
                                    <p:set>
                                      <p:cBhvr>
                                        <p:cTn id="67" dur="1" fill="hold">
                                          <p:stCondLst>
                                            <p:cond delay="0"/>
                                          </p:stCondLst>
                                        </p:cTn>
                                        <p:tgtEl>
                                          <p:spTgt spid="24"/>
                                        </p:tgtEl>
                                        <p:attrNameLst>
                                          <p:attrName>style.visibility</p:attrName>
                                        </p:attrNameLst>
                                      </p:cBhvr>
                                      <p:to>
                                        <p:strVal val="visible"/>
                                      </p:to>
                                    </p:set>
                                    <p:anim calcmode="lin" valueType="num">
                                      <p:cBhvr>
                                        <p:cTn id="68" dur="500" fill="hold"/>
                                        <p:tgtEl>
                                          <p:spTgt spid="24"/>
                                        </p:tgtEl>
                                        <p:attrNameLst>
                                          <p:attrName>ppt_w</p:attrName>
                                        </p:attrNameLst>
                                      </p:cBhvr>
                                      <p:tavLst>
                                        <p:tav tm="0">
                                          <p:val>
                                            <p:fltVal val="0"/>
                                          </p:val>
                                        </p:tav>
                                        <p:tav tm="100000">
                                          <p:val>
                                            <p:strVal val="#ppt_w"/>
                                          </p:val>
                                        </p:tav>
                                      </p:tavLst>
                                    </p:anim>
                                    <p:anim calcmode="lin" valueType="num">
                                      <p:cBhvr>
                                        <p:cTn id="69" dur="500" fill="hold"/>
                                        <p:tgtEl>
                                          <p:spTgt spid="24"/>
                                        </p:tgtEl>
                                        <p:attrNameLst>
                                          <p:attrName>ppt_h</p:attrName>
                                        </p:attrNameLst>
                                      </p:cBhvr>
                                      <p:tavLst>
                                        <p:tav tm="0">
                                          <p:val>
                                            <p:fltVal val="0"/>
                                          </p:val>
                                        </p:tav>
                                        <p:tav tm="100000">
                                          <p:val>
                                            <p:strVal val="#ppt_h"/>
                                          </p:val>
                                        </p:tav>
                                      </p:tavLst>
                                    </p:anim>
                                    <p:animEffect transition="in" filter="fade">
                                      <p:cBhvr>
                                        <p:cTn id="70" dur="500"/>
                                        <p:tgtEl>
                                          <p:spTgt spid="24"/>
                                        </p:tgtEl>
                                      </p:cBhvr>
                                    </p:animEffect>
                                  </p:childTnLst>
                                </p:cTn>
                              </p:par>
                            </p:childTnLst>
                          </p:cTn>
                        </p:par>
                      </p:childTnLst>
                    </p:cTn>
                  </p:par>
                  <p:par>
                    <p:cTn id="71" fill="hold">
                      <p:stCondLst>
                        <p:cond delay="indefinite"/>
                      </p:stCondLst>
                      <p:childTnLst>
                        <p:par>
                          <p:cTn id="72" fill="hold">
                            <p:stCondLst>
                              <p:cond delay="0"/>
                            </p:stCondLst>
                            <p:childTnLst>
                              <p:par>
                                <p:cTn id="73" presetID="53" presetClass="entr" presetSubtype="16" fill="hold" nodeType="clickEffect">
                                  <p:stCondLst>
                                    <p:cond delay="0"/>
                                  </p:stCondLst>
                                  <p:childTnLst>
                                    <p:set>
                                      <p:cBhvr>
                                        <p:cTn id="74" dur="1" fill="hold">
                                          <p:stCondLst>
                                            <p:cond delay="0"/>
                                          </p:stCondLst>
                                        </p:cTn>
                                        <p:tgtEl>
                                          <p:spTgt spid="25"/>
                                        </p:tgtEl>
                                        <p:attrNameLst>
                                          <p:attrName>style.visibility</p:attrName>
                                        </p:attrNameLst>
                                      </p:cBhvr>
                                      <p:to>
                                        <p:strVal val="visible"/>
                                      </p:to>
                                    </p:set>
                                    <p:anim calcmode="lin" valueType="num">
                                      <p:cBhvr>
                                        <p:cTn id="75" dur="500" fill="hold"/>
                                        <p:tgtEl>
                                          <p:spTgt spid="25"/>
                                        </p:tgtEl>
                                        <p:attrNameLst>
                                          <p:attrName>ppt_w</p:attrName>
                                        </p:attrNameLst>
                                      </p:cBhvr>
                                      <p:tavLst>
                                        <p:tav tm="0">
                                          <p:val>
                                            <p:fltVal val="0"/>
                                          </p:val>
                                        </p:tav>
                                        <p:tav tm="100000">
                                          <p:val>
                                            <p:strVal val="#ppt_w"/>
                                          </p:val>
                                        </p:tav>
                                      </p:tavLst>
                                    </p:anim>
                                    <p:anim calcmode="lin" valueType="num">
                                      <p:cBhvr>
                                        <p:cTn id="76" dur="500" fill="hold"/>
                                        <p:tgtEl>
                                          <p:spTgt spid="25"/>
                                        </p:tgtEl>
                                        <p:attrNameLst>
                                          <p:attrName>ppt_h</p:attrName>
                                        </p:attrNameLst>
                                      </p:cBhvr>
                                      <p:tavLst>
                                        <p:tav tm="0">
                                          <p:val>
                                            <p:fltVal val="0"/>
                                          </p:val>
                                        </p:tav>
                                        <p:tav tm="100000">
                                          <p:val>
                                            <p:strVal val="#ppt_h"/>
                                          </p:val>
                                        </p:tav>
                                      </p:tavLst>
                                    </p:anim>
                                    <p:animEffect transition="in" filter="fade">
                                      <p:cBhvr>
                                        <p:cTn id="7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7" grpId="0" animBg="1"/>
      <p:bldP spid="18" grpId="0" animBg="1"/>
      <p:bldP spid="19" grpId="0" animBg="1"/>
      <p:bldP spid="20" grpId="0" animBg="1"/>
      <p:bldP spid="21" grpId="0" animBg="1"/>
      <p:bldP spid="22" grpId="0" animBg="1"/>
      <p:bldP spid="23" grpId="0" animBg="1"/>
      <p:bldP spid="2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2133600" y="204189"/>
            <a:ext cx="4102365" cy="400089"/>
          </a:xfrm>
          <a:prstGeom prst="rect">
            <a:avLst/>
          </a:prstGeom>
        </p:spPr>
        <p:txBody>
          <a:bodyPr wrap="none" lIns="91420" tIns="45710" rIns="91420" bIns="45710">
            <a:spAutoFit/>
          </a:bodyPr>
          <a:lstStyle/>
          <a:p>
            <a:pPr defTabSz="914153"/>
            <a:r>
              <a:rPr lang="en-US" sz="2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CHIM SƠN CA VÀ BÔNG CÚC TRẮNG</a:t>
            </a:r>
            <a:endParaRPr lang="en-US" sz="20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382212" y="599554"/>
            <a:ext cx="8456987" cy="4401185"/>
          </a:xfrm>
          <a:prstGeom prst="rect">
            <a:avLst/>
          </a:prstGeom>
        </p:spPr>
        <p:txBody>
          <a:bodyPr wrap="square" lIns="91420" tIns="45710" rIns="91420" bIns="45710">
            <a:spAutoFit/>
          </a:bodyPr>
          <a:lstStyle/>
          <a:p>
            <a:r>
              <a:rPr lang="vi-VN" sz="2000" dirty="0">
                <a:latin typeface="Arial-Rounded" panose="020B0500000000000000" pitchFamily="34" charset="0"/>
                <a:ea typeface="Arial-Rounded" panose="020B0500000000000000" pitchFamily="34" charset="0"/>
                <a:cs typeface="Arial-Rounded" panose="020B0500000000000000" pitchFamily="34" charset="0"/>
              </a:rPr>
              <a:t>1. Bên bờ rào, giữa đám cỏ dại, có bông cúc trắng. Một chú sơn ca sà xuống bên bông cúc. Chim véo von mãi rồi mới bay về bầu trời xanh thẳm.</a:t>
            </a:r>
          </a:p>
          <a:p>
            <a:r>
              <a:rPr lang="vi-VN" sz="2000" dirty="0">
                <a:latin typeface="Arial-Rounded" panose="020B0500000000000000" pitchFamily="34" charset="0"/>
                <a:ea typeface="Arial-Rounded" panose="020B0500000000000000" pitchFamily="34" charset="0"/>
                <a:cs typeface="Arial-Rounded" panose="020B0500000000000000" pitchFamily="34" charset="0"/>
              </a:rPr>
              <a:t>2. Nhưng sáng hôm sau, khi vừa xòe cánh đón bình minh, bông cúc đã nghe thấy tiếng sơn ca buồn thảm. Thì ra sơn ca đã bị nhốt trong lồng.</a:t>
            </a:r>
          </a:p>
          <a:p>
            <a:r>
              <a:rPr lang="vi-VN" sz="2000" dirty="0">
                <a:latin typeface="Arial-Rounded" panose="020B0500000000000000" pitchFamily="34" charset="0"/>
                <a:ea typeface="Arial-Rounded" panose="020B0500000000000000" pitchFamily="34" charset="0"/>
                <a:cs typeface="Arial-Rounded" panose="020B0500000000000000" pitchFamily="34" charset="0"/>
              </a:rPr>
              <a:t>3. Bỗng có hai cậu bé đi vào vườn, căt cả đám cỏ lẫn bông cúc, bỏ vào lồng sơn ca. Con chim bị cầm tù, họng khô bỏng vì khát. Nhưng dù khát, nó vẫn không đụng đến bông hoa.</a:t>
            </a:r>
          </a:p>
          <a:p>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Tối rồi, chẳng ai cho con chim khốn khổ một giọt nước. Đêm ấy, sơn ca lìa đời. Bông cúc héo lả đi vì thương xót.</a:t>
            </a:r>
          </a:p>
          <a:p>
            <a:r>
              <a:rPr lang="vi-VN" sz="2000" dirty="0">
                <a:latin typeface="Arial-Rounded" panose="020B0500000000000000" pitchFamily="34" charset="0"/>
                <a:ea typeface="Arial-Rounded" panose="020B0500000000000000" pitchFamily="34" charset="0"/>
                <a:cs typeface="Arial-Rounded" panose="020B0500000000000000" pitchFamily="34" charset="0"/>
              </a:rPr>
              <a:t>4. Sáng hôm sau, thấy sơn ca đã chết, hai cậu bé đặt con chim vào một chiếc hộp rất đẹp và chôn cất thật long trọng. Tội nghiệp con chim! Khi nó còn sống và ca hát, các cậu đã để mặc nó chết vì đói khát. Còn bông hoa, giá các cậu đừng ngắt nó thì hôm nay chắc nó vẫn đang tắm nắng Mặt Trời.</a:t>
            </a:r>
          </a:p>
          <a:p>
            <a:r>
              <a:rPr lang="en-GB" sz="2000" dirty="0">
                <a:latin typeface="Arial-Rounded" panose="020B0500000000000000" pitchFamily="34" charset="0"/>
                <a:ea typeface="Arial-Rounded" panose="020B0500000000000000" pitchFamily="34" charset="0"/>
                <a:cs typeface="Arial-Rounded" panose="020B0500000000000000" pitchFamily="34" charset="0"/>
              </a:rPr>
              <a:t>                           </a:t>
            </a:r>
            <a:r>
              <a:rPr lang="vi-VN" sz="2000" dirty="0">
                <a:latin typeface="Arial-Rounded" panose="020B0500000000000000" pitchFamily="34" charset="0"/>
                <a:ea typeface="Arial-Rounded" panose="020B0500000000000000" pitchFamily="34" charset="0"/>
                <a:cs typeface="Arial-Rounded" panose="020B0500000000000000" pitchFamily="34" charset="0"/>
              </a:rPr>
              <a:t>(</a:t>
            </a:r>
            <a:r>
              <a:rPr lang="vi-VN" dirty="0">
                <a:latin typeface="Arial-Rounded" panose="020B0500000000000000" pitchFamily="34" charset="0"/>
                <a:ea typeface="Arial-Rounded" panose="020B0500000000000000" pitchFamily="34" charset="0"/>
                <a:cs typeface="Arial-Rounded" panose="020B0500000000000000" pitchFamily="34" charset="0"/>
              </a:rPr>
              <a:t>Theo AN-ĐÉC-XEN (Nguyễn Văn Hải, Vũ Minh Toàn dịch)</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601839" y="-10055"/>
            <a:ext cx="2350227" cy="822007"/>
            <a:chOff x="6705600" y="-145226"/>
            <a:chExt cx="2350227" cy="822007"/>
          </a:xfrm>
        </p:grpSpPr>
        <p:sp>
          <p:nvSpPr>
            <p:cNvPr id="11" name="Rounded Rectangle 10"/>
            <p:cNvSpPr/>
            <p:nvPr/>
          </p:nvSpPr>
          <p:spPr>
            <a:xfrm>
              <a:off x="7391400" y="91909"/>
              <a:ext cx="1664427"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705600" y="-145226"/>
              <a:ext cx="822007" cy="822007"/>
            </a:xfrm>
            <a:prstGeom prst="rect">
              <a:avLst/>
            </a:prstGeom>
          </p:spPr>
        </p:pic>
      </p:grpSp>
      <p:sp>
        <p:nvSpPr>
          <p:cNvPr id="13" name="Oval 12"/>
          <p:cNvSpPr/>
          <p:nvPr/>
        </p:nvSpPr>
        <p:spPr>
          <a:xfrm>
            <a:off x="301207" y="553900"/>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317015" y="1538379"/>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5" name="Oval 14"/>
          <p:cNvSpPr/>
          <p:nvPr/>
        </p:nvSpPr>
        <p:spPr>
          <a:xfrm>
            <a:off x="338840" y="2162236"/>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6" name="Oval 15"/>
          <p:cNvSpPr/>
          <p:nvPr/>
        </p:nvSpPr>
        <p:spPr>
          <a:xfrm>
            <a:off x="294218" y="3724918"/>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39293030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randombar(horizont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 calcmode="lin" valueType="num">
                                      <p:cBhvr>
                                        <p:cTn id="24" dur="500" fill="hold"/>
                                        <p:tgtEl>
                                          <p:spTgt spid="10"/>
                                        </p:tgtEl>
                                        <p:attrNameLst>
                                          <p:attrName>ppt_w</p:attrName>
                                        </p:attrNameLst>
                                      </p:cBhvr>
                                      <p:tavLst>
                                        <p:tav tm="0">
                                          <p:val>
                                            <p:fltVal val="0"/>
                                          </p:val>
                                        </p:tav>
                                        <p:tav tm="100000">
                                          <p:val>
                                            <p:strVal val="#ppt_w"/>
                                          </p:val>
                                        </p:tav>
                                      </p:tavLst>
                                    </p:anim>
                                    <p:anim calcmode="lin" valueType="num">
                                      <p:cBhvr>
                                        <p:cTn id="25" dur="500" fill="hold"/>
                                        <p:tgtEl>
                                          <p:spTgt spid="10"/>
                                        </p:tgtEl>
                                        <p:attrNameLst>
                                          <p:attrName>ppt_h</p:attrName>
                                        </p:attrNameLst>
                                      </p:cBhvr>
                                      <p:tavLst>
                                        <p:tav tm="0">
                                          <p:val>
                                            <p:fltVal val="0"/>
                                          </p:val>
                                        </p:tav>
                                        <p:tav tm="100000">
                                          <p:val>
                                            <p:strVal val="#ppt_h"/>
                                          </p:val>
                                        </p:tav>
                                      </p:tavLst>
                                    </p:anim>
                                    <p:animEffect transition="in" filter="fade">
                                      <p:cBhvr>
                                        <p:cTn id="26" dur="500"/>
                                        <p:tgtEl>
                                          <p:spTgt spid="10"/>
                                        </p:tgtEl>
                                      </p:cBhvr>
                                    </p:animEffect>
                                  </p:childTnLst>
                                </p:cTn>
                              </p:par>
                            </p:childTnLst>
                          </p:cTn>
                        </p:par>
                        <p:par>
                          <p:cTn id="27" fill="hold">
                            <p:stCondLst>
                              <p:cond delay="500"/>
                            </p:stCondLst>
                            <p:childTnLst>
                              <p:par>
                                <p:cTn id="28" presetID="53" presetClass="entr" presetSubtype="16"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p:cTn id="30" dur="500" fill="hold"/>
                                        <p:tgtEl>
                                          <p:spTgt spid="13"/>
                                        </p:tgtEl>
                                        <p:attrNameLst>
                                          <p:attrName>ppt_w</p:attrName>
                                        </p:attrNameLst>
                                      </p:cBhvr>
                                      <p:tavLst>
                                        <p:tav tm="0">
                                          <p:val>
                                            <p:fltVal val="0"/>
                                          </p:val>
                                        </p:tav>
                                        <p:tav tm="100000">
                                          <p:val>
                                            <p:strVal val="#ppt_w"/>
                                          </p:val>
                                        </p:tav>
                                      </p:tavLst>
                                    </p:anim>
                                    <p:anim calcmode="lin" valueType="num">
                                      <p:cBhvr>
                                        <p:cTn id="31" dur="500" fill="hold"/>
                                        <p:tgtEl>
                                          <p:spTgt spid="13"/>
                                        </p:tgtEl>
                                        <p:attrNameLst>
                                          <p:attrName>ppt_h</p:attrName>
                                        </p:attrNameLst>
                                      </p:cBhvr>
                                      <p:tavLst>
                                        <p:tav tm="0">
                                          <p:val>
                                            <p:fltVal val="0"/>
                                          </p:val>
                                        </p:tav>
                                        <p:tav tm="100000">
                                          <p:val>
                                            <p:strVal val="#ppt_h"/>
                                          </p:val>
                                        </p:tav>
                                      </p:tavLst>
                                    </p:anim>
                                    <p:animEffect transition="in" filter="fade">
                                      <p:cBhvr>
                                        <p:cTn id="32" dur="500"/>
                                        <p:tgtEl>
                                          <p:spTgt spid="13"/>
                                        </p:tgtEl>
                                      </p:cBhvr>
                                    </p:animEffect>
                                  </p:childTnLst>
                                </p:cTn>
                              </p:par>
                            </p:childTnLst>
                          </p:cTn>
                        </p:par>
                        <p:par>
                          <p:cTn id="33" fill="hold">
                            <p:stCondLst>
                              <p:cond delay="1000"/>
                            </p:stCondLst>
                            <p:childTnLst>
                              <p:par>
                                <p:cTn id="34" presetID="53" presetClass="entr" presetSubtype="16"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p:cTn id="36" dur="500" fill="hold"/>
                                        <p:tgtEl>
                                          <p:spTgt spid="14"/>
                                        </p:tgtEl>
                                        <p:attrNameLst>
                                          <p:attrName>ppt_w</p:attrName>
                                        </p:attrNameLst>
                                      </p:cBhvr>
                                      <p:tavLst>
                                        <p:tav tm="0">
                                          <p:val>
                                            <p:fltVal val="0"/>
                                          </p:val>
                                        </p:tav>
                                        <p:tav tm="100000">
                                          <p:val>
                                            <p:strVal val="#ppt_w"/>
                                          </p:val>
                                        </p:tav>
                                      </p:tavLst>
                                    </p:anim>
                                    <p:anim calcmode="lin" valueType="num">
                                      <p:cBhvr>
                                        <p:cTn id="37" dur="500" fill="hold"/>
                                        <p:tgtEl>
                                          <p:spTgt spid="14"/>
                                        </p:tgtEl>
                                        <p:attrNameLst>
                                          <p:attrName>ppt_h</p:attrName>
                                        </p:attrNameLst>
                                      </p:cBhvr>
                                      <p:tavLst>
                                        <p:tav tm="0">
                                          <p:val>
                                            <p:fltVal val="0"/>
                                          </p:val>
                                        </p:tav>
                                        <p:tav tm="100000">
                                          <p:val>
                                            <p:strVal val="#ppt_h"/>
                                          </p:val>
                                        </p:tav>
                                      </p:tavLst>
                                    </p:anim>
                                    <p:animEffect transition="in" filter="fade">
                                      <p:cBhvr>
                                        <p:cTn id="38" dur="500"/>
                                        <p:tgtEl>
                                          <p:spTgt spid="14"/>
                                        </p:tgtEl>
                                      </p:cBhvr>
                                    </p:animEffect>
                                  </p:childTnLst>
                                </p:cTn>
                              </p:par>
                            </p:childTnLst>
                          </p:cTn>
                        </p:par>
                        <p:par>
                          <p:cTn id="39" fill="hold">
                            <p:stCondLst>
                              <p:cond delay="1500"/>
                            </p:stCondLst>
                            <p:childTnLst>
                              <p:par>
                                <p:cTn id="40" presetID="53" presetClass="entr" presetSubtype="16" fill="hold" grpId="0" nodeType="after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p:cTn id="42" dur="500" fill="hold"/>
                                        <p:tgtEl>
                                          <p:spTgt spid="15"/>
                                        </p:tgtEl>
                                        <p:attrNameLst>
                                          <p:attrName>ppt_w</p:attrName>
                                        </p:attrNameLst>
                                      </p:cBhvr>
                                      <p:tavLst>
                                        <p:tav tm="0">
                                          <p:val>
                                            <p:fltVal val="0"/>
                                          </p:val>
                                        </p:tav>
                                        <p:tav tm="100000">
                                          <p:val>
                                            <p:strVal val="#ppt_w"/>
                                          </p:val>
                                        </p:tav>
                                      </p:tavLst>
                                    </p:anim>
                                    <p:anim calcmode="lin" valueType="num">
                                      <p:cBhvr>
                                        <p:cTn id="43" dur="500" fill="hold"/>
                                        <p:tgtEl>
                                          <p:spTgt spid="15"/>
                                        </p:tgtEl>
                                        <p:attrNameLst>
                                          <p:attrName>ppt_h</p:attrName>
                                        </p:attrNameLst>
                                      </p:cBhvr>
                                      <p:tavLst>
                                        <p:tav tm="0">
                                          <p:val>
                                            <p:fltVal val="0"/>
                                          </p:val>
                                        </p:tav>
                                        <p:tav tm="100000">
                                          <p:val>
                                            <p:strVal val="#ppt_h"/>
                                          </p:val>
                                        </p:tav>
                                      </p:tavLst>
                                    </p:anim>
                                    <p:animEffect transition="in" filter="fade">
                                      <p:cBhvr>
                                        <p:cTn id="44" dur="500"/>
                                        <p:tgtEl>
                                          <p:spTgt spid="15"/>
                                        </p:tgtEl>
                                      </p:cBhvr>
                                    </p:animEffect>
                                  </p:childTnLst>
                                </p:cTn>
                              </p:par>
                            </p:childTnLst>
                          </p:cTn>
                        </p:par>
                        <p:par>
                          <p:cTn id="45" fill="hold">
                            <p:stCondLst>
                              <p:cond delay="2000"/>
                            </p:stCondLst>
                            <p:childTnLst>
                              <p:par>
                                <p:cTn id="46" presetID="53" presetClass="entr" presetSubtype="16" fill="hold" grpId="0"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500" fill="hold"/>
                                        <p:tgtEl>
                                          <p:spTgt spid="16"/>
                                        </p:tgtEl>
                                        <p:attrNameLst>
                                          <p:attrName>ppt_w</p:attrName>
                                        </p:attrNameLst>
                                      </p:cBhvr>
                                      <p:tavLst>
                                        <p:tav tm="0">
                                          <p:val>
                                            <p:fltVal val="0"/>
                                          </p:val>
                                        </p:tav>
                                        <p:tav tm="100000">
                                          <p:val>
                                            <p:strVal val="#ppt_w"/>
                                          </p:val>
                                        </p:tav>
                                      </p:tavLst>
                                    </p:anim>
                                    <p:anim calcmode="lin" valueType="num">
                                      <p:cBhvr>
                                        <p:cTn id="49" dur="500" fill="hold"/>
                                        <p:tgtEl>
                                          <p:spTgt spid="16"/>
                                        </p:tgtEl>
                                        <p:attrNameLst>
                                          <p:attrName>ppt_h</p:attrName>
                                        </p:attrNameLst>
                                      </p:cBhvr>
                                      <p:tavLst>
                                        <p:tav tm="0">
                                          <p:val>
                                            <p:fltVal val="0"/>
                                          </p:val>
                                        </p:tav>
                                        <p:tav tm="100000">
                                          <p:val>
                                            <p:strVal val="#ppt_h"/>
                                          </p:val>
                                        </p:tav>
                                      </p:tavLst>
                                    </p:anim>
                                    <p:animEffect transition="in" filter="fade">
                                      <p:cBhvr>
                                        <p:cTn id="5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3" grpId="0" animBg="1"/>
      <p:bldP spid="14" grpId="0" animBg="1"/>
      <p:bldP spid="15" grpId="0" animBg="1"/>
      <p:bldP spid="16"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42" name="Picture 6" descr="1-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99" y="162002"/>
            <a:ext cx="9151787" cy="502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41" name="Picture 5" descr="1-4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383288"/>
            <a:ext cx="6477000" cy="3760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矩形 16">
            <a:extLst>
              <a:ext uri="{FF2B5EF4-FFF2-40B4-BE49-F238E27FC236}">
                <a16:creationId xmlns:a16="http://schemas.microsoft.com/office/drawing/2014/main" id="{6004F4CE-0067-4731-8ED0-651D5735978B}"/>
              </a:ext>
            </a:extLst>
          </p:cNvPr>
          <p:cNvSpPr/>
          <p:nvPr/>
        </p:nvSpPr>
        <p:spPr>
          <a:xfrm>
            <a:off x="4267200" y="697335"/>
            <a:ext cx="4267200" cy="1177243"/>
          </a:xfrm>
          <a:prstGeom prst="rect">
            <a:avLst/>
          </a:prstGeom>
        </p:spPr>
        <p:txBody>
          <a:bodyPr wrap="square" lIns="68579" tIns="34289" rIns="68579" bIns="34289">
            <a:spAutoFit/>
          </a:bodyPr>
          <a:lstStyle/>
          <a:p>
            <a:pPr algn="ctr" defTabSz="685783"/>
            <a:r>
              <a:rPr lang="en-US" altLang="zh-CN"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rPr>
              <a:t>LUYỆN ĐỌC TRONG NHÓM ĐÔI</a:t>
            </a:r>
            <a:endParaRPr lang="zh-CN" altLang="en-US" sz="3600" b="1" dirty="0">
              <a:solidFill>
                <a:srgbClr val="0070C0"/>
              </a:solidFill>
              <a:latin typeface="Arial-Rounded" panose="020B0500000000000000" pitchFamily="34" charset="0"/>
              <a:ea typeface="Arial-Rounded" panose="020B0500000000000000" pitchFamily="34" charset="0"/>
              <a:cs typeface="Arial-Rounded" panose="020B0500000000000000" pitchFamily="34" charset="0"/>
              <a:sym typeface="+mn-lt"/>
            </a:endParaRPr>
          </a:p>
        </p:txBody>
      </p:sp>
      <p:pic>
        <p:nvPicPr>
          <p:cNvPr id="6"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790794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39942"/>
                                        </p:tgtEl>
                                        <p:attrNameLst>
                                          <p:attrName>style.visibility</p:attrName>
                                        </p:attrNameLst>
                                      </p:cBhvr>
                                      <p:to>
                                        <p:strVal val="visible"/>
                                      </p:to>
                                    </p:set>
                                    <p:animEffect transition="in" filter="barn(outVertical)">
                                      <p:cBhvr>
                                        <p:cTn id="7" dur="500"/>
                                        <p:tgtEl>
                                          <p:spTgt spid="39942"/>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39941"/>
                                        </p:tgtEl>
                                        <p:attrNameLst>
                                          <p:attrName>style.visibility</p:attrName>
                                        </p:attrNameLst>
                                      </p:cBhvr>
                                      <p:to>
                                        <p:strVal val="visible"/>
                                      </p:to>
                                    </p:set>
                                    <p:animEffect transition="in" filter="fade">
                                      <p:cBhvr>
                                        <p:cTn id="11" dur="1000"/>
                                        <p:tgtEl>
                                          <p:spTgt spid="39941"/>
                                        </p:tgtEl>
                                      </p:cBhvr>
                                    </p:animEffect>
                                    <p:anim calcmode="lin" valueType="num">
                                      <p:cBhvr>
                                        <p:cTn id="12" dur="1000" fill="hold"/>
                                        <p:tgtEl>
                                          <p:spTgt spid="39941"/>
                                        </p:tgtEl>
                                        <p:attrNameLst>
                                          <p:attrName>ppt_x</p:attrName>
                                        </p:attrNameLst>
                                      </p:cBhvr>
                                      <p:tavLst>
                                        <p:tav tm="0">
                                          <p:val>
                                            <p:strVal val="#ppt_x"/>
                                          </p:val>
                                        </p:tav>
                                        <p:tav tm="100000">
                                          <p:val>
                                            <p:strVal val="#ppt_x"/>
                                          </p:val>
                                        </p:tav>
                                      </p:tavLst>
                                    </p:anim>
                                    <p:anim calcmode="lin" valueType="num">
                                      <p:cBhvr>
                                        <p:cTn id="13" dur="1000" fill="hold"/>
                                        <p:tgtEl>
                                          <p:spTgt spid="39941"/>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8" name="Picture 6" descr="1-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9225" y="203362"/>
            <a:ext cx="5730032" cy="465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9" name="Picture 7" descr="1-3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24330" y="1712203"/>
            <a:ext cx="2119671" cy="314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7" name="Picture 5" descr="1-3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7562" y="499475"/>
            <a:ext cx="2956962" cy="4691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514600" y="1962150"/>
            <a:ext cx="4343400" cy="923330"/>
          </a:xfrm>
          <a:prstGeom prst="rect">
            <a:avLst/>
          </a:prstGeom>
        </p:spPr>
        <p:txBody>
          <a:bodyPr wrap="square" lIns="91420" tIns="45710" rIns="91420" bIns="45710">
            <a:spAutoFit/>
          </a:bodyPr>
          <a:lstStyle/>
          <a:p>
            <a:pPr algn="ctr" defTabSz="1011716">
              <a:defRPr/>
            </a:pP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Đọc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trước</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 </a:t>
            </a:r>
            <a:r>
              <a:rPr lang="en-GB" altLang="zh-CN" sz="5400" dirty="0" err="1">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lớp</a:t>
            </a:r>
            <a:r>
              <a:rPr lang="en-GB" altLang="zh-CN"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rPr>
              <a:t>.</a:t>
            </a:r>
            <a:endParaRPr lang="zh-CN" altLang="en-US" sz="5400" dirty="0">
              <a:solidFill>
                <a:prstClr val="black"/>
              </a:solidFill>
              <a:effectLst>
                <a:outerShdw blurRad="38100" dist="38100" dir="2700000" algn="tl">
                  <a:srgbClr val="000000">
                    <a:alpha val="43137"/>
                  </a:srgbClr>
                </a:outerShdw>
              </a:effectLst>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3977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8916"/>
                                        </p:tgtEl>
                                        <p:attrNameLst>
                                          <p:attrName>style.visibility</p:attrName>
                                        </p:attrNameLst>
                                      </p:cBhvr>
                                      <p:to>
                                        <p:strVal val="visible"/>
                                      </p:to>
                                    </p:set>
                                    <p:animEffect transition="in" filter="fade">
                                      <p:cBhvr>
                                        <p:cTn id="7" dur="500"/>
                                        <p:tgtEl>
                                          <p:spTgt spid="38916"/>
                                        </p:tgtEl>
                                      </p:cBhvr>
                                    </p:animEffect>
                                    <p:anim calcmode="lin" valueType="num">
                                      <p:cBhvr>
                                        <p:cTn id="8" dur="500" fill="hold"/>
                                        <p:tgtEl>
                                          <p:spTgt spid="38916"/>
                                        </p:tgtEl>
                                        <p:attrNameLst>
                                          <p:attrName>ppt_x</p:attrName>
                                        </p:attrNameLst>
                                      </p:cBhvr>
                                      <p:tavLst>
                                        <p:tav tm="0">
                                          <p:val>
                                            <p:strVal val="#ppt_x"/>
                                          </p:val>
                                        </p:tav>
                                        <p:tav tm="100000">
                                          <p:val>
                                            <p:strVal val="#ppt_x"/>
                                          </p:val>
                                        </p:tav>
                                      </p:tavLst>
                                    </p:anim>
                                    <p:anim calcmode="lin" valueType="num">
                                      <p:cBhvr>
                                        <p:cTn id="9" dur="500" fill="hold"/>
                                        <p:tgtEl>
                                          <p:spTgt spid="38916"/>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38918"/>
                                        </p:tgtEl>
                                        <p:attrNameLst>
                                          <p:attrName>style.visibility</p:attrName>
                                        </p:attrNameLst>
                                      </p:cBhvr>
                                      <p:to>
                                        <p:strVal val="visible"/>
                                      </p:to>
                                    </p:set>
                                    <p:anim calcmode="lin" valueType="num">
                                      <p:cBhvr>
                                        <p:cTn id="13" dur="500" fill="hold"/>
                                        <p:tgtEl>
                                          <p:spTgt spid="38918"/>
                                        </p:tgtEl>
                                        <p:attrNameLst>
                                          <p:attrName>ppt_w</p:attrName>
                                        </p:attrNameLst>
                                      </p:cBhvr>
                                      <p:tavLst>
                                        <p:tav tm="0">
                                          <p:val>
                                            <p:fltVal val="0"/>
                                          </p:val>
                                        </p:tav>
                                        <p:tav tm="100000">
                                          <p:val>
                                            <p:strVal val="#ppt_w"/>
                                          </p:val>
                                        </p:tav>
                                      </p:tavLst>
                                    </p:anim>
                                    <p:anim calcmode="lin" valueType="num">
                                      <p:cBhvr>
                                        <p:cTn id="14" dur="500" fill="hold"/>
                                        <p:tgtEl>
                                          <p:spTgt spid="38918"/>
                                        </p:tgtEl>
                                        <p:attrNameLst>
                                          <p:attrName>ppt_h</p:attrName>
                                        </p:attrNameLst>
                                      </p:cBhvr>
                                      <p:tavLst>
                                        <p:tav tm="0">
                                          <p:val>
                                            <p:fltVal val="0"/>
                                          </p:val>
                                        </p:tav>
                                        <p:tav tm="100000">
                                          <p:val>
                                            <p:strVal val="#ppt_h"/>
                                          </p:val>
                                        </p:tav>
                                      </p:tavLst>
                                    </p:anim>
                                    <p:anim calcmode="lin" valueType="num">
                                      <p:cBhvr>
                                        <p:cTn id="15" dur="500" fill="hold"/>
                                        <p:tgtEl>
                                          <p:spTgt spid="38918"/>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38918"/>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42" presetClass="entr" presetSubtype="0" fill="hold" nodeType="afterEffect">
                                  <p:stCondLst>
                                    <p:cond delay="0"/>
                                  </p:stCondLst>
                                  <p:childTnLst>
                                    <p:set>
                                      <p:cBhvr>
                                        <p:cTn id="19" dur="1" fill="hold">
                                          <p:stCondLst>
                                            <p:cond delay="0"/>
                                          </p:stCondLst>
                                        </p:cTn>
                                        <p:tgtEl>
                                          <p:spTgt spid="38919"/>
                                        </p:tgtEl>
                                        <p:attrNameLst>
                                          <p:attrName>style.visibility</p:attrName>
                                        </p:attrNameLst>
                                      </p:cBhvr>
                                      <p:to>
                                        <p:strVal val="visible"/>
                                      </p:to>
                                    </p:set>
                                    <p:animEffect transition="in" filter="fade">
                                      <p:cBhvr>
                                        <p:cTn id="20" dur="500"/>
                                        <p:tgtEl>
                                          <p:spTgt spid="38919"/>
                                        </p:tgtEl>
                                      </p:cBhvr>
                                    </p:animEffect>
                                    <p:anim calcmode="lin" valueType="num">
                                      <p:cBhvr>
                                        <p:cTn id="21" dur="500" fill="hold"/>
                                        <p:tgtEl>
                                          <p:spTgt spid="38919"/>
                                        </p:tgtEl>
                                        <p:attrNameLst>
                                          <p:attrName>ppt_x</p:attrName>
                                        </p:attrNameLst>
                                      </p:cBhvr>
                                      <p:tavLst>
                                        <p:tav tm="0">
                                          <p:val>
                                            <p:strVal val="#ppt_x"/>
                                          </p:val>
                                        </p:tav>
                                        <p:tav tm="100000">
                                          <p:val>
                                            <p:strVal val="#ppt_x"/>
                                          </p:val>
                                        </p:tav>
                                      </p:tavLst>
                                    </p:anim>
                                    <p:anim calcmode="lin" valueType="num">
                                      <p:cBhvr>
                                        <p:cTn id="22" dur="500" fill="hold"/>
                                        <p:tgtEl>
                                          <p:spTgt spid="38919"/>
                                        </p:tgtEl>
                                        <p:attrNameLst>
                                          <p:attrName>ppt_y</p:attrName>
                                        </p:attrNameLst>
                                      </p:cBhvr>
                                      <p:tavLst>
                                        <p:tav tm="0">
                                          <p:val>
                                            <p:strVal val="#ppt_y+.1"/>
                                          </p:val>
                                        </p:tav>
                                        <p:tav tm="100000">
                                          <p:val>
                                            <p:strVal val="#ppt_y"/>
                                          </p:val>
                                        </p:tav>
                                      </p:tavLst>
                                    </p:anim>
                                  </p:childTnLst>
                                </p:cTn>
                              </p:par>
                            </p:childTnLst>
                          </p:cTn>
                        </p:par>
                        <p:par>
                          <p:cTn id="23" fill="hold" nodeType="afterGroup">
                            <p:stCondLst>
                              <p:cond delay="1500"/>
                            </p:stCondLst>
                            <p:childTnLst>
                              <p:par>
                                <p:cTn id="24" presetID="42" presetClass="entr" presetSubtype="0" fill="hold" nodeType="afterEffect">
                                  <p:stCondLst>
                                    <p:cond delay="0"/>
                                  </p:stCondLst>
                                  <p:childTnLst>
                                    <p:set>
                                      <p:cBhvr>
                                        <p:cTn id="25" dur="1" fill="hold">
                                          <p:stCondLst>
                                            <p:cond delay="0"/>
                                          </p:stCondLst>
                                        </p:cTn>
                                        <p:tgtEl>
                                          <p:spTgt spid="38917"/>
                                        </p:tgtEl>
                                        <p:attrNameLst>
                                          <p:attrName>style.visibility</p:attrName>
                                        </p:attrNameLst>
                                      </p:cBhvr>
                                      <p:to>
                                        <p:strVal val="visible"/>
                                      </p:to>
                                    </p:set>
                                    <p:animEffect transition="in" filter="fade">
                                      <p:cBhvr>
                                        <p:cTn id="26" dur="500"/>
                                        <p:tgtEl>
                                          <p:spTgt spid="38917"/>
                                        </p:tgtEl>
                                      </p:cBhvr>
                                    </p:animEffect>
                                    <p:anim calcmode="lin" valueType="num">
                                      <p:cBhvr>
                                        <p:cTn id="27" dur="500" fill="hold"/>
                                        <p:tgtEl>
                                          <p:spTgt spid="38917"/>
                                        </p:tgtEl>
                                        <p:attrNameLst>
                                          <p:attrName>ppt_x</p:attrName>
                                        </p:attrNameLst>
                                      </p:cBhvr>
                                      <p:tavLst>
                                        <p:tav tm="0">
                                          <p:val>
                                            <p:strVal val="#ppt_x"/>
                                          </p:val>
                                        </p:tav>
                                        <p:tav tm="100000">
                                          <p:val>
                                            <p:strVal val="#ppt_x"/>
                                          </p:val>
                                        </p:tav>
                                      </p:tavLst>
                                    </p:anim>
                                    <p:anim calcmode="lin" valueType="num">
                                      <p:cBhvr>
                                        <p:cTn id="28" dur="500" fill="hold"/>
                                        <p:tgtEl>
                                          <p:spTgt spid="38917"/>
                                        </p:tgtEl>
                                        <p:attrNameLst>
                                          <p:attrName>ppt_y</p:attrName>
                                        </p:attrNameLst>
                                      </p:cBhvr>
                                      <p:tavLst>
                                        <p:tav tm="0">
                                          <p:val>
                                            <p:strVal val="#ppt_y+.1"/>
                                          </p:val>
                                        </p:tav>
                                        <p:tav tm="100000">
                                          <p:val>
                                            <p:strVal val="#ppt_y"/>
                                          </p:val>
                                        </p:tav>
                                      </p:tavLst>
                                    </p:anim>
                                  </p:childTnLst>
                                </p:cTn>
                              </p:par>
                            </p:childTnLst>
                          </p:cTn>
                        </p:par>
                        <p:par>
                          <p:cTn id="29" fill="hold">
                            <p:stCondLst>
                              <p:cond delay="2000"/>
                            </p:stCondLst>
                            <p:childTnLst>
                              <p:par>
                                <p:cTn id="30" presetID="53" presetClass="entr" presetSubtype="16" fill="hold" grpId="0" nodeType="afterEffect">
                                  <p:stCondLst>
                                    <p:cond delay="0"/>
                                  </p:stCondLst>
                                  <p:childTnLst>
                                    <p:set>
                                      <p:cBhvr>
                                        <p:cTn id="31" dur="1" fill="hold">
                                          <p:stCondLst>
                                            <p:cond delay="0"/>
                                          </p:stCondLst>
                                        </p:cTn>
                                        <p:tgtEl>
                                          <p:spTgt spid="6"/>
                                        </p:tgtEl>
                                        <p:attrNameLst>
                                          <p:attrName>style.visibility</p:attrName>
                                        </p:attrNameLst>
                                      </p:cBhvr>
                                      <p:to>
                                        <p:strVal val="visible"/>
                                      </p:to>
                                    </p:set>
                                    <p:anim calcmode="lin" valueType="num">
                                      <p:cBhvr>
                                        <p:cTn id="32" dur="500" fill="hold"/>
                                        <p:tgtEl>
                                          <p:spTgt spid="6"/>
                                        </p:tgtEl>
                                        <p:attrNameLst>
                                          <p:attrName>ppt_w</p:attrName>
                                        </p:attrNameLst>
                                      </p:cBhvr>
                                      <p:tavLst>
                                        <p:tav tm="0">
                                          <p:val>
                                            <p:fltVal val="0"/>
                                          </p:val>
                                        </p:tav>
                                        <p:tav tm="100000">
                                          <p:val>
                                            <p:strVal val="#ppt_w"/>
                                          </p:val>
                                        </p:tav>
                                      </p:tavLst>
                                    </p:anim>
                                    <p:anim calcmode="lin" valueType="num">
                                      <p:cBhvr>
                                        <p:cTn id="33" dur="500" fill="hold"/>
                                        <p:tgtEl>
                                          <p:spTgt spid="6"/>
                                        </p:tgtEl>
                                        <p:attrNameLst>
                                          <p:attrName>ppt_h</p:attrName>
                                        </p:attrNameLst>
                                      </p:cBhvr>
                                      <p:tavLst>
                                        <p:tav tm="0">
                                          <p:val>
                                            <p:fltVal val="0"/>
                                          </p:val>
                                        </p:tav>
                                        <p:tav tm="100000">
                                          <p:val>
                                            <p:strVal val="#ppt_h"/>
                                          </p:val>
                                        </p:tav>
                                      </p:tavLst>
                                    </p:anim>
                                    <p:animEffect transition="in" filter="fade">
                                      <p:cBhvr>
                                        <p:cTn id="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6948"/>
            <a:ext cx="9144000" cy="80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5" descr="1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9284" y="226628"/>
            <a:ext cx="5983916" cy="4720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Picture 6" descr="1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17346" y="1165022"/>
            <a:ext cx="3426945" cy="3784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Google Shape;461;p28">
            <a:extLst>
              <a:ext uri="{FF2B5EF4-FFF2-40B4-BE49-F238E27FC236}">
                <a16:creationId xmlns:a16="http://schemas.microsoft.com/office/drawing/2014/main" id="{CFC9CF73-CE2A-4A0C-9F2B-7687D11598AA}"/>
              </a:ext>
            </a:extLst>
          </p:cNvPr>
          <p:cNvSpPr txBox="1">
            <a:spLocks noChangeArrowheads="1"/>
          </p:cNvSpPr>
          <p:nvPr/>
        </p:nvSpPr>
        <p:spPr bwMode="auto">
          <a:xfrm>
            <a:off x="1523999" y="1885950"/>
            <a:ext cx="3393637" cy="5584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301" tIns="91301" rIns="91301" bIns="91301"/>
          <a:lstStyle>
            <a:lvl1pPr defTabSz="912813">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914400" indent="-393700" defTabSz="912813">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371600" indent="-393700" defTabSz="912813">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8288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286000" indent="-393700" defTabSz="912813">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7432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32004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6576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4114800" indent="-393700" defTabSz="912813"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00000"/>
              </a:lnSpc>
              <a:spcBef>
                <a:spcPts val="450"/>
              </a:spcBef>
              <a:buClr>
                <a:srgbClr val="4472C4"/>
              </a:buClr>
              <a:buSzPts val="2600"/>
              <a:buNone/>
              <a:defRPr/>
            </a:pPr>
            <a:r>
              <a:rPr lang="en-US" altLang="en-US" sz="8800" dirty="0" err="1">
                <a:solidFill>
                  <a:srgbClr val="0070C0"/>
                </a:solidFill>
                <a:latin typeface="Arial-Rounded" pitchFamily="34" charset="0"/>
                <a:cs typeface="Arial-Rounded" pitchFamily="34" charset="0"/>
                <a:sym typeface="Chivo Light"/>
              </a:rPr>
              <a:t>Tiết</a:t>
            </a:r>
            <a:r>
              <a:rPr lang="en-US" altLang="en-US" sz="8800" dirty="0">
                <a:solidFill>
                  <a:srgbClr val="0070C0"/>
                </a:solidFill>
                <a:latin typeface="Arial-Rounded" pitchFamily="34" charset="0"/>
                <a:cs typeface="Arial-Rounded" pitchFamily="34" charset="0"/>
                <a:sym typeface="Chivo Light"/>
              </a:rPr>
              <a:t> 2</a:t>
            </a:r>
          </a:p>
        </p:txBody>
      </p:sp>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60035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7172"/>
                                        </p:tgtEl>
                                        <p:attrNameLst>
                                          <p:attrName>style.visibility</p:attrName>
                                        </p:attrNameLst>
                                      </p:cBhvr>
                                      <p:to>
                                        <p:strVal val="visible"/>
                                      </p:to>
                                    </p:set>
                                    <p:anim calcmode="lin" valueType="num">
                                      <p:cBhvr additive="base">
                                        <p:cTn id="7" dur="500" fill="hold"/>
                                        <p:tgtEl>
                                          <p:spTgt spid="7172"/>
                                        </p:tgtEl>
                                        <p:attrNameLst>
                                          <p:attrName>ppt_x</p:attrName>
                                        </p:attrNameLst>
                                      </p:cBhvr>
                                      <p:tavLst>
                                        <p:tav tm="0">
                                          <p:val>
                                            <p:strVal val="#ppt_x"/>
                                          </p:val>
                                        </p:tav>
                                        <p:tav tm="100000">
                                          <p:val>
                                            <p:strVal val="#ppt_x"/>
                                          </p:val>
                                        </p:tav>
                                      </p:tavLst>
                                    </p:anim>
                                    <p:anim calcmode="lin" valueType="num">
                                      <p:cBhvr additive="base">
                                        <p:cTn id="8" dur="500" fill="hold"/>
                                        <p:tgtEl>
                                          <p:spTgt spid="717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15" presetClass="entr" presetSubtype="0" fill="hold" nodeType="afterEffect">
                                  <p:stCondLst>
                                    <p:cond delay="0"/>
                                  </p:stCondLst>
                                  <p:childTnLst>
                                    <p:set>
                                      <p:cBhvr>
                                        <p:cTn id="11" dur="1" fill="hold">
                                          <p:stCondLst>
                                            <p:cond delay="0"/>
                                          </p:stCondLst>
                                        </p:cTn>
                                        <p:tgtEl>
                                          <p:spTgt spid="7173"/>
                                        </p:tgtEl>
                                        <p:attrNameLst>
                                          <p:attrName>style.visibility</p:attrName>
                                        </p:attrNameLst>
                                      </p:cBhvr>
                                      <p:to>
                                        <p:strVal val="visible"/>
                                      </p:to>
                                    </p:set>
                                    <p:anim calcmode="lin" valueType="num">
                                      <p:cBhvr>
                                        <p:cTn id="12" dur="500" fill="hold"/>
                                        <p:tgtEl>
                                          <p:spTgt spid="7173"/>
                                        </p:tgtEl>
                                        <p:attrNameLst>
                                          <p:attrName>ppt_w</p:attrName>
                                        </p:attrNameLst>
                                      </p:cBhvr>
                                      <p:tavLst>
                                        <p:tav tm="0">
                                          <p:val>
                                            <p:fltVal val="0"/>
                                          </p:val>
                                        </p:tav>
                                        <p:tav tm="100000">
                                          <p:val>
                                            <p:strVal val="#ppt_w"/>
                                          </p:val>
                                        </p:tav>
                                      </p:tavLst>
                                    </p:anim>
                                    <p:anim calcmode="lin" valueType="num">
                                      <p:cBhvr>
                                        <p:cTn id="13" dur="500" fill="hold"/>
                                        <p:tgtEl>
                                          <p:spTgt spid="7173"/>
                                        </p:tgtEl>
                                        <p:attrNameLst>
                                          <p:attrName>ppt_h</p:attrName>
                                        </p:attrNameLst>
                                      </p:cBhvr>
                                      <p:tavLst>
                                        <p:tav tm="0">
                                          <p:val>
                                            <p:fltVal val="0"/>
                                          </p:val>
                                        </p:tav>
                                        <p:tav tm="100000">
                                          <p:val>
                                            <p:strVal val="#ppt_h"/>
                                          </p:val>
                                        </p:tav>
                                      </p:tavLst>
                                    </p:anim>
                                    <p:anim calcmode="lin" valueType="num">
                                      <p:cBhvr>
                                        <p:cTn id="14" dur="500" fill="hold"/>
                                        <p:tgtEl>
                                          <p:spTgt spid="7173"/>
                                        </p:tgtEl>
                                        <p:attrNameLst>
                                          <p:attrName>ppt_x</p:attrName>
                                        </p:attrNameLst>
                                      </p:cBhvr>
                                      <p:tavLst>
                                        <p:tav tm="0" fmla="#ppt_x+(cos(-2*pi*(1-$))*-#ppt_x-sin(-2*pi*(1-$))*(1-#ppt_y))*(1-$)">
                                          <p:val>
                                            <p:fltVal val="0"/>
                                          </p:val>
                                        </p:tav>
                                        <p:tav tm="100000">
                                          <p:val>
                                            <p:fltVal val="1"/>
                                          </p:val>
                                        </p:tav>
                                      </p:tavLst>
                                    </p:anim>
                                    <p:anim calcmode="lin" valueType="num">
                                      <p:cBhvr>
                                        <p:cTn id="15" dur="500" fill="hold"/>
                                        <p:tgtEl>
                                          <p:spTgt spid="7173"/>
                                        </p:tgtEl>
                                        <p:attrNameLst>
                                          <p:attrName>ppt_y</p:attrName>
                                        </p:attrNameLst>
                                      </p:cBhvr>
                                      <p:tavLst>
                                        <p:tav tm="0" fmla="#ppt_y+(sin(-2*pi*(1-$))*-#ppt_x+cos(-2*pi*(1-$))*(1-#ppt_y))*(1-$)">
                                          <p:val>
                                            <p:fltVal val="0"/>
                                          </p:val>
                                        </p:tav>
                                        <p:tav tm="100000">
                                          <p:val>
                                            <p:fltVal val="1"/>
                                          </p:val>
                                        </p:tav>
                                      </p:tavLst>
                                    </p:anim>
                                  </p:childTnLst>
                                </p:cTn>
                              </p:par>
                            </p:childTnLst>
                          </p:cTn>
                        </p:par>
                        <p:par>
                          <p:cTn id="16" fill="hold" nodeType="afterGroup">
                            <p:stCondLst>
                              <p:cond delay="1000"/>
                            </p:stCondLst>
                            <p:childTnLst>
                              <p:par>
                                <p:cTn id="17" presetID="2" presetClass="entr" presetSubtype="4" fill="hold" nodeType="afterEffect">
                                  <p:stCondLst>
                                    <p:cond delay="0"/>
                                  </p:stCondLst>
                                  <p:childTnLst>
                                    <p:set>
                                      <p:cBhvr>
                                        <p:cTn id="18" dur="1" fill="hold">
                                          <p:stCondLst>
                                            <p:cond delay="0"/>
                                          </p:stCondLst>
                                        </p:cTn>
                                        <p:tgtEl>
                                          <p:spTgt spid="7174"/>
                                        </p:tgtEl>
                                        <p:attrNameLst>
                                          <p:attrName>style.visibility</p:attrName>
                                        </p:attrNameLst>
                                      </p:cBhvr>
                                      <p:to>
                                        <p:strVal val="visible"/>
                                      </p:to>
                                    </p:set>
                                    <p:anim calcmode="lin" valueType="num">
                                      <p:cBhvr additive="base">
                                        <p:cTn id="19" dur="500" fill="hold"/>
                                        <p:tgtEl>
                                          <p:spTgt spid="7174"/>
                                        </p:tgtEl>
                                        <p:attrNameLst>
                                          <p:attrName>ppt_x</p:attrName>
                                        </p:attrNameLst>
                                      </p:cBhvr>
                                      <p:tavLst>
                                        <p:tav tm="0">
                                          <p:val>
                                            <p:strVal val="#ppt_x"/>
                                          </p:val>
                                        </p:tav>
                                        <p:tav tm="100000">
                                          <p:val>
                                            <p:strVal val="#ppt_x"/>
                                          </p:val>
                                        </p:tav>
                                      </p:tavLst>
                                    </p:anim>
                                    <p:anim calcmode="lin" valueType="num">
                                      <p:cBhvr additive="base">
                                        <p:cTn id="20" dur="500" fill="hold"/>
                                        <p:tgtEl>
                                          <p:spTgt spid="717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Effect transition="in" filter="fade">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2" y="3052150"/>
            <a:ext cx="9202832"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5" descr="1-3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1657" y="187852"/>
            <a:ext cx="5730032" cy="4652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6" descr="1-3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906527" y="331757"/>
            <a:ext cx="3394934" cy="4976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7" descr="1-3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1196042"/>
            <a:ext cx="3056652" cy="3947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3037120" y="1729188"/>
            <a:ext cx="3010927" cy="1938990"/>
          </a:xfrm>
          <a:prstGeom prst="rect">
            <a:avLst/>
          </a:prstGeom>
          <a:noFill/>
        </p:spPr>
        <p:txBody>
          <a:bodyPr wrap="square" lIns="91438" tIns="45719" rIns="91438" bIns="45719" rtlCol="0">
            <a:spAutoFit/>
          </a:bodyPr>
          <a:lstStyle/>
          <a:p>
            <a:pPr algn="ctr"/>
            <a:r>
              <a:rPr lang="en-US" sz="6000" dirty="0">
                <a:solidFill>
                  <a:srgbClr val="6600FF"/>
                </a:solidFill>
                <a:latin typeface="Arial-Rounded" panose="020B0500000000000000" pitchFamily="34" charset="0"/>
                <a:ea typeface="Arial-Rounded" panose="020B0500000000000000" pitchFamily="34" charset="0"/>
                <a:cs typeface="Arial-Rounded" panose="020B0500000000000000" pitchFamily="34" charset="0"/>
              </a:rPr>
              <a:t>TRẢ LỜI CÂU HỎI</a:t>
            </a:r>
          </a:p>
        </p:txBody>
      </p:sp>
      <p:pic>
        <p:nvPicPr>
          <p:cNvPr id="8" name="Picture 7"/>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7023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fade">
                                      <p:cBhvr>
                                        <p:cTn id="7" dur="500"/>
                                        <p:tgtEl>
                                          <p:spTgt spid="43012"/>
                                        </p:tgtEl>
                                      </p:cBhvr>
                                    </p:animEffect>
                                    <p:anim calcmode="lin" valueType="num">
                                      <p:cBhvr>
                                        <p:cTn id="8" dur="500" fill="hold"/>
                                        <p:tgtEl>
                                          <p:spTgt spid="43012"/>
                                        </p:tgtEl>
                                        <p:attrNameLst>
                                          <p:attrName>ppt_x</p:attrName>
                                        </p:attrNameLst>
                                      </p:cBhvr>
                                      <p:tavLst>
                                        <p:tav tm="0">
                                          <p:val>
                                            <p:strVal val="#ppt_x"/>
                                          </p:val>
                                        </p:tav>
                                        <p:tav tm="100000">
                                          <p:val>
                                            <p:strVal val="#ppt_x"/>
                                          </p:val>
                                        </p:tav>
                                      </p:tavLst>
                                    </p:anim>
                                    <p:anim calcmode="lin" valueType="num">
                                      <p:cBhvr>
                                        <p:cTn id="9" dur="500" fill="hold"/>
                                        <p:tgtEl>
                                          <p:spTgt spid="4301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15" presetClass="entr" presetSubtype="0" fill="hold" nodeType="afterEffect">
                                  <p:stCondLst>
                                    <p:cond delay="0"/>
                                  </p:stCondLst>
                                  <p:childTnLst>
                                    <p:set>
                                      <p:cBhvr>
                                        <p:cTn id="12" dur="1" fill="hold">
                                          <p:stCondLst>
                                            <p:cond delay="0"/>
                                          </p:stCondLst>
                                        </p:cTn>
                                        <p:tgtEl>
                                          <p:spTgt spid="43013"/>
                                        </p:tgtEl>
                                        <p:attrNameLst>
                                          <p:attrName>style.visibility</p:attrName>
                                        </p:attrNameLst>
                                      </p:cBhvr>
                                      <p:to>
                                        <p:strVal val="visible"/>
                                      </p:to>
                                    </p:set>
                                    <p:anim calcmode="lin" valueType="num">
                                      <p:cBhvr>
                                        <p:cTn id="13" dur="500" fill="hold"/>
                                        <p:tgtEl>
                                          <p:spTgt spid="43013"/>
                                        </p:tgtEl>
                                        <p:attrNameLst>
                                          <p:attrName>ppt_w</p:attrName>
                                        </p:attrNameLst>
                                      </p:cBhvr>
                                      <p:tavLst>
                                        <p:tav tm="0">
                                          <p:val>
                                            <p:fltVal val="0"/>
                                          </p:val>
                                        </p:tav>
                                        <p:tav tm="100000">
                                          <p:val>
                                            <p:strVal val="#ppt_w"/>
                                          </p:val>
                                        </p:tav>
                                      </p:tavLst>
                                    </p:anim>
                                    <p:anim calcmode="lin" valueType="num">
                                      <p:cBhvr>
                                        <p:cTn id="14" dur="500" fill="hold"/>
                                        <p:tgtEl>
                                          <p:spTgt spid="43013"/>
                                        </p:tgtEl>
                                        <p:attrNameLst>
                                          <p:attrName>ppt_h</p:attrName>
                                        </p:attrNameLst>
                                      </p:cBhvr>
                                      <p:tavLst>
                                        <p:tav tm="0">
                                          <p:val>
                                            <p:fltVal val="0"/>
                                          </p:val>
                                        </p:tav>
                                        <p:tav tm="100000">
                                          <p:val>
                                            <p:strVal val="#ppt_h"/>
                                          </p:val>
                                        </p:tav>
                                      </p:tavLst>
                                    </p:anim>
                                    <p:anim calcmode="lin" valueType="num">
                                      <p:cBhvr>
                                        <p:cTn id="15" dur="500" fill="hold"/>
                                        <p:tgtEl>
                                          <p:spTgt spid="43013"/>
                                        </p:tgtEl>
                                        <p:attrNameLst>
                                          <p:attrName>ppt_x</p:attrName>
                                        </p:attrNameLst>
                                      </p:cBhvr>
                                      <p:tavLst>
                                        <p:tav tm="0" fmla="#ppt_x+(cos(-2*pi*(1-$))*-#ppt_x-sin(-2*pi*(1-$))*(1-#ppt_y))*(1-$)">
                                          <p:val>
                                            <p:fltVal val="0"/>
                                          </p:val>
                                        </p:tav>
                                        <p:tav tm="100000">
                                          <p:val>
                                            <p:fltVal val="1"/>
                                          </p:val>
                                        </p:tav>
                                      </p:tavLst>
                                    </p:anim>
                                    <p:anim calcmode="lin" valueType="num">
                                      <p:cBhvr>
                                        <p:cTn id="16" dur="500" fill="hold"/>
                                        <p:tgtEl>
                                          <p:spTgt spid="43013"/>
                                        </p:tgtEl>
                                        <p:attrNameLst>
                                          <p:attrName>ppt_y</p:attrName>
                                        </p:attrNameLst>
                                      </p:cBhvr>
                                      <p:tavLst>
                                        <p:tav tm="0" fmla="#ppt_y+(sin(-2*pi*(1-$))*-#ppt_x+cos(-2*pi*(1-$))*(1-#ppt_y))*(1-$)">
                                          <p:val>
                                            <p:fltVal val="0"/>
                                          </p:val>
                                        </p:tav>
                                        <p:tav tm="100000">
                                          <p:val>
                                            <p:fltVal val="1"/>
                                          </p:val>
                                        </p:tav>
                                      </p:tavLst>
                                    </p:anim>
                                  </p:childTnLst>
                                </p:cTn>
                              </p:par>
                            </p:childTnLst>
                          </p:cTn>
                        </p:par>
                        <p:par>
                          <p:cTn id="17" fill="hold" nodeType="afterGroup">
                            <p:stCondLst>
                              <p:cond delay="1000"/>
                            </p:stCondLst>
                            <p:childTnLst>
                              <p:par>
                                <p:cTn id="18" presetID="53" presetClass="entr" presetSubtype="0" fill="hold" nodeType="afterEffect">
                                  <p:stCondLst>
                                    <p:cond delay="0"/>
                                  </p:stCondLst>
                                  <p:childTnLst>
                                    <p:set>
                                      <p:cBhvr>
                                        <p:cTn id="19" dur="1" fill="hold">
                                          <p:stCondLst>
                                            <p:cond delay="0"/>
                                          </p:stCondLst>
                                        </p:cTn>
                                        <p:tgtEl>
                                          <p:spTgt spid="43015"/>
                                        </p:tgtEl>
                                        <p:attrNameLst>
                                          <p:attrName>style.visibility</p:attrName>
                                        </p:attrNameLst>
                                      </p:cBhvr>
                                      <p:to>
                                        <p:strVal val="visible"/>
                                      </p:to>
                                    </p:set>
                                    <p:anim calcmode="lin" valueType="num">
                                      <p:cBhvr>
                                        <p:cTn id="20" dur="500" fill="hold"/>
                                        <p:tgtEl>
                                          <p:spTgt spid="43015"/>
                                        </p:tgtEl>
                                        <p:attrNameLst>
                                          <p:attrName>ppt_w</p:attrName>
                                        </p:attrNameLst>
                                      </p:cBhvr>
                                      <p:tavLst>
                                        <p:tav tm="0">
                                          <p:val>
                                            <p:fltVal val="0"/>
                                          </p:val>
                                        </p:tav>
                                        <p:tav tm="100000">
                                          <p:val>
                                            <p:strVal val="#ppt_w"/>
                                          </p:val>
                                        </p:tav>
                                      </p:tavLst>
                                    </p:anim>
                                    <p:anim calcmode="lin" valueType="num">
                                      <p:cBhvr>
                                        <p:cTn id="21" dur="500" fill="hold"/>
                                        <p:tgtEl>
                                          <p:spTgt spid="43015"/>
                                        </p:tgtEl>
                                        <p:attrNameLst>
                                          <p:attrName>ppt_h</p:attrName>
                                        </p:attrNameLst>
                                      </p:cBhvr>
                                      <p:tavLst>
                                        <p:tav tm="0">
                                          <p:val>
                                            <p:fltVal val="0"/>
                                          </p:val>
                                        </p:tav>
                                        <p:tav tm="100000">
                                          <p:val>
                                            <p:strVal val="#ppt_h"/>
                                          </p:val>
                                        </p:tav>
                                      </p:tavLst>
                                    </p:anim>
                                    <p:animEffect transition="in" filter="fade">
                                      <p:cBhvr>
                                        <p:cTn id="22" dur="500"/>
                                        <p:tgtEl>
                                          <p:spTgt spid="43015"/>
                                        </p:tgtEl>
                                      </p:cBhvr>
                                    </p:animEffect>
                                  </p:childTnLst>
                                </p:cTn>
                              </p:par>
                            </p:childTnLst>
                          </p:cTn>
                        </p:par>
                        <p:par>
                          <p:cTn id="23" fill="hold" nodeType="afterGroup">
                            <p:stCondLst>
                              <p:cond delay="1500"/>
                            </p:stCondLst>
                            <p:childTnLst>
                              <p:par>
                                <p:cTn id="24" presetID="2" presetClass="entr" presetSubtype="2" fill="hold" nodeType="afterEffect">
                                  <p:stCondLst>
                                    <p:cond delay="0"/>
                                  </p:stCondLst>
                                  <p:childTnLst>
                                    <p:set>
                                      <p:cBhvr>
                                        <p:cTn id="25" dur="1" fill="hold">
                                          <p:stCondLst>
                                            <p:cond delay="0"/>
                                          </p:stCondLst>
                                        </p:cTn>
                                        <p:tgtEl>
                                          <p:spTgt spid="43014"/>
                                        </p:tgtEl>
                                        <p:attrNameLst>
                                          <p:attrName>style.visibility</p:attrName>
                                        </p:attrNameLst>
                                      </p:cBhvr>
                                      <p:to>
                                        <p:strVal val="visible"/>
                                      </p:to>
                                    </p:set>
                                    <p:anim calcmode="lin" valueType="num">
                                      <p:cBhvr additive="base">
                                        <p:cTn id="26" dur="500" fill="hold"/>
                                        <p:tgtEl>
                                          <p:spTgt spid="43014"/>
                                        </p:tgtEl>
                                        <p:attrNameLst>
                                          <p:attrName>ppt_x</p:attrName>
                                        </p:attrNameLst>
                                      </p:cBhvr>
                                      <p:tavLst>
                                        <p:tav tm="0">
                                          <p:val>
                                            <p:strVal val="1+#ppt_w/2"/>
                                          </p:val>
                                        </p:tav>
                                        <p:tav tm="100000">
                                          <p:val>
                                            <p:strVal val="#ppt_x"/>
                                          </p:val>
                                        </p:tav>
                                      </p:tavLst>
                                    </p:anim>
                                    <p:anim calcmode="lin" valueType="num">
                                      <p:cBhvr additive="base">
                                        <p:cTn id="27" dur="500" fill="hold"/>
                                        <p:tgtEl>
                                          <p:spTgt spid="43014"/>
                                        </p:tgtEl>
                                        <p:attrNameLst>
                                          <p:attrName>ppt_y</p:attrName>
                                        </p:attrNameLst>
                                      </p:cBhvr>
                                      <p:tavLst>
                                        <p:tav tm="0">
                                          <p:val>
                                            <p:strVal val="#ppt_y"/>
                                          </p:val>
                                        </p:tav>
                                        <p:tav tm="100000">
                                          <p:val>
                                            <p:strVal val="#ppt_y"/>
                                          </p:val>
                                        </p:tav>
                                      </p:tavLst>
                                    </p:anim>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 calcmode="lin" valueType="num">
                                      <p:cBhvr>
                                        <p:cTn id="31" dur="500" fill="hold"/>
                                        <p:tgtEl>
                                          <p:spTgt spid="6"/>
                                        </p:tgtEl>
                                        <p:attrNameLst>
                                          <p:attrName>ppt_w</p:attrName>
                                        </p:attrNameLst>
                                      </p:cBhvr>
                                      <p:tavLst>
                                        <p:tav tm="0">
                                          <p:val>
                                            <p:fltVal val="0"/>
                                          </p:val>
                                        </p:tav>
                                        <p:tav tm="100000">
                                          <p:val>
                                            <p:strVal val="#ppt_w"/>
                                          </p:val>
                                        </p:tav>
                                      </p:tavLst>
                                    </p:anim>
                                    <p:anim calcmode="lin" valueType="num">
                                      <p:cBhvr>
                                        <p:cTn id="32" dur="500" fill="hold"/>
                                        <p:tgtEl>
                                          <p:spTgt spid="6"/>
                                        </p:tgtEl>
                                        <p:attrNameLst>
                                          <p:attrName>ppt_h</p:attrName>
                                        </p:attrNameLst>
                                      </p:cBhvr>
                                      <p:tavLst>
                                        <p:tav tm="0">
                                          <p:val>
                                            <p:fltVal val="0"/>
                                          </p:val>
                                        </p:tav>
                                        <p:tav tm="100000">
                                          <p:val>
                                            <p:strVal val="#ppt_h"/>
                                          </p:val>
                                        </p:tav>
                                      </p:tavLst>
                                    </p:anim>
                                    <p:animEffect transition="in" filter="fade">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0395" y="29452"/>
            <a:ext cx="612431" cy="5611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a:extLst>
              <a:ext uri="{FF2B5EF4-FFF2-40B4-BE49-F238E27FC236}">
                <a16:creationId xmlns:a16="http://schemas.microsoft.com/office/drawing/2014/main" id="{C07B3502-F58A-46C0-88F8-3DE26F98CD3F}"/>
              </a:ext>
            </a:extLst>
          </p:cNvPr>
          <p:cNvSpPr txBox="1"/>
          <p:nvPr/>
        </p:nvSpPr>
        <p:spPr>
          <a:xfrm>
            <a:off x="540618" y="27483"/>
            <a:ext cx="1418198" cy="507828"/>
          </a:xfrm>
          <a:prstGeom prst="rect">
            <a:avLst/>
          </a:prstGeom>
          <a:noFill/>
        </p:spPr>
        <p:txBody>
          <a:bodyPr wrap="square" lIns="91418" tIns="45709" rIns="91418" bIns="45709" rtlCol="0">
            <a:spAutoFit/>
          </a:bodyPr>
          <a:lstStyle/>
          <a:p>
            <a:pPr algn="ctr" defTabSz="914153">
              <a:lnSpc>
                <a:spcPct val="150000"/>
              </a:lnSpc>
            </a:pPr>
            <a:r>
              <a:rPr lang="vi-VN"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ĐỌC </a:t>
            </a:r>
            <a:r>
              <a:rPr lang="en-GB"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rPr>
              <a:t>MẪU</a:t>
            </a:r>
            <a:endParaRPr lang="en-US" b="1" dirty="0">
              <a:solidFill>
                <a:srgbClr val="17479D"/>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2133600" y="204189"/>
            <a:ext cx="4102365" cy="400089"/>
          </a:xfrm>
          <a:prstGeom prst="rect">
            <a:avLst/>
          </a:prstGeom>
        </p:spPr>
        <p:txBody>
          <a:bodyPr wrap="none" lIns="91420" tIns="45710" rIns="91420" bIns="45710">
            <a:spAutoFit/>
          </a:bodyPr>
          <a:lstStyle/>
          <a:p>
            <a:pPr defTabSz="914153"/>
            <a:r>
              <a:rPr lang="en-US" sz="2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CHIM SƠN CA VÀ BÔNG CÚC TRẮNG</a:t>
            </a:r>
            <a:endParaRPr lang="en-US" sz="20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382212" y="599554"/>
            <a:ext cx="8456987" cy="4401185"/>
          </a:xfrm>
          <a:prstGeom prst="rect">
            <a:avLst/>
          </a:prstGeom>
        </p:spPr>
        <p:txBody>
          <a:bodyPr wrap="square" lIns="91420" tIns="45710" rIns="91420" bIns="45710">
            <a:spAutoFit/>
          </a:bodyPr>
          <a:lstStyle/>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Bên bờ rào, giữa đám cỏ dại, có bông cúc trắng. Một chú sơn ca sà xuống bên bông cúc. Chim véo von mãi rồi mới bay về bầu trời xanh thẳm.</a:t>
            </a:r>
          </a:p>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Nhưng sáng hôm sau, khi vừa xòe cánh đón bình minh, bông cúc đã nghe thấy tiếng sơn ca buồn thảm. Thì ra sơn ca đã bị nhốt trong lồng.</a:t>
            </a:r>
          </a:p>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Bỗng có hai cậu bé đi vào vườn, căt cả đám cỏ lẫn bông cúc, bỏ vào lồng sơn ca. Con chim bị cầm tù, họng khô bỏng vì khát. Nhưng dù khát, nó vẫn không đụng đến bông hoa.</a:t>
            </a:r>
          </a:p>
          <a:p>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Tối rồi, chẳng ai cho con chim khốn khổ một giọt nước. Đêm ấy, sơn ca lìa đời. Bông cúc héo lả đi vì thương xót.</a:t>
            </a:r>
          </a:p>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Sáng hôm sau, thấy sơn ca đã chết, hai cậu bé đặt con chim vào một chiếc hộp rất đẹp và chôn cất thật long trọng. Tội nghiệp con chim! Khi nó còn sống và ca hát, các cậu đã để mặc nó chết vì đói khát. Còn bông hoa, giá các cậu đừng ngắt nó thì hôm nay chắc nó vẫn đang tắm nắng Mặt Trời.</a:t>
            </a:r>
          </a:p>
          <a:p>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AN-ĐÉC-XEN (Nguyễn Văn Hải, Vũ Minh Toàn dịch)</a:t>
            </a:r>
          </a:p>
        </p:txBody>
      </p:sp>
      <p:pic>
        <p:nvPicPr>
          <p:cNvPr id="9"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6601839" y="-10055"/>
            <a:ext cx="2603234" cy="822007"/>
            <a:chOff x="6705600" y="-145226"/>
            <a:chExt cx="2603234" cy="822007"/>
          </a:xfrm>
        </p:grpSpPr>
        <p:sp>
          <p:nvSpPr>
            <p:cNvPr id="11" name="Rounded Rectangle 10"/>
            <p:cNvSpPr/>
            <p:nvPr/>
          </p:nvSpPr>
          <p:spPr>
            <a:xfrm>
              <a:off x="7391400" y="149400"/>
              <a:ext cx="1917434"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6" cstate="print">
              <a:extLst>
                <a:ext uri="{BEBA8EAE-BF5A-486C-A8C5-ECC9F3942E4B}">
                  <a14:imgProps xmlns:a14="http://schemas.microsoft.com/office/drawing/2010/main">
                    <a14:imgLayer r:embed="rId7">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705600" y="-145226"/>
              <a:ext cx="822007" cy="822007"/>
            </a:xfrm>
            <a:prstGeom prst="rect">
              <a:avLst/>
            </a:prstGeom>
          </p:spPr>
        </p:pic>
      </p:grpSp>
      <p:sp>
        <p:nvSpPr>
          <p:cNvPr id="13" name="Oval 12"/>
          <p:cNvSpPr/>
          <p:nvPr/>
        </p:nvSpPr>
        <p:spPr>
          <a:xfrm>
            <a:off x="301207" y="618797"/>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301207" y="1540082"/>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5" name="Oval 14"/>
          <p:cNvSpPr/>
          <p:nvPr/>
        </p:nvSpPr>
        <p:spPr>
          <a:xfrm>
            <a:off x="285158" y="2172868"/>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6" name="Oval 15"/>
          <p:cNvSpPr/>
          <p:nvPr/>
        </p:nvSpPr>
        <p:spPr>
          <a:xfrm>
            <a:off x="341928" y="3656657"/>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16746042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randombar(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p:cTn id="27" dur="500" fill="hold"/>
                                        <p:tgtEl>
                                          <p:spTgt spid="10"/>
                                        </p:tgtEl>
                                        <p:attrNameLst>
                                          <p:attrName>ppt_w</p:attrName>
                                        </p:attrNameLst>
                                      </p:cBhvr>
                                      <p:tavLst>
                                        <p:tav tm="0">
                                          <p:val>
                                            <p:fltVal val="0"/>
                                          </p:val>
                                        </p:tav>
                                        <p:tav tm="100000">
                                          <p:val>
                                            <p:strVal val="#ppt_w"/>
                                          </p:val>
                                        </p:tav>
                                      </p:tavLst>
                                    </p:anim>
                                    <p:anim calcmode="lin" valueType="num">
                                      <p:cBhvr>
                                        <p:cTn id="28" dur="500" fill="hold"/>
                                        <p:tgtEl>
                                          <p:spTgt spid="10"/>
                                        </p:tgtEl>
                                        <p:attrNameLst>
                                          <p:attrName>ppt_h</p:attrName>
                                        </p:attrNameLst>
                                      </p:cBhvr>
                                      <p:tavLst>
                                        <p:tav tm="0">
                                          <p:val>
                                            <p:fltVal val="0"/>
                                          </p:val>
                                        </p:tav>
                                        <p:tav tm="100000">
                                          <p:val>
                                            <p:strVal val="#ppt_h"/>
                                          </p:val>
                                        </p:tav>
                                      </p:tavLst>
                                    </p:anim>
                                    <p:animEffect transition="in" filter="fade">
                                      <p:cBhvr>
                                        <p:cTn id="29" dur="500"/>
                                        <p:tgtEl>
                                          <p:spTgt spid="10"/>
                                        </p:tgtEl>
                                      </p:cBhvr>
                                    </p:animEffect>
                                  </p:childTnLst>
                                </p:cTn>
                              </p:par>
                            </p:childTnLst>
                          </p:cTn>
                        </p:par>
                        <p:par>
                          <p:cTn id="30" fill="hold">
                            <p:stCondLst>
                              <p:cond delay="500"/>
                            </p:stCondLst>
                            <p:childTnLst>
                              <p:par>
                                <p:cTn id="31" presetID="53" presetClass="entr" presetSubtype="16" fill="hold" grpId="0" nodeType="afterEffect">
                                  <p:stCondLst>
                                    <p:cond delay="0"/>
                                  </p:stCondLst>
                                  <p:childTnLst>
                                    <p:set>
                                      <p:cBhvr>
                                        <p:cTn id="32" dur="1" fill="hold">
                                          <p:stCondLst>
                                            <p:cond delay="0"/>
                                          </p:stCondLst>
                                        </p:cTn>
                                        <p:tgtEl>
                                          <p:spTgt spid="13"/>
                                        </p:tgtEl>
                                        <p:attrNameLst>
                                          <p:attrName>style.visibility</p:attrName>
                                        </p:attrNameLst>
                                      </p:cBhvr>
                                      <p:to>
                                        <p:strVal val="visible"/>
                                      </p:to>
                                    </p:set>
                                    <p:anim calcmode="lin" valueType="num">
                                      <p:cBhvr>
                                        <p:cTn id="33" dur="500" fill="hold"/>
                                        <p:tgtEl>
                                          <p:spTgt spid="13"/>
                                        </p:tgtEl>
                                        <p:attrNameLst>
                                          <p:attrName>ppt_w</p:attrName>
                                        </p:attrNameLst>
                                      </p:cBhvr>
                                      <p:tavLst>
                                        <p:tav tm="0">
                                          <p:val>
                                            <p:fltVal val="0"/>
                                          </p:val>
                                        </p:tav>
                                        <p:tav tm="100000">
                                          <p:val>
                                            <p:strVal val="#ppt_w"/>
                                          </p:val>
                                        </p:tav>
                                      </p:tavLst>
                                    </p:anim>
                                    <p:anim calcmode="lin" valueType="num">
                                      <p:cBhvr>
                                        <p:cTn id="34" dur="500" fill="hold"/>
                                        <p:tgtEl>
                                          <p:spTgt spid="13"/>
                                        </p:tgtEl>
                                        <p:attrNameLst>
                                          <p:attrName>ppt_h</p:attrName>
                                        </p:attrNameLst>
                                      </p:cBhvr>
                                      <p:tavLst>
                                        <p:tav tm="0">
                                          <p:val>
                                            <p:fltVal val="0"/>
                                          </p:val>
                                        </p:tav>
                                        <p:tav tm="100000">
                                          <p:val>
                                            <p:strVal val="#ppt_h"/>
                                          </p:val>
                                        </p:tav>
                                      </p:tavLst>
                                    </p:anim>
                                    <p:animEffect transition="in" filter="fade">
                                      <p:cBhvr>
                                        <p:cTn id="35" dur="500"/>
                                        <p:tgtEl>
                                          <p:spTgt spid="1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p:cTn id="39" dur="500" fill="hold"/>
                                        <p:tgtEl>
                                          <p:spTgt spid="14"/>
                                        </p:tgtEl>
                                        <p:attrNameLst>
                                          <p:attrName>ppt_w</p:attrName>
                                        </p:attrNameLst>
                                      </p:cBhvr>
                                      <p:tavLst>
                                        <p:tav tm="0">
                                          <p:val>
                                            <p:fltVal val="0"/>
                                          </p:val>
                                        </p:tav>
                                        <p:tav tm="100000">
                                          <p:val>
                                            <p:strVal val="#ppt_w"/>
                                          </p:val>
                                        </p:tav>
                                      </p:tavLst>
                                    </p:anim>
                                    <p:anim calcmode="lin" valueType="num">
                                      <p:cBhvr>
                                        <p:cTn id="40" dur="500" fill="hold"/>
                                        <p:tgtEl>
                                          <p:spTgt spid="14"/>
                                        </p:tgtEl>
                                        <p:attrNameLst>
                                          <p:attrName>ppt_h</p:attrName>
                                        </p:attrNameLst>
                                      </p:cBhvr>
                                      <p:tavLst>
                                        <p:tav tm="0">
                                          <p:val>
                                            <p:fltVal val="0"/>
                                          </p:val>
                                        </p:tav>
                                        <p:tav tm="100000">
                                          <p:val>
                                            <p:strVal val="#ppt_h"/>
                                          </p:val>
                                        </p:tav>
                                      </p:tavLst>
                                    </p:anim>
                                    <p:animEffect transition="in" filter="fade">
                                      <p:cBhvr>
                                        <p:cTn id="41" dur="500"/>
                                        <p:tgtEl>
                                          <p:spTgt spid="14"/>
                                        </p:tgtEl>
                                      </p:cBhvr>
                                    </p:animEffect>
                                  </p:childTnLst>
                                </p:cTn>
                              </p:par>
                            </p:childTnLst>
                          </p:cTn>
                        </p:par>
                        <p:par>
                          <p:cTn id="42" fill="hold">
                            <p:stCondLst>
                              <p:cond delay="1500"/>
                            </p:stCondLst>
                            <p:childTnLst>
                              <p:par>
                                <p:cTn id="43" presetID="53" presetClass="entr" presetSubtype="16"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 calcmode="lin" valueType="num">
                                      <p:cBhvr>
                                        <p:cTn id="45" dur="500" fill="hold"/>
                                        <p:tgtEl>
                                          <p:spTgt spid="15"/>
                                        </p:tgtEl>
                                        <p:attrNameLst>
                                          <p:attrName>ppt_w</p:attrName>
                                        </p:attrNameLst>
                                      </p:cBhvr>
                                      <p:tavLst>
                                        <p:tav tm="0">
                                          <p:val>
                                            <p:fltVal val="0"/>
                                          </p:val>
                                        </p:tav>
                                        <p:tav tm="100000">
                                          <p:val>
                                            <p:strVal val="#ppt_w"/>
                                          </p:val>
                                        </p:tav>
                                      </p:tavLst>
                                    </p:anim>
                                    <p:anim calcmode="lin" valueType="num">
                                      <p:cBhvr>
                                        <p:cTn id="46" dur="500" fill="hold"/>
                                        <p:tgtEl>
                                          <p:spTgt spid="15"/>
                                        </p:tgtEl>
                                        <p:attrNameLst>
                                          <p:attrName>ppt_h</p:attrName>
                                        </p:attrNameLst>
                                      </p:cBhvr>
                                      <p:tavLst>
                                        <p:tav tm="0">
                                          <p:val>
                                            <p:fltVal val="0"/>
                                          </p:val>
                                        </p:tav>
                                        <p:tav tm="100000">
                                          <p:val>
                                            <p:strVal val="#ppt_h"/>
                                          </p:val>
                                        </p:tav>
                                      </p:tavLst>
                                    </p:anim>
                                    <p:animEffect transition="in" filter="fade">
                                      <p:cBhvr>
                                        <p:cTn id="47" dur="500"/>
                                        <p:tgtEl>
                                          <p:spTgt spid="15"/>
                                        </p:tgtEl>
                                      </p:cBhvr>
                                    </p:animEffect>
                                  </p:childTnLst>
                                </p:cTn>
                              </p:par>
                            </p:childTnLst>
                          </p:cTn>
                        </p:par>
                        <p:par>
                          <p:cTn id="48" fill="hold">
                            <p:stCondLst>
                              <p:cond delay="2000"/>
                            </p:stCondLst>
                            <p:childTnLst>
                              <p:par>
                                <p:cTn id="49" presetID="53" presetClass="entr" presetSubtype="16" fill="hold" grpId="0" nodeType="afterEffect">
                                  <p:stCondLst>
                                    <p:cond delay="0"/>
                                  </p:stCondLst>
                                  <p:childTnLst>
                                    <p:set>
                                      <p:cBhvr>
                                        <p:cTn id="50" dur="1" fill="hold">
                                          <p:stCondLst>
                                            <p:cond delay="0"/>
                                          </p:stCondLst>
                                        </p:cTn>
                                        <p:tgtEl>
                                          <p:spTgt spid="16"/>
                                        </p:tgtEl>
                                        <p:attrNameLst>
                                          <p:attrName>style.visibility</p:attrName>
                                        </p:attrNameLst>
                                      </p:cBhvr>
                                      <p:to>
                                        <p:strVal val="visible"/>
                                      </p:to>
                                    </p:set>
                                    <p:anim calcmode="lin" valueType="num">
                                      <p:cBhvr>
                                        <p:cTn id="51" dur="500" fill="hold"/>
                                        <p:tgtEl>
                                          <p:spTgt spid="16"/>
                                        </p:tgtEl>
                                        <p:attrNameLst>
                                          <p:attrName>ppt_w</p:attrName>
                                        </p:attrNameLst>
                                      </p:cBhvr>
                                      <p:tavLst>
                                        <p:tav tm="0">
                                          <p:val>
                                            <p:fltVal val="0"/>
                                          </p:val>
                                        </p:tav>
                                        <p:tav tm="100000">
                                          <p:val>
                                            <p:strVal val="#ppt_w"/>
                                          </p:val>
                                        </p:tav>
                                      </p:tavLst>
                                    </p:anim>
                                    <p:anim calcmode="lin" valueType="num">
                                      <p:cBhvr>
                                        <p:cTn id="52" dur="500" fill="hold"/>
                                        <p:tgtEl>
                                          <p:spTgt spid="16"/>
                                        </p:tgtEl>
                                        <p:attrNameLst>
                                          <p:attrName>ppt_h</p:attrName>
                                        </p:attrNameLst>
                                      </p:cBhvr>
                                      <p:tavLst>
                                        <p:tav tm="0">
                                          <p:val>
                                            <p:fltVal val="0"/>
                                          </p:val>
                                        </p:tav>
                                        <p:tav tm="100000">
                                          <p:val>
                                            <p:strVal val="#ppt_h"/>
                                          </p:val>
                                        </p:tav>
                                      </p:tavLst>
                                    </p:anim>
                                    <p:animEffect transition="in" filter="fade">
                                      <p:cBhvr>
                                        <p:cTn id="5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4" grpId="0"/>
      <p:bldP spid="13" grpId="0" animBg="1"/>
      <p:bldP spid="14" grpId="0" animBg="1"/>
      <p:bldP spid="15" grpId="0" animBg="1"/>
      <p:bldP spid="1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A1CF5D-1B6B-4A00-A003-2E8101B823A1}"/>
              </a:ext>
            </a:extLst>
          </p:cNvPr>
          <p:cNvSpPr txBox="1"/>
          <p:nvPr/>
        </p:nvSpPr>
        <p:spPr>
          <a:xfrm>
            <a:off x="4788382" y="26274"/>
            <a:ext cx="4368474" cy="1402476"/>
          </a:xfrm>
          <a:prstGeom prst="rect">
            <a:avLst/>
          </a:prstGeom>
          <a:noFill/>
        </p:spPr>
        <p:txBody>
          <a:bodyPr wrap="square" lIns="108750" tIns="54376" rIns="108750" bIns="54376" rtlCol="0">
            <a:spAutoFit/>
          </a:bodyPr>
          <a:lstStyle/>
          <a:p>
            <a:pPr defTabSz="685596"/>
            <a:r>
              <a:rPr lang="en-US" altLang="zh-CN" sz="28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1.</a:t>
            </a:r>
            <a:r>
              <a:rPr lang="en-US" sz="2800" dirty="0">
                <a:latin typeface="Arial-Rounded" panose="020B0500000000000000" pitchFamily="34" charset="0"/>
                <a:ea typeface="Arial-Rounded" panose="020B0500000000000000" pitchFamily="34" charset="0"/>
                <a:cs typeface="Arial-Rounded" panose="020B0500000000000000" pitchFamily="34" charset="0"/>
              </a:rPr>
              <a:t>Đoạn 1 </a:t>
            </a:r>
            <a:r>
              <a:rPr lang="en-US" sz="2800" dirty="0" err="1">
                <a:latin typeface="Arial-Rounded" panose="020B0500000000000000" pitchFamily="34" charset="0"/>
                <a:ea typeface="Arial-Rounded" panose="020B0500000000000000" pitchFamily="34" charset="0"/>
                <a:cs typeface="Arial-Rounded" panose="020B0500000000000000" pitchFamily="34" charset="0"/>
              </a:rPr>
              <a:t>giới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thiệu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nhân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vật</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19451" y="2577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17"/>
            <a:ext cx="2291523" cy="845237"/>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1</a:t>
            </a:r>
          </a:p>
        </p:txBody>
      </p:sp>
      <p:sp>
        <p:nvSpPr>
          <p:cNvPr id="3" name="Rectangle 2"/>
          <p:cNvSpPr/>
          <p:nvPr/>
        </p:nvSpPr>
        <p:spPr>
          <a:xfrm>
            <a:off x="4760421" y="1657350"/>
            <a:ext cx="4352410" cy="1384995"/>
          </a:xfrm>
          <a:prstGeom prst="rect">
            <a:avLst/>
          </a:prstGeom>
        </p:spPr>
        <p:txBody>
          <a:bodyPr wrap="square">
            <a:spAutoFit/>
          </a:bodyPr>
          <a:lstStyle/>
          <a:p>
            <a:r>
              <a:rPr lang="en-GB"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 1</a:t>
            </a:r>
            <a:r>
              <a:rPr lang="en-GB"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giới thiệu về bông cúc trắng và chú chim sơn ca.</a:t>
            </a:r>
            <a:endParaRPr lang="vi-VN"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90757" y="740906"/>
            <a:ext cx="4537703" cy="1938992"/>
          </a:xfrm>
          <a:prstGeom prst="rect">
            <a:avLst/>
          </a:prstGeom>
        </p:spPr>
        <p:txBody>
          <a:bodyPr wrap="square">
            <a:spAutoFit/>
          </a:bodyPr>
          <a:lstStyle/>
          <a:p>
            <a:r>
              <a:rPr lang="en-US" sz="24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Bên bờ rào, giữa đám cỏ dại, có bông cúc trắng. Một chú sơn ca sà xuống bên bông cúc. Chim véo von mãi rồi mới bay về bầu trời xanh thẳm.</a:t>
            </a:r>
          </a:p>
        </p:txBody>
      </p:sp>
      <p:pic>
        <p:nvPicPr>
          <p:cNvPr id="2052" name="Picture 4" descr="University of Kelaniya - Helpbo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628846" y="2818398"/>
            <a:ext cx="2325102" cy="2325102"/>
          </a:xfrm>
          <a:prstGeom prst="rect">
            <a:avLst/>
          </a:prstGeom>
          <a:noFill/>
          <a:extLst>
            <a:ext uri="{909E8E84-426E-40DD-AFC4-6F175D3DCCD1}">
              <a14:hiddenFill xmlns:a14="http://schemas.microsoft.com/office/drawing/2010/main">
                <a:solidFill>
                  <a:srgbClr val="FFFFFF"/>
                </a:solidFill>
              </a14:hiddenFill>
            </a:ext>
          </a:extLst>
        </p:spPr>
      </p:pic>
      <p:sp>
        <p:nvSpPr>
          <p:cNvPr id="6" name="Right Arrow 5"/>
          <p:cNvSpPr/>
          <p:nvPr/>
        </p:nvSpPr>
        <p:spPr>
          <a:xfrm>
            <a:off x="4788382" y="1885950"/>
            <a:ext cx="240818" cy="15240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47775089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3" grpId="0"/>
      <p:bldP spid="4" grpId="0"/>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A1CF5D-1B6B-4A00-A003-2E8101B823A1}"/>
              </a:ext>
            </a:extLst>
          </p:cNvPr>
          <p:cNvSpPr txBox="1"/>
          <p:nvPr/>
        </p:nvSpPr>
        <p:spPr>
          <a:xfrm>
            <a:off x="4686748" y="99504"/>
            <a:ext cx="4267200" cy="971588"/>
          </a:xfrm>
          <a:prstGeom prst="rect">
            <a:avLst/>
          </a:prstGeom>
          <a:noFill/>
        </p:spPr>
        <p:txBody>
          <a:bodyPr wrap="square" lIns="108750" tIns="54376" rIns="108750" bIns="54376" rtlCol="0">
            <a:spAutoFit/>
          </a:bodyPr>
          <a:lstStyle/>
          <a:p>
            <a:pPr algn="just" defTabSz="685596"/>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2.</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xảy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vào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ngày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hôm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sau</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36599" y="74087"/>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125460" y="-5334"/>
            <a:ext cx="3024433" cy="746240"/>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2, 3</a:t>
            </a:r>
          </a:p>
        </p:txBody>
      </p:sp>
      <p:sp>
        <p:nvSpPr>
          <p:cNvPr id="4" name="Rectangle 3"/>
          <p:cNvSpPr/>
          <p:nvPr/>
        </p:nvSpPr>
        <p:spPr>
          <a:xfrm>
            <a:off x="117043" y="729283"/>
            <a:ext cx="4655570" cy="1323439"/>
          </a:xfrm>
          <a:prstGeom prst="rect">
            <a:avLst/>
          </a:prstGeom>
        </p:spPr>
        <p:txBody>
          <a:bodyPr wrap="square">
            <a:spAutoFit/>
          </a:bodyPr>
          <a:lstStyle/>
          <a:p>
            <a:r>
              <a:rPr lang="en-US" sz="2000" dirty="0">
                <a:solidFill>
                  <a:srgbClr val="0000FF"/>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Nhưng sáng hôm sau, khi vừa xòe cánh đón bình minh, bông cúc đã nghe thấy tiếng sơn ca buồn thảm. Thì ra sơn ca đã bị nhốt trong lồng.</a:t>
            </a:r>
          </a:p>
        </p:txBody>
      </p:sp>
      <p:pic>
        <p:nvPicPr>
          <p:cNvPr id="2052" name="Picture 4" descr="University of Kelaniya - Helpbot"/>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25198" y="3714750"/>
            <a:ext cx="1428750" cy="14287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80561" y="1514436"/>
            <a:ext cx="4267200" cy="954107"/>
          </a:xfrm>
          <a:prstGeom prst="rect">
            <a:avLst/>
          </a:prstGeom>
        </p:spPr>
        <p:txBody>
          <a:bodyPr wrap="square">
            <a:spAutoFit/>
          </a:bodyPr>
          <a:lstStyle/>
          <a:p>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 sơn ca đã bị nhốt vào trong lồng.</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WeTransfer Stickers for iOS &amp;amp; Android | GIPHY"/>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46460" y="3638550"/>
            <a:ext cx="1659484" cy="165948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772613" y="991216"/>
            <a:ext cx="3505200" cy="523220"/>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a. Với chim sơn ca?</a:t>
            </a:r>
          </a:p>
        </p:txBody>
      </p:sp>
      <p:sp>
        <p:nvSpPr>
          <p:cNvPr id="7" name="TextBox 6"/>
          <p:cNvSpPr txBox="1"/>
          <p:nvPr/>
        </p:nvSpPr>
        <p:spPr>
          <a:xfrm>
            <a:off x="65047" y="1962150"/>
            <a:ext cx="4693861" cy="2554545"/>
          </a:xfrm>
          <a:prstGeom prst="rect">
            <a:avLst/>
          </a:prstGeom>
          <a:noFill/>
        </p:spPr>
        <p:txBody>
          <a:bodyPr wrap="square" rtlCol="0">
            <a:spAutoFit/>
          </a:bodyPr>
          <a:lstStyle/>
          <a:p>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Bỗng có hai cậu bé đi vào vườn, căt cả đám cỏ lẫn bông cúc, bỏ vào lồng sơn ca. Con chim bị cầm tù, họng khô bỏng vì khát. Nhưng dù khát, nó vẫn không đụng đến bông hoa.</a:t>
            </a:r>
          </a:p>
          <a:p>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Tối rồi, chẳng ai cho con chim khốn khổ một giọt nước. Đêm ấy, sơn ca lìa đời. Bông cúc héo lả đi vì thương xót.</a:t>
            </a:r>
          </a:p>
        </p:txBody>
      </p:sp>
      <p:sp>
        <p:nvSpPr>
          <p:cNvPr id="8" name="TextBox 7"/>
          <p:cNvSpPr txBox="1"/>
          <p:nvPr/>
        </p:nvSpPr>
        <p:spPr>
          <a:xfrm>
            <a:off x="4880560" y="2434833"/>
            <a:ext cx="4125383" cy="954107"/>
          </a:xfrm>
          <a:prstGeom prst="rect">
            <a:avLst/>
          </a:prstGeom>
          <a:noFill/>
        </p:spPr>
        <p:txBody>
          <a:bodyPr wrap="square" rtlCol="0">
            <a:spAutoFit/>
          </a:bodyPr>
          <a:lstStyle/>
          <a:p>
            <a:r>
              <a:rPr lang="vi-VN" sz="2800" dirty="0">
                <a:latin typeface="Arial-Rounded" panose="020B0500000000000000" pitchFamily="34" charset="0"/>
                <a:ea typeface="Arial-Rounded" panose="020B0500000000000000" pitchFamily="34" charset="0"/>
                <a:cs typeface="Arial-Rounded" panose="020B0500000000000000" pitchFamily="34" charset="0"/>
              </a:rPr>
              <a:t>b. Với bông cúc trắng?</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a:p>
            <a:endParaRPr lang="en-US" sz="2800" dirty="0"/>
          </a:p>
        </p:txBody>
      </p:sp>
      <p:sp>
        <p:nvSpPr>
          <p:cNvPr id="14" name="Rectangle 13"/>
          <p:cNvSpPr/>
          <p:nvPr/>
        </p:nvSpPr>
        <p:spPr>
          <a:xfrm>
            <a:off x="4889121" y="3013093"/>
            <a:ext cx="4261104" cy="1384995"/>
          </a:xfrm>
          <a:prstGeom prst="rect">
            <a:avLst/>
          </a:prstGeom>
        </p:spPr>
        <p:txBody>
          <a:bodyPr wrap="square">
            <a:spAutoFit/>
          </a:bodyPr>
          <a:lstStyle/>
          <a:p>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Bông cúc trắng bị hai cậu bé cắt và bỏ vào lồng sơn ca.</a:t>
            </a: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18891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barn(inVertical)">
                                      <p:cBhvr>
                                        <p:cTn id="18" dur="500"/>
                                        <p:tgtEl>
                                          <p:spTgt spid="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barn(inVertical)">
                                      <p:cBhvr>
                                        <p:cTn id="21" dur="500"/>
                                        <p:tgtEl>
                                          <p:spTgt spid="3"/>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barn(inVertical)">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barn(inVertical)">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4" grpId="0"/>
      <p:bldP spid="6" grpId="0"/>
      <p:bldP spid="3" grpId="0"/>
      <p:bldP spid="7" grpId="0"/>
      <p:bldP spid="8"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0E762DD-4657-490C-80E9-45EDE9F2663B}"/>
              </a:ext>
            </a:extLst>
          </p:cNvPr>
          <p:cNvPicPr>
            <a:picLocks noChangeAspect="1"/>
          </p:cNvPicPr>
          <p:nvPr/>
        </p:nvPicPr>
        <p:blipFill rotWithShape="1">
          <a:blip r:embed="rId3"/>
          <a:srcRect l="-187" t="11506" r="187" b="4120"/>
          <a:stretch/>
        </p:blipFill>
        <p:spPr>
          <a:xfrm>
            <a:off x="-28575" y="-10668"/>
            <a:ext cx="9162965" cy="5154168"/>
          </a:xfrm>
          <a:prstGeom prst="rect">
            <a:avLst/>
          </a:prstGeom>
        </p:spPr>
      </p:pic>
      <p:pic>
        <p:nvPicPr>
          <p:cNvPr id="2050" name="Picture 2" descr="Wood Log Cartoon Wooden Pile, Cartoon Illustration, Creative Cartoon,  Illustration PNG and Vector with Transparent Background for Free Download">
            <a:extLst>
              <a:ext uri="{FF2B5EF4-FFF2-40B4-BE49-F238E27FC236}">
                <a16:creationId xmlns:a16="http://schemas.microsoft.com/office/drawing/2014/main" id="{EE9607E4-B917-42C0-B8B5-3437752199EE}"/>
              </a:ext>
            </a:extLst>
          </p:cNvPr>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174798" y="3232830"/>
            <a:ext cx="917202" cy="134048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5C12F69-7F7D-498D-B0D5-9BD1975B0023}"/>
              </a:ext>
            </a:extLst>
          </p:cNvPr>
          <p:cNvPicPr>
            <a:picLocks noChangeAspect="1"/>
          </p:cNvPicPr>
          <p:nvPr/>
        </p:nvPicPr>
        <p:blipFill rotWithShape="1">
          <a:blip r:embed="rId5">
            <a:clrChange>
              <a:clrFrom>
                <a:srgbClr val="EFE4B0"/>
              </a:clrFrom>
              <a:clrTo>
                <a:srgbClr val="EFE4B0">
                  <a:alpha val="0"/>
                </a:srgbClr>
              </a:clrTo>
            </a:clrChange>
          </a:blip>
          <a:srcRect b="22346"/>
          <a:stretch/>
        </p:blipFill>
        <p:spPr>
          <a:xfrm>
            <a:off x="4091550" y="372071"/>
            <a:ext cx="3429053" cy="3574903"/>
          </a:xfrm>
          <a:prstGeom prst="rect">
            <a:avLst/>
          </a:prstGeom>
        </p:spPr>
      </p:pic>
      <p:pic>
        <p:nvPicPr>
          <p:cNvPr id="7" name="Picture 6">
            <a:extLst>
              <a:ext uri="{FF2B5EF4-FFF2-40B4-BE49-F238E27FC236}">
                <a16:creationId xmlns:a16="http://schemas.microsoft.com/office/drawing/2014/main" id="{7E0AE3C9-4884-40C1-8FE9-FFF49C74B0D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4204505" y="570187"/>
            <a:ext cx="2869369" cy="3038851"/>
          </a:xfrm>
          <a:prstGeom prst="rect">
            <a:avLst/>
          </a:prstGeom>
          <a:effectLst>
            <a:glow rad="63500">
              <a:schemeClr val="accent2">
                <a:satMod val="175000"/>
                <a:alpha val="40000"/>
              </a:schemeClr>
            </a:glow>
          </a:effectLst>
        </p:spPr>
      </p:pic>
      <p:pic>
        <p:nvPicPr>
          <p:cNvPr id="11" name="Picture 10">
            <a:extLst>
              <a:ext uri="{FF2B5EF4-FFF2-40B4-BE49-F238E27FC236}">
                <a16:creationId xmlns:a16="http://schemas.microsoft.com/office/drawing/2014/main" id="{68025A2B-DB88-45DE-A7F1-E5689B1DF4D6}"/>
              </a:ext>
            </a:extLst>
          </p:cNvPr>
          <p:cNvPicPr>
            <a:picLocks noChangeAspect="1"/>
          </p:cNvPicPr>
          <p:nvPr/>
        </p:nvPicPr>
        <p:blipFill rotWithShape="1">
          <a:blip r:embed="rId7">
            <a:clrChange>
              <a:clrFrom>
                <a:srgbClr val="B6FF0A"/>
              </a:clrFrom>
              <a:clrTo>
                <a:srgbClr val="B6FF0A">
                  <a:alpha val="0"/>
                </a:srgbClr>
              </a:clrTo>
            </a:clrChange>
          </a:blip>
          <a:srcRect l="4927" t="12877" r="7746" b="8818"/>
          <a:stretch/>
        </p:blipFill>
        <p:spPr>
          <a:xfrm>
            <a:off x="4204505" y="622943"/>
            <a:ext cx="3102931" cy="3324031"/>
          </a:xfrm>
          <a:prstGeom prst="rect">
            <a:avLst/>
          </a:prstGeom>
        </p:spPr>
      </p:pic>
      <p:pic>
        <p:nvPicPr>
          <p:cNvPr id="13" name="Picture 12">
            <a:extLst>
              <a:ext uri="{FF2B5EF4-FFF2-40B4-BE49-F238E27FC236}">
                <a16:creationId xmlns:a16="http://schemas.microsoft.com/office/drawing/2014/main" id="{CC13734B-6F97-4FF8-90D6-E8C5199D6A22}"/>
              </a:ext>
            </a:extLst>
          </p:cNvPr>
          <p:cNvPicPr>
            <a:picLocks noChangeAspect="1"/>
          </p:cNvPicPr>
          <p:nvPr/>
        </p:nvPicPr>
        <p:blipFill rotWithShape="1">
          <a:blip r:embed="rId8">
            <a:clrChange>
              <a:clrFrom>
                <a:srgbClr val="B6FF0A"/>
              </a:clrFrom>
              <a:clrTo>
                <a:srgbClr val="B6FF0A">
                  <a:alpha val="0"/>
                </a:srgbClr>
              </a:clrTo>
            </a:clrChange>
          </a:blip>
          <a:srcRect r="5193" b="5031"/>
          <a:stretch/>
        </p:blipFill>
        <p:spPr>
          <a:xfrm>
            <a:off x="3795910" y="125991"/>
            <a:ext cx="3277964" cy="3922838"/>
          </a:xfrm>
          <a:prstGeom prst="rect">
            <a:avLst/>
          </a:prstGeom>
        </p:spPr>
      </p:pic>
      <p:pic>
        <p:nvPicPr>
          <p:cNvPr id="14" name="Picture 13">
            <a:extLst>
              <a:ext uri="{FF2B5EF4-FFF2-40B4-BE49-F238E27FC236}">
                <a16:creationId xmlns:a16="http://schemas.microsoft.com/office/drawing/2014/main" id="{5264B1C8-6F32-477A-A108-9B4F940578AE}"/>
              </a:ext>
            </a:extLst>
          </p:cNvPr>
          <p:cNvPicPr>
            <a:picLocks noChangeAspect="1"/>
          </p:cNvPicPr>
          <p:nvPr/>
        </p:nvPicPr>
        <p:blipFill>
          <a:blip r:embed="rId9">
            <a:clrChange>
              <a:clrFrom>
                <a:srgbClr val="FFFFFF"/>
              </a:clrFrom>
              <a:clrTo>
                <a:srgbClr val="FFFFFF">
                  <a:alpha val="0"/>
                </a:srgbClr>
              </a:clrTo>
            </a:clrChange>
          </a:blip>
          <a:stretch>
            <a:fillRect/>
          </a:stretch>
        </p:blipFill>
        <p:spPr>
          <a:xfrm>
            <a:off x="5253417" y="31538"/>
            <a:ext cx="866132" cy="931937"/>
          </a:xfrm>
          <a:prstGeom prst="rect">
            <a:avLst/>
          </a:prstGeom>
          <a:effectLst>
            <a:glow rad="139700">
              <a:schemeClr val="accent4">
                <a:satMod val="175000"/>
                <a:alpha val="40000"/>
              </a:schemeClr>
            </a:glow>
          </a:effectLst>
        </p:spPr>
      </p:pic>
      <p:pic>
        <p:nvPicPr>
          <p:cNvPr id="8" name="Picture 7">
            <a:extLst>
              <a:ext uri="{FF2B5EF4-FFF2-40B4-BE49-F238E27FC236}">
                <a16:creationId xmlns:a16="http://schemas.microsoft.com/office/drawing/2014/main" id="{7A3D4C7E-9EEF-4361-9507-3FAEA006AC2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71810" y="3186273"/>
            <a:ext cx="2047250" cy="1637800"/>
          </a:xfrm>
          <a:prstGeom prst="rect">
            <a:avLst/>
          </a:prstGeom>
        </p:spPr>
      </p:pic>
      <p:pic>
        <p:nvPicPr>
          <p:cNvPr id="9" name="Picture 8" descr="Combo TripU 3N2Ä Novotel PhÃº Quá»c">
            <a:extLst>
              <a:ext uri="{FF2B5EF4-FFF2-40B4-BE49-F238E27FC236}">
                <a16:creationId xmlns:a16="http://schemas.microsoft.com/office/drawing/2014/main" id="{2A35E6CA-042A-4577-912D-B531A0CB8ED7}"/>
              </a:ext>
            </a:extLst>
          </p:cNvPr>
          <p:cNvPicPr>
            <a:picLocks noChangeAspect="1" noChangeArrowheads="1" noCrop="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439919" y="2970406"/>
            <a:ext cx="2490978" cy="1992782"/>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0" name="Picture 6" descr="MÃ¡y Äiá»n giáº£i 03">
            <a:extLst>
              <a:ext uri="{FF2B5EF4-FFF2-40B4-BE49-F238E27FC236}">
                <a16:creationId xmlns:a16="http://schemas.microsoft.com/office/drawing/2014/main" id="{B607168C-5BE7-41A4-97C7-B019A88DC0F4}"/>
              </a:ext>
            </a:extLst>
          </p:cNvPr>
          <p:cNvPicPr>
            <a:picLocks noChangeAspect="1" noChangeArrowheads="1" noCrop="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62448" y="3484601"/>
            <a:ext cx="1618726" cy="1561818"/>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4C7D463D-4644-4FA4-BC31-EB119F05AF8D}"/>
              </a:ext>
            </a:extLst>
          </p:cNvPr>
          <p:cNvPicPr>
            <a:picLocks noChangeAspect="1"/>
          </p:cNvPicPr>
          <p:nvPr/>
        </p:nvPicPr>
        <p:blipFill rotWithShape="1">
          <a:blip r:embed="rId13">
            <a:clrChange>
              <a:clrFrom>
                <a:srgbClr val="6DFFFF"/>
              </a:clrFrom>
              <a:clrTo>
                <a:srgbClr val="6DFFFF">
                  <a:alpha val="0"/>
                </a:srgbClr>
              </a:clrTo>
            </a:clrChange>
          </a:blip>
          <a:srcRect r="4695"/>
          <a:stretch/>
        </p:blipFill>
        <p:spPr>
          <a:xfrm>
            <a:off x="-395205" y="1520698"/>
            <a:ext cx="4812593" cy="3873674"/>
          </a:xfrm>
          <a:prstGeom prst="rect">
            <a:avLst/>
          </a:prstGeom>
        </p:spPr>
      </p:pic>
      <p:sp>
        <p:nvSpPr>
          <p:cNvPr id="19" name="Rectangle 18">
            <a:extLst>
              <a:ext uri="{FF2B5EF4-FFF2-40B4-BE49-F238E27FC236}">
                <a16:creationId xmlns:a16="http://schemas.microsoft.com/office/drawing/2014/main" id="{B6745C25-495F-441D-9B6B-85071DBFEE70}"/>
              </a:ext>
            </a:extLst>
          </p:cNvPr>
          <p:cNvSpPr/>
          <p:nvPr/>
        </p:nvSpPr>
        <p:spPr>
          <a:xfrm>
            <a:off x="617163" y="206248"/>
            <a:ext cx="8136489" cy="1314450"/>
          </a:xfrm>
          <a:prstGeom prst="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lIns="68579" tIns="34289" rIns="68579" bIns="34289" rtlCol="0" anchor="ctr"/>
          <a:lstStyle/>
          <a:p>
            <a:pPr algn="ctr" defTabSz="685783"/>
            <a:r>
              <a:rPr lang="en-US" sz="4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CÂY THÔNG GIÁNG SINH</a:t>
            </a:r>
          </a:p>
        </p:txBody>
      </p:sp>
      <p:pic>
        <p:nvPicPr>
          <p:cNvPr id="18" name="Picture 17"/>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114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par>
                                <p:cTn id="11" presetID="26" presetClass="emph" presetSubtype="0" repeatCount="2000" fill="hold" nodeType="withEffect">
                                  <p:stCondLst>
                                    <p:cond delay="0"/>
                                  </p:stCondLst>
                                  <p:childTnLst>
                                    <p:animEffect transition="out" filter="fade">
                                      <p:cBhvr>
                                        <p:cTn id="12" dur="500" tmFilter="0, 0; .2, .5; .8, .5; 1, 0"/>
                                        <p:tgtEl>
                                          <p:spTgt spid="14"/>
                                        </p:tgtEl>
                                      </p:cBhvr>
                                    </p:animEffect>
                                    <p:animScale>
                                      <p:cBhvr>
                                        <p:cTn id="13" dur="250" autoRev="1" fill="hold"/>
                                        <p:tgtEl>
                                          <p:spTgt spid="14"/>
                                        </p:tgtEl>
                                      </p:cBhvr>
                                      <p:by x="105000" y="105000"/>
                                    </p:animScale>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par>
                                <p:cTn id="20" presetID="26" presetClass="emph" presetSubtype="0" repeatCount="2000" fill="hold" nodeType="withEffect">
                                  <p:stCondLst>
                                    <p:cond delay="0"/>
                                  </p:stCondLst>
                                  <p:childTnLst>
                                    <p:animEffect transition="out" filter="fade">
                                      <p:cBhvr>
                                        <p:cTn id="21" dur="500" tmFilter="0, 0; .2, .5; .8, .5; 1, 0"/>
                                        <p:tgtEl>
                                          <p:spTgt spid="13"/>
                                        </p:tgtEl>
                                      </p:cBhvr>
                                    </p:animEffect>
                                    <p:animScale>
                                      <p:cBhvr>
                                        <p:cTn id="22" dur="250" autoRev="1" fill="hold"/>
                                        <p:tgtEl>
                                          <p:spTgt spid="13"/>
                                        </p:tgtEl>
                                      </p:cBhvr>
                                      <p:by x="105000" y="105000"/>
                                    </p:animScale>
                                  </p:childTnLst>
                                </p:cTn>
                              </p:par>
                              <p:par>
                                <p:cTn id="23" presetID="6" presetClass="entr" presetSubtype="16"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circle(in)">
                                      <p:cBhvr>
                                        <p:cTn id="25"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DA1CF5D-1B6B-4A00-A003-2E8101B823A1}"/>
              </a:ext>
            </a:extLst>
          </p:cNvPr>
          <p:cNvSpPr txBox="1"/>
          <p:nvPr/>
        </p:nvSpPr>
        <p:spPr>
          <a:xfrm>
            <a:off x="4724400" y="57150"/>
            <a:ext cx="4267200" cy="1402476"/>
          </a:xfrm>
          <a:prstGeom prst="rect">
            <a:avLst/>
          </a:prstGeom>
          <a:noFill/>
        </p:spPr>
        <p:txBody>
          <a:bodyPr wrap="square" lIns="108750" tIns="54376" rIns="108750" bIns="54376" rtlCol="0">
            <a:spAutoFit/>
          </a:bodyPr>
          <a:lstStyle/>
          <a:p>
            <a:pPr defTabSz="685596"/>
            <a:r>
              <a:rPr lang="en-US" altLang="zh-CN" sz="25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sym typeface="+mn-lt"/>
              </a:rPr>
              <a:t>3.</a:t>
            </a:r>
            <a:r>
              <a:rPr lang="en-US" altLang="zh-CN" sz="2500" dirty="0">
                <a:solidFill>
                  <a:srgbClr val="FF9900"/>
                </a:solidFill>
                <a:latin typeface="Arial-Rounded" panose="020B0500000000000000" pitchFamily="34" charset="0"/>
                <a:ea typeface="Arial-Rounded" panose="020B0500000000000000" pitchFamily="34" charset="0"/>
                <a:cs typeface="Arial-Rounded" panose="020B0500000000000000" pitchFamily="34" charset="0"/>
                <a:sym typeface="+mn-lt"/>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Hành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của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hai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bé</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gây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ra</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đau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lòng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5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 name="Straight Connector 4"/>
          <p:cNvCxnSpPr/>
          <p:nvPr/>
        </p:nvCxnSpPr>
        <p:spPr>
          <a:xfrm>
            <a:off x="4619451" y="25774"/>
            <a:ext cx="18019" cy="516255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12" name="Picture 1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Notched Right Arrow 14"/>
          <p:cNvSpPr/>
          <p:nvPr/>
        </p:nvSpPr>
        <p:spPr>
          <a:xfrm>
            <a:off x="99767" y="34617"/>
            <a:ext cx="2291523" cy="845237"/>
          </a:xfrm>
          <a:prstGeom prst="notchedRightArrow">
            <a:avLst/>
          </a:prstGeom>
          <a:solidFill>
            <a:srgbClr val="FF5050"/>
          </a:solidFill>
          <a:ln w="12700" cap="flat" cmpd="sng" algn="ctr">
            <a:noFill/>
            <a:prstDash val="solid"/>
            <a:miter lim="800000"/>
          </a:ln>
          <a:effectLst/>
        </p:spPr>
        <p:txBody>
          <a:bodyPr lIns="103601" tIns="51826" rIns="103601" bIns="51826" rtlCol="0" anchor="ctr"/>
          <a:lstStyle/>
          <a:p>
            <a:pPr algn="ctr" defTabSz="1036045">
              <a:defRPr/>
            </a:pP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Đọc</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vi-VN"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đ</a:t>
            </a:r>
            <a:r>
              <a:rPr lang="en-US" sz="2400"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oạn</a:t>
            </a:r>
            <a:r>
              <a:rPr lang="en-US" sz="2400"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4</a:t>
            </a:r>
          </a:p>
        </p:txBody>
      </p:sp>
      <p:sp>
        <p:nvSpPr>
          <p:cNvPr id="4" name="Rectangle 3"/>
          <p:cNvSpPr/>
          <p:nvPr/>
        </p:nvSpPr>
        <p:spPr>
          <a:xfrm>
            <a:off x="90757" y="1078051"/>
            <a:ext cx="4537703" cy="3416320"/>
          </a:xfrm>
          <a:prstGeom prst="rect">
            <a:avLst/>
          </a:prstGeom>
        </p:spPr>
        <p:txBody>
          <a:bodyPr wrap="square">
            <a:spAutoFit/>
          </a:bodyPr>
          <a:lstStyle/>
          <a:p>
            <a:r>
              <a:rPr lang="en-US" sz="2400" dirty="0">
                <a:solidFill>
                  <a:srgbClr val="0066CC"/>
                </a:solidFill>
                <a:latin typeface="Arial-Rounded" panose="020B0500000000000000" pitchFamily="34" charset="0"/>
                <a:ea typeface="Arial-Rounded" panose="020B0500000000000000" pitchFamily="34" charset="0"/>
                <a:cs typeface="Arial-Rounded" panose="020B0500000000000000" pitchFamily="34" charset="0"/>
              </a:rPr>
              <a:t>   </a:t>
            </a:r>
            <a:r>
              <a:rPr lang="vi-VN" sz="24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Sáng hôm sau, thấy sơn ca đã chết, hai cậu bé đặt con chim vào một chiếc hộp rất đẹp và chôn cất thật long trọng. Tội nghiệp con chim! Khi nó còn sống và ca hát, các cậu đã để mặc nó chết vì đói khát. Còn bông hoa, giá các cậu đừng ngắt nó thì hôm nay chắc nó vẫn đang tắm nắng Mặt Trời.</a:t>
            </a:r>
          </a:p>
        </p:txBody>
      </p:sp>
      <p:pic>
        <p:nvPicPr>
          <p:cNvPr id="2052" name="Picture 4" descr="University of Kelaniya - Helpbot"/>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6441078" y="2952750"/>
            <a:ext cx="2074272" cy="20742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760421" y="1504950"/>
            <a:ext cx="4267200" cy="2200602"/>
          </a:xfrm>
          <a:prstGeom prst="rect">
            <a:avLst/>
          </a:prstGeom>
        </p:spPr>
        <p:txBody>
          <a:bodyPr wrap="square">
            <a:spAutoFit/>
          </a:bodyPr>
          <a:lstStyle/>
          <a:p>
            <a:r>
              <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 </a:t>
            </a:r>
            <a: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Hành động của hai cậu bé đã khiến cho chim sơn ca chết, bông hoa cũng bị héo khô.</a:t>
            </a:r>
            <a:br>
              <a:rPr lang="vi-VN"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br>
            <a:endParaRPr lang="en-US" sz="25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74" name="Picture 2" descr="WeTransfer Stickers for iOS &amp;amp; Android | GIPHY"/>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441078" y="2663100"/>
            <a:ext cx="2119256" cy="211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6960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randombar(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1"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052"/>
                                        </p:tgtEl>
                                      </p:cBhvr>
                                    </p:animEffect>
                                    <p:set>
                                      <p:cBhvr>
                                        <p:cTn id="22" dur="1" fill="hold">
                                          <p:stCondLst>
                                            <p:cond delay="499"/>
                                          </p:stCondLst>
                                        </p:cTn>
                                        <p:tgtEl>
                                          <p:spTgt spid="2052"/>
                                        </p:tgtEl>
                                        <p:attrNameLst>
                                          <p:attrName>style.visibility</p:attrName>
                                        </p:attrNameLst>
                                      </p:cBhvr>
                                      <p:to>
                                        <p:strVal val="hidden"/>
                                      </p:to>
                                    </p:set>
                                  </p:childTnLst>
                                </p:cTn>
                              </p:par>
                              <p:par>
                                <p:cTn id="23" presetID="53" presetClass="entr" presetSubtype="16"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749"/>
                                          </p:stCondLst>
                                        </p:cTn>
                                        <p:tgtEl>
                                          <p:spTgt spid="30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5" grpId="0" animBg="1"/>
      <p:bldP spid="4" grpId="0"/>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133600" y="204189"/>
            <a:ext cx="4102365" cy="400089"/>
          </a:xfrm>
          <a:prstGeom prst="rect">
            <a:avLst/>
          </a:prstGeom>
        </p:spPr>
        <p:txBody>
          <a:bodyPr wrap="none" lIns="91420" tIns="45710" rIns="91420" bIns="45710">
            <a:spAutoFit/>
          </a:bodyPr>
          <a:lstStyle/>
          <a:p>
            <a:pPr defTabSz="914153"/>
            <a:r>
              <a:rPr lang="en-US" sz="2000" b="1" dirty="0">
                <a:solidFill>
                  <a:srgbClr val="FF6600"/>
                </a:solidFill>
                <a:latin typeface="Arial-Rounded" panose="020B0500000000000000" pitchFamily="34" charset="0"/>
                <a:ea typeface="Arial-Rounded" panose="020B0500000000000000" pitchFamily="34" charset="0"/>
                <a:cs typeface="Arial-Rounded" panose="020B0500000000000000" pitchFamily="34" charset="0"/>
              </a:rPr>
              <a:t>CHIM SƠN CA VÀ BÔNG CÚC TRẮNG</a:t>
            </a:r>
            <a:endParaRPr lang="en-US" sz="2000" dirty="0">
              <a:solidFill>
                <a:srgbClr val="FF66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Rectangle 3"/>
          <p:cNvSpPr/>
          <p:nvPr/>
        </p:nvSpPr>
        <p:spPr>
          <a:xfrm>
            <a:off x="334803" y="651603"/>
            <a:ext cx="8456987" cy="4401185"/>
          </a:xfrm>
          <a:prstGeom prst="rect">
            <a:avLst/>
          </a:prstGeom>
        </p:spPr>
        <p:txBody>
          <a:bodyPr wrap="square" lIns="91420" tIns="45710" rIns="91420" bIns="45710">
            <a:spAutoFit/>
          </a:bodyPr>
          <a:lstStyle/>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1. Bên bờ rào, giữa đám cỏ dại, có bông cúc trắng. Một chú sơn ca sà xuống bên bông cúc. Chim véo von mãi rồi mới bay về bầu trời xanh thẳm.</a:t>
            </a:r>
          </a:p>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2. Nhưng sáng hôm sau, khi vừa xòe cánh đón bình minh, bông cúc đã nghe thấy tiếng sơn ca buồn thảm. Thì ra sơn ca đã bị nhốt trong lồng.</a:t>
            </a:r>
          </a:p>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Bỗng có hai cậu bé đi vào vườn, căt cả đám cỏ lẫn bông cúc, bỏ vào lồng sơn ca. Con chim bị cầm tù, họng khô bỏng vì khát. Nhưng dù khát, nó vẫn không đụng đến bông hoa.</a:t>
            </a:r>
          </a:p>
          <a:p>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Tối rồi, chẳng ai cho con chim khốn khổ một giọt nước. Đêm ấy, sơn ca lìa đời. Bông cúc héo lả đi vì thương xót.</a:t>
            </a:r>
          </a:p>
          <a:p>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4. Sáng hôm sau, thấy sơn ca đã chết, hai cậu bé đặt con chim vào một chiếc hộp rất đẹp và chôn cất thật long trọng. Tội nghiệp con chim! Khi nó còn sống và ca hát, các cậu đã để mặc nó chết vì đói khát. Còn bông hoa, giá các cậu đừng ngắt nó thì hôm nay chắc nó vẫn đang tắm nắng Mặt Trời.</a:t>
            </a:r>
          </a:p>
          <a:p>
            <a:r>
              <a:rPr lang="en-GB"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vi-VN" sz="2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r>
              <a:rPr lang="vi-VN"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Theo AN-ĐÉC-XEN (Nguyễn Văn Hải, Vũ Minh Toàn dịch)</a:t>
            </a:r>
          </a:p>
        </p:txBody>
      </p:sp>
      <p:pic>
        <p:nvPicPr>
          <p:cNvPr id="9"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76200" y="-119454"/>
            <a:ext cx="2223148" cy="822007"/>
            <a:chOff x="6705600" y="-145226"/>
            <a:chExt cx="2223148" cy="822007"/>
          </a:xfrm>
        </p:grpSpPr>
        <p:sp>
          <p:nvSpPr>
            <p:cNvPr id="11" name="Rounded Rectangle 10"/>
            <p:cNvSpPr/>
            <p:nvPr/>
          </p:nvSpPr>
          <p:spPr>
            <a:xfrm>
              <a:off x="7252348" y="133857"/>
              <a:ext cx="1676400" cy="372474"/>
            </a:xfrm>
            <a:prstGeom prst="roundRect">
              <a:avLst>
                <a:gd name="adj" fmla="val 50000"/>
              </a:avLst>
            </a:prstGeom>
            <a:solidFill>
              <a:schemeClr val="bg1"/>
            </a:solidFill>
            <a:ln w="38100">
              <a:solidFill>
                <a:srgbClr val="FADBC6"/>
              </a:solidFill>
            </a:ln>
          </p:spPr>
          <p:style>
            <a:lnRef idx="2">
              <a:schemeClr val="accent1">
                <a:shade val="50000"/>
              </a:schemeClr>
            </a:lnRef>
            <a:fillRef idx="1">
              <a:schemeClr val="accent1"/>
            </a:fillRef>
            <a:effectRef idx="0">
              <a:schemeClr val="accent1"/>
            </a:effectRef>
            <a:fontRef idx="minor">
              <a:schemeClr val="lt1"/>
            </a:fontRef>
          </p:style>
          <p:txBody>
            <a:bodyPr lIns="91418" tIns="45709" rIns="91418" bIns="45709" rtlCol="0" anchor="ctr"/>
            <a:lstStyle/>
            <a:p>
              <a:pPr algn="ctr" defTabSz="914175"/>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lang="en-US"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2" name="Picture 11"/>
            <p:cNvPicPr>
              <a:picLocks noChangeAspect="1"/>
            </p:cNvPicPr>
            <p:nvPr/>
          </p:nvPicPr>
          <p:blipFill>
            <a:blip r:embed="rId4" cstate="print">
              <a:extLst>
                <a:ext uri="{BEBA8EAE-BF5A-486C-A8C5-ECC9F3942E4B}">
                  <a14:imgProps xmlns:a14="http://schemas.microsoft.com/office/drawing/2010/main">
                    <a14:imgLayer r:embed="rId5">
                      <a14:imgEffect>
                        <a14:backgroundRemoval t="5917" b="89941" l="0" r="89941">
                          <a14:foregroundMark x1="39941" y1="34320" x2="39349" y2="38462"/>
                          <a14:foregroundMark x1="62130" y1="36095" x2="59172" y2="38757"/>
                        </a14:backgroundRemoval>
                      </a14:imgEffect>
                    </a14:imgLayer>
                  </a14:imgProps>
                </a:ext>
                <a:ext uri="{28A0092B-C50C-407E-A947-70E740481C1C}">
                  <a14:useLocalDpi xmlns:a14="http://schemas.microsoft.com/office/drawing/2010/main" val="0"/>
                </a:ext>
              </a:extLst>
            </a:blip>
            <a:stretch>
              <a:fillRect/>
            </a:stretch>
          </p:blipFill>
          <p:spPr>
            <a:xfrm>
              <a:off x="6705600" y="-145226"/>
              <a:ext cx="822007" cy="822007"/>
            </a:xfrm>
            <a:prstGeom prst="rect">
              <a:avLst/>
            </a:prstGeom>
          </p:spPr>
        </p:pic>
      </p:grpSp>
      <p:sp>
        <p:nvSpPr>
          <p:cNvPr id="13" name="Oval 12"/>
          <p:cNvSpPr/>
          <p:nvPr/>
        </p:nvSpPr>
        <p:spPr>
          <a:xfrm>
            <a:off x="312291" y="670316"/>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a:t>
            </a:r>
          </a:p>
        </p:txBody>
      </p:sp>
      <p:sp>
        <p:nvSpPr>
          <p:cNvPr id="14" name="Oval 13"/>
          <p:cNvSpPr/>
          <p:nvPr/>
        </p:nvSpPr>
        <p:spPr>
          <a:xfrm>
            <a:off x="258431" y="1547364"/>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2</a:t>
            </a:r>
          </a:p>
        </p:txBody>
      </p:sp>
      <p:sp>
        <p:nvSpPr>
          <p:cNvPr id="15" name="Oval 14"/>
          <p:cNvSpPr/>
          <p:nvPr/>
        </p:nvSpPr>
        <p:spPr>
          <a:xfrm>
            <a:off x="263870" y="2250741"/>
            <a:ext cx="377668" cy="37677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a:t>
            </a:r>
          </a:p>
        </p:txBody>
      </p:sp>
      <p:sp>
        <p:nvSpPr>
          <p:cNvPr id="16" name="Oval 15"/>
          <p:cNvSpPr/>
          <p:nvPr/>
        </p:nvSpPr>
        <p:spPr>
          <a:xfrm>
            <a:off x="281714" y="3714750"/>
            <a:ext cx="377668" cy="376776"/>
          </a:xfrm>
          <a:prstGeom prst="ellipse">
            <a:avLst/>
          </a:prstGeom>
          <a:solidFill>
            <a:srgbClr val="FF5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a:t>
            </a:r>
          </a:p>
        </p:txBody>
      </p:sp>
    </p:spTree>
    <p:extLst>
      <p:ext uri="{BB962C8B-B14F-4D97-AF65-F5344CB8AC3E}">
        <p14:creationId xmlns:p14="http://schemas.microsoft.com/office/powerpoint/2010/main" val="14584435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p:stCondLst>
                              <p:cond delay="500"/>
                            </p:stCondLst>
                            <p:childTnLst>
                              <p:par>
                                <p:cTn id="23" presetID="53" presetClass="entr" presetSubtype="16" fill="hold" grpId="0" nodeType="after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childTnLst>
                          </p:cTn>
                        </p:par>
                        <p:par>
                          <p:cTn id="28" fill="hold">
                            <p:stCondLst>
                              <p:cond delay="1000"/>
                            </p:stCondLst>
                            <p:childTnLst>
                              <p:par>
                                <p:cTn id="29" presetID="53" presetClass="entr" presetSubtype="16" fill="hold" grpId="0"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500" fill="hold"/>
                                        <p:tgtEl>
                                          <p:spTgt spid="14"/>
                                        </p:tgtEl>
                                        <p:attrNameLst>
                                          <p:attrName>ppt_w</p:attrName>
                                        </p:attrNameLst>
                                      </p:cBhvr>
                                      <p:tavLst>
                                        <p:tav tm="0">
                                          <p:val>
                                            <p:fltVal val="0"/>
                                          </p:val>
                                        </p:tav>
                                        <p:tav tm="100000">
                                          <p:val>
                                            <p:strVal val="#ppt_w"/>
                                          </p:val>
                                        </p:tav>
                                      </p:tavLst>
                                    </p:anim>
                                    <p:anim calcmode="lin" valueType="num">
                                      <p:cBhvr>
                                        <p:cTn id="32" dur="500" fill="hold"/>
                                        <p:tgtEl>
                                          <p:spTgt spid="14"/>
                                        </p:tgtEl>
                                        <p:attrNameLst>
                                          <p:attrName>ppt_h</p:attrName>
                                        </p:attrNameLst>
                                      </p:cBhvr>
                                      <p:tavLst>
                                        <p:tav tm="0">
                                          <p:val>
                                            <p:fltVal val="0"/>
                                          </p:val>
                                        </p:tav>
                                        <p:tav tm="100000">
                                          <p:val>
                                            <p:strVal val="#ppt_h"/>
                                          </p:val>
                                        </p:tav>
                                      </p:tavLst>
                                    </p:anim>
                                    <p:animEffect transition="in" filter="fade">
                                      <p:cBhvr>
                                        <p:cTn id="33" dur="500"/>
                                        <p:tgtEl>
                                          <p:spTgt spid="14"/>
                                        </p:tgtEl>
                                      </p:cBhvr>
                                    </p:animEffect>
                                  </p:childTnLst>
                                </p:cTn>
                              </p:par>
                            </p:childTnLst>
                          </p:cTn>
                        </p:par>
                        <p:par>
                          <p:cTn id="34" fill="hold">
                            <p:stCondLst>
                              <p:cond delay="1500"/>
                            </p:stCondLst>
                            <p:childTnLst>
                              <p:par>
                                <p:cTn id="35" presetID="53" presetClass="entr" presetSubtype="16" fill="hold" grpId="0" nodeType="after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childTnLst>
                          </p:cTn>
                        </p:par>
                        <p:par>
                          <p:cTn id="40" fill="hold">
                            <p:stCondLst>
                              <p:cond delay="2000"/>
                            </p:stCondLst>
                            <p:childTnLst>
                              <p:par>
                                <p:cTn id="41" presetID="53" presetClass="entr" presetSubtype="16" fill="hold" grpId="0" nodeType="after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p:cTn id="43" dur="500" fill="hold"/>
                                        <p:tgtEl>
                                          <p:spTgt spid="16"/>
                                        </p:tgtEl>
                                        <p:attrNameLst>
                                          <p:attrName>ppt_w</p:attrName>
                                        </p:attrNameLst>
                                      </p:cBhvr>
                                      <p:tavLst>
                                        <p:tav tm="0">
                                          <p:val>
                                            <p:fltVal val="0"/>
                                          </p:val>
                                        </p:tav>
                                        <p:tav tm="100000">
                                          <p:val>
                                            <p:strVal val="#ppt_w"/>
                                          </p:val>
                                        </p:tav>
                                      </p:tavLst>
                                    </p:anim>
                                    <p:anim calcmode="lin" valueType="num">
                                      <p:cBhvr>
                                        <p:cTn id="44" dur="500" fill="hold"/>
                                        <p:tgtEl>
                                          <p:spTgt spid="16"/>
                                        </p:tgtEl>
                                        <p:attrNameLst>
                                          <p:attrName>ppt_h</p:attrName>
                                        </p:attrNameLst>
                                      </p:cBhvr>
                                      <p:tavLst>
                                        <p:tav tm="0">
                                          <p:val>
                                            <p:fltVal val="0"/>
                                          </p:val>
                                        </p:tav>
                                        <p:tav tm="100000">
                                          <p:val>
                                            <p:strVal val="#ppt_h"/>
                                          </p:val>
                                        </p:tav>
                                      </p:tavLst>
                                    </p:anim>
                                    <p:animEffect transition="in" filter="fade">
                                      <p:cBhvr>
                                        <p:cTn id="4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13" grpId="0" animBg="1"/>
      <p:bldP spid="14" grpId="0" animBg="1"/>
      <p:bldP spid="15" grpId="0" animBg="1"/>
      <p:bldP spid="16"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4">
            <a:extLst>
              <a:ext uri="{FF2B5EF4-FFF2-40B4-BE49-F238E27FC236}">
                <a16:creationId xmlns:a16="http://schemas.microsoft.com/office/drawing/2014/main" id="{C780E3A3-CB7A-42C4-9C6E-5F1670174B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24200" y="220813"/>
            <a:ext cx="2723554" cy="1140188"/>
          </a:xfrm>
          <a:prstGeom prst="rect">
            <a:avLst/>
          </a:prstGeom>
        </p:spPr>
      </p:pic>
      <p:pic>
        <p:nvPicPr>
          <p:cNvPr id="4" name="图片 4">
            <a:extLst>
              <a:ext uri="{FF2B5EF4-FFF2-40B4-BE49-F238E27FC236}">
                <a16:creationId xmlns:a16="http://schemas.microsoft.com/office/drawing/2014/main" id="{52EAD2C7-52C4-4F2B-AA14-EC54A61E84B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0310" y="0"/>
            <a:ext cx="6866889" cy="2404805"/>
          </a:xfrm>
          <a:prstGeom prst="rect">
            <a:avLst/>
          </a:prstGeom>
        </p:spPr>
      </p:pic>
      <p:sp>
        <p:nvSpPr>
          <p:cNvPr id="5" name="TextBox 4">
            <a:extLst>
              <a:ext uri="{FF2B5EF4-FFF2-40B4-BE49-F238E27FC236}">
                <a16:creationId xmlns:a16="http://schemas.microsoft.com/office/drawing/2014/main" id="{6073FB52-D41D-4185-999B-911B7FDB59BA}"/>
              </a:ext>
            </a:extLst>
          </p:cNvPr>
          <p:cNvSpPr txBox="1"/>
          <p:nvPr/>
        </p:nvSpPr>
        <p:spPr>
          <a:xfrm>
            <a:off x="1387579" y="1002655"/>
            <a:ext cx="7051144" cy="1200329"/>
          </a:xfrm>
          <a:prstGeom prst="rect">
            <a:avLst/>
          </a:prstGeom>
          <a:noFill/>
        </p:spPr>
        <p:txBody>
          <a:bodyPr wrap="square" rtlCol="0">
            <a:spAutoFit/>
          </a:bodyPr>
          <a:lstStyle/>
          <a:p>
            <a:pPr algn="ctr"/>
            <a:r>
              <a:rPr lang="en-US" sz="3600" dirty="0" err="1">
                <a:latin typeface="Arial-Rounded" panose="020B0500000000000000" pitchFamily="34" charset="0"/>
                <a:ea typeface="Arial-Rounded" panose="020B0500000000000000" pitchFamily="34" charset="0"/>
                <a:cs typeface="Arial-Rounded" panose="020B0500000000000000" pitchFamily="34" charset="0"/>
              </a:rPr>
              <a:t>Câu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chuyện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giúp</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em</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hiểu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điều</a:t>
            </a:r>
            <a:r>
              <a:rPr lang="en-US" sz="3600" dirty="0">
                <a:latin typeface="Arial-Rounded" panose="020B0500000000000000" pitchFamily="34" charset="0"/>
                <a:ea typeface="Arial-Rounded" panose="020B0500000000000000" pitchFamily="34" charset="0"/>
                <a:cs typeface="Arial-Rounded" panose="020B0500000000000000" pitchFamily="34" charset="0"/>
              </a:rPr>
              <a:t> </a:t>
            </a:r>
            <a:r>
              <a:rPr lang="en-US" sz="3600" dirty="0" err="1">
                <a:latin typeface="Arial-Rounded" panose="020B0500000000000000" pitchFamily="34" charset="0"/>
                <a:ea typeface="Arial-Rounded" panose="020B0500000000000000" pitchFamily="34" charset="0"/>
                <a:cs typeface="Arial-Rounded" panose="020B0500000000000000" pitchFamily="34" charset="0"/>
              </a:rPr>
              <a:t>gì</a:t>
            </a:r>
            <a:r>
              <a:rPr lang="en-US" sz="3600" dirty="0">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TextBox 6">
            <a:extLst>
              <a:ext uri="{FF2B5EF4-FFF2-40B4-BE49-F238E27FC236}">
                <a16:creationId xmlns:a16="http://schemas.microsoft.com/office/drawing/2014/main" id="{3C77B5A7-5CB4-437E-BBFC-6FE6969E2F5F}"/>
              </a:ext>
            </a:extLst>
          </p:cNvPr>
          <p:cNvSpPr txBox="1"/>
          <p:nvPr/>
        </p:nvSpPr>
        <p:spPr>
          <a:xfrm>
            <a:off x="1166731" y="3466658"/>
            <a:ext cx="5087679" cy="1754326"/>
          </a:xfrm>
          <a:prstGeom prst="rect">
            <a:avLst/>
          </a:prstGeom>
          <a:noFill/>
        </p:spPr>
        <p:txBody>
          <a:bodyPr wrap="square" rtlCol="0">
            <a:spAutoFit/>
          </a:bodyPr>
          <a:lstStyle/>
          <a:p>
            <a:pPr defTabSz="685821"/>
            <a:r>
              <a:rPr lang="nl-NL" sz="2700" dirty="0">
                <a:solidFill>
                  <a:prstClr val="black"/>
                </a:solidFill>
                <a:latin typeface="Times New Roman" panose="02020603050405020304" pitchFamily="18" charset="0"/>
                <a:cs typeface="Times New Roman" panose="02020603050405020304" pitchFamily="18" charset="0"/>
              </a:rPr>
              <a:t>Đoạn thơ nói về tình cảm yêu thương vồ bờ bến của mẹ, tình cảm ấy sẽ đi theo con đến hết cuộc đời. </a:t>
            </a:r>
            <a:endParaRPr lang="en-US" sz="2700" dirty="0">
              <a:solidFill>
                <a:prstClr val="black"/>
              </a:solidFill>
              <a:latin typeface="Times New Roman" panose="02020603050405020304" pitchFamily="18" charset="0"/>
              <a:cs typeface="Times New Roman" panose="02020603050405020304" pitchFamily="18" charset="0"/>
            </a:endParaRPr>
          </a:p>
          <a:p>
            <a:pPr defTabSz="685821"/>
            <a:endParaRPr lang="en-US" sz="2700" dirty="0">
              <a:solidFill>
                <a:prstClr val="black"/>
              </a:solidFill>
              <a:latin typeface="Times New Roman" panose="02020603050405020304" pitchFamily="18" charset="0"/>
              <a:cs typeface="Times New Roman" panose="02020603050405020304" pitchFamily="18" charset="0"/>
            </a:endParaRPr>
          </a:p>
        </p:txBody>
      </p:sp>
      <p:pic>
        <p:nvPicPr>
          <p:cNvPr id="6" name="Picture 6" descr="26">
            <a:extLst>
              <a:ext uri="{FF2B5EF4-FFF2-40B4-BE49-F238E27FC236}">
                <a16:creationId xmlns:a16="http://schemas.microsoft.com/office/drawing/2014/main" id="{1091B0FB-AB0D-42D8-9033-632C42D16A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2128971"/>
            <a:ext cx="9034323" cy="3014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1371600" y="2725358"/>
            <a:ext cx="5439941" cy="2062103"/>
          </a:xfrm>
          <a:prstGeom prst="rect">
            <a:avLst/>
          </a:prstGeom>
          <a:noFill/>
        </p:spPr>
        <p:txBody>
          <a:bodyPr wrap="square" rtlCol="0">
            <a:spAutoFit/>
          </a:bodyPr>
          <a:lstStyle/>
          <a:p>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Hãy</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bảo</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vệ</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chim</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chóc</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bảo</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vệ</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các</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loài</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hoa</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vì</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chúng</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làm</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cho</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cuộc</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sống</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thêm</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tươi</a:t>
            </a:r>
            <a:r>
              <a:rPr lang="en-GB" sz="3200" dirty="0">
                <a:latin typeface="Arial-Rounded" panose="020B0500000000000000" pitchFamily="34" charset="0"/>
                <a:ea typeface="Arial-Rounded" panose="020B0500000000000000" pitchFamily="34" charset="0"/>
                <a:cs typeface="Arial-Rounded" panose="020B0500000000000000" pitchFamily="34" charset="0"/>
              </a:rPr>
              <a:t> </a:t>
            </a:r>
            <a:r>
              <a:rPr lang="en-GB" sz="3200" dirty="0" err="1">
                <a:latin typeface="Arial-Rounded" panose="020B0500000000000000" pitchFamily="34" charset="0"/>
                <a:ea typeface="Arial-Rounded" panose="020B0500000000000000" pitchFamily="34" charset="0"/>
                <a:cs typeface="Arial-Rounded" panose="020B0500000000000000" pitchFamily="34" charset="0"/>
              </a:rPr>
              <a:t>đẹp</a:t>
            </a:r>
            <a:r>
              <a:rPr lang="en-GB" sz="3200" dirty="0">
                <a:latin typeface="Arial-Rounded" panose="020B0500000000000000" pitchFamily="34" charset="0"/>
                <a:ea typeface="Arial-Rounded" panose="020B0500000000000000" pitchFamily="34" charset="0"/>
                <a:cs typeface="Arial-Rounded" panose="020B0500000000000000" pitchFamily="34" charset="0"/>
              </a:rPr>
              <a:t>.</a:t>
            </a:r>
            <a:endParaRPr lang="en-US" sz="32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9505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1000"/>
                                        <p:tgtEl>
                                          <p:spTgt spid="2"/>
                                        </p:tgtEl>
                                      </p:cBhvr>
                                    </p:animEffect>
                                  </p:childTnLst>
                                </p:cTn>
                              </p:par>
                              <p:par>
                                <p:cTn id="8" presetID="47"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2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75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heel(1)">
                                      <p:cBhvr>
                                        <p:cTn id="20" dur="1250"/>
                                        <p:tgtEl>
                                          <p:spTgt spid="6"/>
                                        </p:tgtEl>
                                      </p:cBhvr>
                                    </p:animEffect>
                                  </p:childTnLst>
                                </p:cTn>
                              </p:par>
                              <p:par>
                                <p:cTn id="21" presetID="21" presetClass="entr" presetSubtype="1"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heel(1)">
                                      <p:cBhvr>
                                        <p:cTn id="23" dur="125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8" name="Picture 4" descr="1-1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31" y="3099545"/>
            <a:ext cx="9142270" cy="20913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0" name="Picture 6" descr="1-1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3958" y="590266"/>
            <a:ext cx="8553953" cy="4600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5" descr="1-1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898" y="71524"/>
            <a:ext cx="2394796" cy="51581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1" name="Picture 7" descr="1-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75949" y="343819"/>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2" name="Picture 8" descr="1-1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66819" y="969415"/>
            <a:ext cx="1063296" cy="492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3" name="Picture 9" descr="1-21"/>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77182" y="2744523"/>
            <a:ext cx="2574751" cy="239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4" name="Picture 10" descr="1-2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3145215"/>
            <a:ext cx="2381818" cy="1998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57" name="Picture 13" descr="1-2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03082" y="2650598"/>
            <a:ext cx="4344892" cy="764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p:cNvSpPr txBox="1"/>
          <p:nvPr/>
        </p:nvSpPr>
        <p:spPr>
          <a:xfrm>
            <a:off x="2667000" y="1934111"/>
            <a:ext cx="4572000" cy="1323439"/>
          </a:xfrm>
          <a:prstGeom prst="rect">
            <a:avLst/>
          </a:prstGeom>
          <a:noFill/>
        </p:spPr>
        <p:txBody>
          <a:bodyPr wrap="square" rtlCol="0" anchor="ctr">
            <a:spAutoFit/>
          </a:bodyPr>
          <a:lstStyle/>
          <a:p>
            <a:pPr algn="ctr"/>
            <a:r>
              <a:rPr lang="en-US" sz="4000" dirty="0">
                <a:solidFill>
                  <a:srgbClr val="FF5050"/>
                </a:solidFill>
                <a:latin typeface="Times New Roman" panose="02020603050405020304" pitchFamily="18" charset="0"/>
                <a:ea typeface="Arial-Rounded" panose="020B0500000000000000" pitchFamily="34" charset="0"/>
                <a:cs typeface="Times New Roman" panose="02020603050405020304" pitchFamily="18" charset="0"/>
              </a:rPr>
              <a:t>LUYỆN TẬP THEO VĂN BẢN ĐỌC</a:t>
            </a:r>
          </a:p>
        </p:txBody>
      </p:sp>
      <p:pic>
        <p:nvPicPr>
          <p:cNvPr id="14" name="Picture 1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87681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31748"/>
                                        </p:tgtEl>
                                        <p:attrNameLst>
                                          <p:attrName>style.visibility</p:attrName>
                                        </p:attrNameLst>
                                      </p:cBhvr>
                                      <p:to>
                                        <p:strVal val="visible"/>
                                      </p:to>
                                    </p:set>
                                    <p:animEffect transition="in" filter="fade">
                                      <p:cBhvr>
                                        <p:cTn id="7" dur="500"/>
                                        <p:tgtEl>
                                          <p:spTgt spid="31748"/>
                                        </p:tgtEl>
                                      </p:cBhvr>
                                    </p:animEffect>
                                    <p:anim calcmode="lin" valueType="num">
                                      <p:cBhvr>
                                        <p:cTn id="8" dur="500" fill="hold"/>
                                        <p:tgtEl>
                                          <p:spTgt spid="31748"/>
                                        </p:tgtEl>
                                        <p:attrNameLst>
                                          <p:attrName>ppt_x</p:attrName>
                                        </p:attrNameLst>
                                      </p:cBhvr>
                                      <p:tavLst>
                                        <p:tav tm="0">
                                          <p:val>
                                            <p:strVal val="#ppt_x"/>
                                          </p:val>
                                        </p:tav>
                                        <p:tav tm="100000">
                                          <p:val>
                                            <p:strVal val="#ppt_x"/>
                                          </p:val>
                                        </p:tav>
                                      </p:tavLst>
                                    </p:anim>
                                    <p:anim calcmode="lin" valueType="num">
                                      <p:cBhvr>
                                        <p:cTn id="9" dur="500" fill="hold"/>
                                        <p:tgtEl>
                                          <p:spTgt spid="31748"/>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500"/>
                            </p:stCondLst>
                            <p:childTnLst>
                              <p:par>
                                <p:cTn id="11" presetID="2" presetClass="entr" presetSubtype="8" fill="hold" nodeType="afterEffect">
                                  <p:stCondLst>
                                    <p:cond delay="0"/>
                                  </p:stCondLst>
                                  <p:childTnLst>
                                    <p:set>
                                      <p:cBhvr>
                                        <p:cTn id="12" dur="1" fill="hold">
                                          <p:stCondLst>
                                            <p:cond delay="0"/>
                                          </p:stCondLst>
                                        </p:cTn>
                                        <p:tgtEl>
                                          <p:spTgt spid="31749"/>
                                        </p:tgtEl>
                                        <p:attrNameLst>
                                          <p:attrName>style.visibility</p:attrName>
                                        </p:attrNameLst>
                                      </p:cBhvr>
                                      <p:to>
                                        <p:strVal val="visible"/>
                                      </p:to>
                                    </p:set>
                                    <p:anim calcmode="lin" valueType="num">
                                      <p:cBhvr additive="base">
                                        <p:cTn id="13" dur="500" fill="hold"/>
                                        <p:tgtEl>
                                          <p:spTgt spid="31749"/>
                                        </p:tgtEl>
                                        <p:attrNameLst>
                                          <p:attrName>ppt_x</p:attrName>
                                        </p:attrNameLst>
                                      </p:cBhvr>
                                      <p:tavLst>
                                        <p:tav tm="0">
                                          <p:val>
                                            <p:strVal val="0-#ppt_w/2"/>
                                          </p:val>
                                        </p:tav>
                                        <p:tav tm="100000">
                                          <p:val>
                                            <p:strVal val="#ppt_x"/>
                                          </p:val>
                                        </p:tav>
                                      </p:tavLst>
                                    </p:anim>
                                    <p:anim calcmode="lin" valueType="num">
                                      <p:cBhvr additive="base">
                                        <p:cTn id="14" dur="500" fill="hold"/>
                                        <p:tgtEl>
                                          <p:spTgt spid="31749"/>
                                        </p:tgtEl>
                                        <p:attrNameLst>
                                          <p:attrName>ppt_y</p:attrName>
                                        </p:attrNameLst>
                                      </p:cBhvr>
                                      <p:tavLst>
                                        <p:tav tm="0">
                                          <p:val>
                                            <p:strVal val="#ppt_y"/>
                                          </p:val>
                                        </p:tav>
                                        <p:tav tm="100000">
                                          <p:val>
                                            <p:strVal val="#ppt_y"/>
                                          </p:val>
                                        </p:tav>
                                      </p:tavLst>
                                    </p:anim>
                                  </p:childTnLst>
                                </p:cTn>
                              </p:par>
                            </p:childTnLst>
                          </p:cTn>
                        </p:par>
                        <p:par>
                          <p:cTn id="15" fill="hold" nodeType="afterGroup">
                            <p:stCondLst>
                              <p:cond delay="1000"/>
                            </p:stCondLst>
                            <p:childTnLst>
                              <p:par>
                                <p:cTn id="16" presetID="2" presetClass="entr" presetSubtype="8" fill="hold" nodeType="afterEffect">
                                  <p:stCondLst>
                                    <p:cond delay="0"/>
                                  </p:stCondLst>
                                  <p:childTnLst>
                                    <p:set>
                                      <p:cBhvr>
                                        <p:cTn id="17" dur="1" fill="hold">
                                          <p:stCondLst>
                                            <p:cond delay="0"/>
                                          </p:stCondLst>
                                        </p:cTn>
                                        <p:tgtEl>
                                          <p:spTgt spid="31750"/>
                                        </p:tgtEl>
                                        <p:attrNameLst>
                                          <p:attrName>style.visibility</p:attrName>
                                        </p:attrNameLst>
                                      </p:cBhvr>
                                      <p:to>
                                        <p:strVal val="visible"/>
                                      </p:to>
                                    </p:set>
                                    <p:anim calcmode="lin" valueType="num">
                                      <p:cBhvr additive="base">
                                        <p:cTn id="18" dur="500" fill="hold"/>
                                        <p:tgtEl>
                                          <p:spTgt spid="31750"/>
                                        </p:tgtEl>
                                        <p:attrNameLst>
                                          <p:attrName>ppt_x</p:attrName>
                                        </p:attrNameLst>
                                      </p:cBhvr>
                                      <p:tavLst>
                                        <p:tav tm="0">
                                          <p:val>
                                            <p:strVal val="0-#ppt_w/2"/>
                                          </p:val>
                                        </p:tav>
                                        <p:tav tm="100000">
                                          <p:val>
                                            <p:strVal val="#ppt_x"/>
                                          </p:val>
                                        </p:tav>
                                      </p:tavLst>
                                    </p:anim>
                                    <p:anim calcmode="lin" valueType="num">
                                      <p:cBhvr additive="base">
                                        <p:cTn id="19" dur="500" fill="hold"/>
                                        <p:tgtEl>
                                          <p:spTgt spid="31750"/>
                                        </p:tgtEl>
                                        <p:attrNameLst>
                                          <p:attrName>ppt_y</p:attrName>
                                        </p:attrNameLst>
                                      </p:cBhvr>
                                      <p:tavLst>
                                        <p:tav tm="0">
                                          <p:val>
                                            <p:strVal val="#ppt_y"/>
                                          </p:val>
                                        </p:tav>
                                        <p:tav tm="100000">
                                          <p:val>
                                            <p:strVal val="#ppt_y"/>
                                          </p:val>
                                        </p:tav>
                                      </p:tavLst>
                                    </p:anim>
                                  </p:childTnLst>
                                </p:cTn>
                              </p:par>
                            </p:childTnLst>
                          </p:cTn>
                        </p:par>
                        <p:par>
                          <p:cTn id="20" fill="hold" nodeType="afterGroup">
                            <p:stCondLst>
                              <p:cond delay="1500"/>
                            </p:stCondLst>
                            <p:childTnLst>
                              <p:par>
                                <p:cTn id="21" presetID="15" presetClass="entr" presetSubtype="0" fill="hold" nodeType="afterEffect">
                                  <p:stCondLst>
                                    <p:cond delay="0"/>
                                  </p:stCondLst>
                                  <p:childTnLst>
                                    <p:set>
                                      <p:cBhvr>
                                        <p:cTn id="22" dur="1" fill="hold">
                                          <p:stCondLst>
                                            <p:cond delay="0"/>
                                          </p:stCondLst>
                                        </p:cTn>
                                        <p:tgtEl>
                                          <p:spTgt spid="31754"/>
                                        </p:tgtEl>
                                        <p:attrNameLst>
                                          <p:attrName>style.visibility</p:attrName>
                                        </p:attrNameLst>
                                      </p:cBhvr>
                                      <p:to>
                                        <p:strVal val="visible"/>
                                      </p:to>
                                    </p:set>
                                    <p:anim calcmode="lin" valueType="num">
                                      <p:cBhvr>
                                        <p:cTn id="23" dur="500" fill="hold"/>
                                        <p:tgtEl>
                                          <p:spTgt spid="31754"/>
                                        </p:tgtEl>
                                        <p:attrNameLst>
                                          <p:attrName>ppt_w</p:attrName>
                                        </p:attrNameLst>
                                      </p:cBhvr>
                                      <p:tavLst>
                                        <p:tav tm="0">
                                          <p:val>
                                            <p:fltVal val="0"/>
                                          </p:val>
                                        </p:tav>
                                        <p:tav tm="100000">
                                          <p:val>
                                            <p:strVal val="#ppt_w"/>
                                          </p:val>
                                        </p:tav>
                                      </p:tavLst>
                                    </p:anim>
                                    <p:anim calcmode="lin" valueType="num">
                                      <p:cBhvr>
                                        <p:cTn id="24" dur="500" fill="hold"/>
                                        <p:tgtEl>
                                          <p:spTgt spid="31754"/>
                                        </p:tgtEl>
                                        <p:attrNameLst>
                                          <p:attrName>ppt_h</p:attrName>
                                        </p:attrNameLst>
                                      </p:cBhvr>
                                      <p:tavLst>
                                        <p:tav tm="0">
                                          <p:val>
                                            <p:fltVal val="0"/>
                                          </p:val>
                                        </p:tav>
                                        <p:tav tm="100000">
                                          <p:val>
                                            <p:strVal val="#ppt_h"/>
                                          </p:val>
                                        </p:tav>
                                      </p:tavLst>
                                    </p:anim>
                                    <p:anim calcmode="lin" valueType="num">
                                      <p:cBhvr>
                                        <p:cTn id="25" dur="500" fill="hold"/>
                                        <p:tgtEl>
                                          <p:spTgt spid="31754"/>
                                        </p:tgtEl>
                                        <p:attrNameLst>
                                          <p:attrName>ppt_x</p:attrName>
                                        </p:attrNameLst>
                                      </p:cBhvr>
                                      <p:tavLst>
                                        <p:tav tm="0" fmla="#ppt_x+(cos(-2*pi*(1-$))*-#ppt_x-sin(-2*pi*(1-$))*(1-#ppt_y))*(1-$)">
                                          <p:val>
                                            <p:fltVal val="0"/>
                                          </p:val>
                                        </p:tav>
                                        <p:tav tm="100000">
                                          <p:val>
                                            <p:fltVal val="1"/>
                                          </p:val>
                                        </p:tav>
                                      </p:tavLst>
                                    </p:anim>
                                    <p:anim calcmode="lin" valueType="num">
                                      <p:cBhvr>
                                        <p:cTn id="26" dur="500" fill="hold"/>
                                        <p:tgtEl>
                                          <p:spTgt spid="31754"/>
                                        </p:tgtEl>
                                        <p:attrNameLst>
                                          <p:attrName>ppt_y</p:attrName>
                                        </p:attrNameLst>
                                      </p:cBhvr>
                                      <p:tavLst>
                                        <p:tav tm="0" fmla="#ppt_y+(sin(-2*pi*(1-$))*-#ppt_x+cos(-2*pi*(1-$))*(1-#ppt_y))*(1-$)">
                                          <p:val>
                                            <p:fltVal val="0"/>
                                          </p:val>
                                        </p:tav>
                                        <p:tav tm="100000">
                                          <p:val>
                                            <p:fltVal val="1"/>
                                          </p:val>
                                        </p:tav>
                                      </p:tavLst>
                                    </p:anim>
                                  </p:childTnLst>
                                </p:cTn>
                              </p:par>
                            </p:childTnLst>
                          </p:cTn>
                        </p:par>
                        <p:par>
                          <p:cTn id="27" fill="hold" nodeType="afterGroup">
                            <p:stCondLst>
                              <p:cond delay="2000"/>
                            </p:stCondLst>
                            <p:childTnLst>
                              <p:par>
                                <p:cTn id="28" presetID="47" presetClass="entr" presetSubtype="0" fill="hold" nodeType="afterEffect">
                                  <p:stCondLst>
                                    <p:cond delay="0"/>
                                  </p:stCondLst>
                                  <p:childTnLst>
                                    <p:set>
                                      <p:cBhvr>
                                        <p:cTn id="29" dur="1" fill="hold">
                                          <p:stCondLst>
                                            <p:cond delay="0"/>
                                          </p:stCondLst>
                                        </p:cTn>
                                        <p:tgtEl>
                                          <p:spTgt spid="31753"/>
                                        </p:tgtEl>
                                        <p:attrNameLst>
                                          <p:attrName>style.visibility</p:attrName>
                                        </p:attrNameLst>
                                      </p:cBhvr>
                                      <p:to>
                                        <p:strVal val="visible"/>
                                      </p:to>
                                    </p:set>
                                    <p:animEffect transition="in" filter="fade">
                                      <p:cBhvr>
                                        <p:cTn id="30" dur="500"/>
                                        <p:tgtEl>
                                          <p:spTgt spid="31753"/>
                                        </p:tgtEl>
                                      </p:cBhvr>
                                    </p:animEffect>
                                    <p:anim calcmode="lin" valueType="num">
                                      <p:cBhvr>
                                        <p:cTn id="31" dur="500" fill="hold"/>
                                        <p:tgtEl>
                                          <p:spTgt spid="31753"/>
                                        </p:tgtEl>
                                        <p:attrNameLst>
                                          <p:attrName>ppt_x</p:attrName>
                                        </p:attrNameLst>
                                      </p:cBhvr>
                                      <p:tavLst>
                                        <p:tav tm="0">
                                          <p:val>
                                            <p:strVal val="#ppt_x"/>
                                          </p:val>
                                        </p:tav>
                                        <p:tav tm="100000">
                                          <p:val>
                                            <p:strVal val="#ppt_x"/>
                                          </p:val>
                                        </p:tav>
                                      </p:tavLst>
                                    </p:anim>
                                    <p:anim calcmode="lin" valueType="num">
                                      <p:cBhvr>
                                        <p:cTn id="32" dur="500" fill="hold"/>
                                        <p:tgtEl>
                                          <p:spTgt spid="31753"/>
                                        </p:tgtEl>
                                        <p:attrNameLst>
                                          <p:attrName>ppt_y</p:attrName>
                                        </p:attrNameLst>
                                      </p:cBhvr>
                                      <p:tavLst>
                                        <p:tav tm="0">
                                          <p:val>
                                            <p:strVal val="#ppt_y-.1"/>
                                          </p:val>
                                        </p:tav>
                                        <p:tav tm="100000">
                                          <p:val>
                                            <p:strVal val="#ppt_y"/>
                                          </p:val>
                                        </p:tav>
                                      </p:tavLst>
                                    </p:anim>
                                  </p:childTnLst>
                                </p:cTn>
                              </p:par>
                            </p:childTnLst>
                          </p:cTn>
                        </p:par>
                        <p:par>
                          <p:cTn id="33" fill="hold" nodeType="afterGroup">
                            <p:stCondLst>
                              <p:cond delay="2500"/>
                            </p:stCondLst>
                            <p:childTnLst>
                              <p:par>
                                <p:cTn id="34" presetID="47" presetClass="entr" presetSubtype="0" fill="hold" nodeType="afterEffect">
                                  <p:stCondLst>
                                    <p:cond delay="0"/>
                                  </p:stCondLst>
                                  <p:childTnLst>
                                    <p:set>
                                      <p:cBhvr>
                                        <p:cTn id="35" dur="1" fill="hold">
                                          <p:stCondLst>
                                            <p:cond delay="0"/>
                                          </p:stCondLst>
                                        </p:cTn>
                                        <p:tgtEl>
                                          <p:spTgt spid="31752"/>
                                        </p:tgtEl>
                                        <p:attrNameLst>
                                          <p:attrName>style.visibility</p:attrName>
                                        </p:attrNameLst>
                                      </p:cBhvr>
                                      <p:to>
                                        <p:strVal val="visible"/>
                                      </p:to>
                                    </p:set>
                                    <p:animEffect transition="in" filter="fade">
                                      <p:cBhvr>
                                        <p:cTn id="36" dur="500"/>
                                        <p:tgtEl>
                                          <p:spTgt spid="31752"/>
                                        </p:tgtEl>
                                      </p:cBhvr>
                                    </p:animEffect>
                                    <p:anim calcmode="lin" valueType="num">
                                      <p:cBhvr>
                                        <p:cTn id="37" dur="500" fill="hold"/>
                                        <p:tgtEl>
                                          <p:spTgt spid="31752"/>
                                        </p:tgtEl>
                                        <p:attrNameLst>
                                          <p:attrName>ppt_x</p:attrName>
                                        </p:attrNameLst>
                                      </p:cBhvr>
                                      <p:tavLst>
                                        <p:tav tm="0">
                                          <p:val>
                                            <p:strVal val="#ppt_x"/>
                                          </p:val>
                                        </p:tav>
                                        <p:tav tm="100000">
                                          <p:val>
                                            <p:strVal val="#ppt_x"/>
                                          </p:val>
                                        </p:tav>
                                      </p:tavLst>
                                    </p:anim>
                                    <p:anim calcmode="lin" valueType="num">
                                      <p:cBhvr>
                                        <p:cTn id="38" dur="500" fill="hold"/>
                                        <p:tgtEl>
                                          <p:spTgt spid="31752"/>
                                        </p:tgtEl>
                                        <p:attrNameLst>
                                          <p:attrName>ppt_y</p:attrName>
                                        </p:attrNameLst>
                                      </p:cBhvr>
                                      <p:tavLst>
                                        <p:tav tm="0">
                                          <p:val>
                                            <p:strVal val="#ppt_y-.1"/>
                                          </p:val>
                                        </p:tav>
                                        <p:tav tm="100000">
                                          <p:val>
                                            <p:strVal val="#ppt_y"/>
                                          </p:val>
                                        </p:tav>
                                      </p:tavLst>
                                    </p:anim>
                                  </p:childTnLst>
                                </p:cTn>
                              </p:par>
                            </p:childTnLst>
                          </p:cTn>
                        </p:par>
                        <p:par>
                          <p:cTn id="39" fill="hold" nodeType="afterGroup">
                            <p:stCondLst>
                              <p:cond delay="3000"/>
                            </p:stCondLst>
                            <p:childTnLst>
                              <p:par>
                                <p:cTn id="40" presetID="47" presetClass="entr" presetSubtype="0" fill="hold" nodeType="afterEffect">
                                  <p:stCondLst>
                                    <p:cond delay="0"/>
                                  </p:stCondLst>
                                  <p:childTnLst>
                                    <p:set>
                                      <p:cBhvr>
                                        <p:cTn id="41" dur="1" fill="hold">
                                          <p:stCondLst>
                                            <p:cond delay="0"/>
                                          </p:stCondLst>
                                        </p:cTn>
                                        <p:tgtEl>
                                          <p:spTgt spid="31751"/>
                                        </p:tgtEl>
                                        <p:attrNameLst>
                                          <p:attrName>style.visibility</p:attrName>
                                        </p:attrNameLst>
                                      </p:cBhvr>
                                      <p:to>
                                        <p:strVal val="visible"/>
                                      </p:to>
                                    </p:set>
                                    <p:animEffect transition="in" filter="fade">
                                      <p:cBhvr>
                                        <p:cTn id="42" dur="500"/>
                                        <p:tgtEl>
                                          <p:spTgt spid="31751"/>
                                        </p:tgtEl>
                                      </p:cBhvr>
                                    </p:animEffect>
                                    <p:anim calcmode="lin" valueType="num">
                                      <p:cBhvr>
                                        <p:cTn id="43" dur="500" fill="hold"/>
                                        <p:tgtEl>
                                          <p:spTgt spid="31751"/>
                                        </p:tgtEl>
                                        <p:attrNameLst>
                                          <p:attrName>ppt_x</p:attrName>
                                        </p:attrNameLst>
                                      </p:cBhvr>
                                      <p:tavLst>
                                        <p:tav tm="0">
                                          <p:val>
                                            <p:strVal val="#ppt_x"/>
                                          </p:val>
                                        </p:tav>
                                        <p:tav tm="100000">
                                          <p:val>
                                            <p:strVal val="#ppt_x"/>
                                          </p:val>
                                        </p:tav>
                                      </p:tavLst>
                                    </p:anim>
                                    <p:anim calcmode="lin" valueType="num">
                                      <p:cBhvr>
                                        <p:cTn id="44" dur="500" fill="hold"/>
                                        <p:tgtEl>
                                          <p:spTgt spid="31751"/>
                                        </p:tgtEl>
                                        <p:attrNameLst>
                                          <p:attrName>ppt_y</p:attrName>
                                        </p:attrNameLst>
                                      </p:cBhvr>
                                      <p:tavLst>
                                        <p:tav tm="0">
                                          <p:val>
                                            <p:strVal val="#ppt_y-.1"/>
                                          </p:val>
                                        </p:tav>
                                        <p:tav tm="100000">
                                          <p:val>
                                            <p:strVal val="#ppt_y"/>
                                          </p:val>
                                        </p:tav>
                                      </p:tavLst>
                                    </p:anim>
                                  </p:childTnLst>
                                </p:cTn>
                              </p:par>
                            </p:childTnLst>
                          </p:cTn>
                        </p:par>
                        <p:par>
                          <p:cTn id="45" fill="hold" nodeType="afterGroup">
                            <p:stCondLst>
                              <p:cond delay="3500"/>
                            </p:stCondLst>
                            <p:childTnLst>
                              <p:par>
                                <p:cTn id="46" presetID="47" presetClass="entr" presetSubtype="0" fill="hold" nodeType="afterEffect">
                                  <p:stCondLst>
                                    <p:cond delay="0"/>
                                  </p:stCondLst>
                                  <p:childTnLst>
                                    <p:set>
                                      <p:cBhvr>
                                        <p:cTn id="47" dur="1" fill="hold">
                                          <p:stCondLst>
                                            <p:cond delay="0"/>
                                          </p:stCondLst>
                                        </p:cTn>
                                        <p:tgtEl>
                                          <p:spTgt spid="31757"/>
                                        </p:tgtEl>
                                        <p:attrNameLst>
                                          <p:attrName>style.visibility</p:attrName>
                                        </p:attrNameLst>
                                      </p:cBhvr>
                                      <p:to>
                                        <p:strVal val="visible"/>
                                      </p:to>
                                    </p:set>
                                    <p:animEffect transition="in" filter="fade">
                                      <p:cBhvr>
                                        <p:cTn id="48" dur="500"/>
                                        <p:tgtEl>
                                          <p:spTgt spid="31757"/>
                                        </p:tgtEl>
                                      </p:cBhvr>
                                    </p:animEffect>
                                    <p:anim calcmode="lin" valueType="num">
                                      <p:cBhvr>
                                        <p:cTn id="49" dur="500" fill="hold"/>
                                        <p:tgtEl>
                                          <p:spTgt spid="31757"/>
                                        </p:tgtEl>
                                        <p:attrNameLst>
                                          <p:attrName>ppt_x</p:attrName>
                                        </p:attrNameLst>
                                      </p:cBhvr>
                                      <p:tavLst>
                                        <p:tav tm="0">
                                          <p:val>
                                            <p:strVal val="#ppt_x"/>
                                          </p:val>
                                        </p:tav>
                                        <p:tav tm="100000">
                                          <p:val>
                                            <p:strVal val="#ppt_x"/>
                                          </p:val>
                                        </p:tav>
                                      </p:tavLst>
                                    </p:anim>
                                    <p:anim calcmode="lin" valueType="num">
                                      <p:cBhvr>
                                        <p:cTn id="50" dur="500" fill="hold"/>
                                        <p:tgtEl>
                                          <p:spTgt spid="31757"/>
                                        </p:tgtEl>
                                        <p:attrNameLst>
                                          <p:attrName>ppt_y</p:attrName>
                                        </p:attrNameLst>
                                      </p:cBhvr>
                                      <p:tavLst>
                                        <p:tav tm="0">
                                          <p:val>
                                            <p:strVal val="#ppt_y-.1"/>
                                          </p:val>
                                        </p:tav>
                                        <p:tav tm="100000">
                                          <p:val>
                                            <p:strVal val="#ppt_y"/>
                                          </p:val>
                                        </p:tav>
                                      </p:tavLst>
                                    </p:anim>
                                  </p:childTnLst>
                                </p:cTn>
                              </p:par>
                            </p:childTnLst>
                          </p:cTn>
                        </p:par>
                        <p:par>
                          <p:cTn id="51" fill="hold">
                            <p:stCondLst>
                              <p:cond delay="4000"/>
                            </p:stCondLst>
                            <p:childTnLst>
                              <p:par>
                                <p:cTn id="52" presetID="14" presetClass="entr" presetSubtype="10" fill="hold" grpId="0" nodeType="after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randombar(horizontal)">
                                      <p:cBhvr>
                                        <p:cTn id="5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685800" y="191438"/>
            <a:ext cx="8153400" cy="1200329"/>
          </a:xfrm>
          <a:prstGeom prst="rect">
            <a:avLst/>
          </a:prstGeom>
          <a:noFill/>
        </p:spPr>
        <p:txBody>
          <a:bodyPr wrap="square" rtlCol="0">
            <a:spAutoFit/>
          </a:bodyPr>
          <a:lstStyle/>
          <a:p>
            <a:r>
              <a:rPr lang="en-US" sz="2400"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1.</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Giả sử một cậu bé trong câu chuyện trên không muốn bắt chim sơn ca, cậu sẽ từ chối thế nào khi bạn rủ đi bắt chim? Chọn câu trả lời em thích:</a:t>
            </a:r>
          </a:p>
        </p:txBody>
      </p:sp>
      <p:pic>
        <p:nvPicPr>
          <p:cNvPr id="10" name="Picture 9" descr="20210409090849_wm_shs-tieng-viet-2-tap-1"/>
          <p:cNvPicPr>
            <a:picLocks noChangeAspect="1" noChangeArrowheads="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8169" t="35990" r="85076" b="58298"/>
          <a:stretch/>
        </p:blipFill>
        <p:spPr bwMode="auto">
          <a:xfrm>
            <a:off x="195166" y="209550"/>
            <a:ext cx="623749" cy="740359"/>
          </a:xfrm>
          <a:prstGeom prst="roundRect">
            <a:avLst>
              <a:gd name="adj" fmla="val 50000"/>
            </a:avLst>
          </a:prstGeom>
          <a:noFill/>
          <a:extLst>
            <a:ext uri="{909E8E84-426E-40DD-AFC4-6F175D3DCCD1}">
              <a14:hiddenFill xmlns:a14="http://schemas.microsoft.com/office/drawing/2010/main">
                <a:solidFill>
                  <a:srgbClr val="FFFFFF"/>
                </a:solidFill>
              </a14:hiddenFill>
            </a:ext>
          </a:extLst>
        </p:spPr>
      </p:pic>
      <p:sp>
        <p:nvSpPr>
          <p:cNvPr id="12" name="Rounded Rectangle 11"/>
          <p:cNvSpPr/>
          <p:nvPr/>
        </p:nvSpPr>
        <p:spPr>
          <a:xfrm>
            <a:off x="622624" y="1418437"/>
            <a:ext cx="7467600" cy="2494150"/>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13" name="Picture 8" descr="OnlineLabels Clip Art - Perplexed Female (#19)"/>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39126" y="2915135"/>
            <a:ext cx="1809220" cy="204824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41716" y="2915135"/>
            <a:ext cx="1765836" cy="1980829"/>
          </a:xfrm>
          <a:prstGeom prst="rect">
            <a:avLst/>
          </a:prstGeom>
        </p:spPr>
      </p:pic>
      <p:pic>
        <p:nvPicPr>
          <p:cNvPr id="16" name="Picture 1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818915" y="1591804"/>
            <a:ext cx="6953485" cy="1569660"/>
          </a:xfrm>
          <a:prstGeom prst="rect">
            <a:avLst/>
          </a:prstGeom>
          <a:solidFill>
            <a:srgbClr val="FFCCFF"/>
          </a:solidFill>
          <a:effectLst>
            <a:softEdge rad="63500"/>
          </a:effectLst>
        </p:spPr>
        <p:txBody>
          <a:bodyPr wrap="square" rtlCol="0">
            <a:spAutoFit/>
          </a:bodyPr>
          <a:lstStyle/>
          <a:p>
            <a:r>
              <a:rPr lang="en-US" sz="2400" dirty="0">
                <a:latin typeface="Arial-Rounded" panose="020B0500000000000000" pitchFamily="34" charset="0"/>
                <a:ea typeface="Arial-Rounded" panose="020B0500000000000000" pitchFamily="34" charset="0"/>
                <a:cs typeface="Arial-Rounded" panose="020B0500000000000000" pitchFamily="34" charset="0"/>
              </a:rPr>
              <a:t>a. </a:t>
            </a:r>
            <a:r>
              <a:rPr lang="en-US" sz="2400" dirty="0" err="1">
                <a:latin typeface="Arial-Rounded" panose="020B0500000000000000" pitchFamily="34" charset="0"/>
                <a:ea typeface="Arial-Rounded" panose="020B0500000000000000" pitchFamily="34" charset="0"/>
                <a:cs typeface="Arial-Rounded" panose="020B0500000000000000" pitchFamily="34" charset="0"/>
              </a:rPr>
              <a:t>Cậu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đừng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Hãy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để</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do!</a:t>
            </a:r>
          </a:p>
          <a:p>
            <a:r>
              <a:rPr lang="en-US" sz="2400" dirty="0">
                <a:latin typeface="Arial-Rounded" panose="020B0500000000000000" pitchFamily="34" charset="0"/>
                <a:ea typeface="Arial-Rounded" panose="020B0500000000000000" pitchFamily="34" charset="0"/>
                <a:cs typeface="Arial-Rounded" panose="020B0500000000000000" pitchFamily="34" charset="0"/>
              </a:rPr>
              <a:t>b.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tớ</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đâu</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Tội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nghiệp</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a:p>
            <a:r>
              <a:rPr lang="en-US" sz="2400" dirty="0">
                <a:latin typeface="Arial-Rounded" panose="020B0500000000000000" pitchFamily="34" charset="0"/>
                <a:ea typeface="Arial-Rounded" panose="020B0500000000000000" pitchFamily="34" charset="0"/>
                <a:cs typeface="Arial-Rounded" panose="020B0500000000000000" pitchFamily="34" charset="0"/>
              </a:rPr>
              <a:t>c. </a:t>
            </a:r>
            <a:r>
              <a:rPr lang="en-US" sz="2400" dirty="0" err="1">
                <a:latin typeface="Arial-Rounded" panose="020B0500000000000000" pitchFamily="34" charset="0"/>
                <a:ea typeface="Arial-Rounded" panose="020B0500000000000000" pitchFamily="34" charset="0"/>
                <a:cs typeface="Arial-Rounded" panose="020B0500000000000000" pitchFamily="34" charset="0"/>
              </a:rPr>
              <a:t>Chim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đang</a:t>
            </a:r>
            <a:r>
              <a:rPr lang="en-US" sz="2400" dirty="0">
                <a:latin typeface="Arial-Rounded" panose="020B0500000000000000" pitchFamily="34" charset="0"/>
                <a:ea typeface="Arial-Rounded" panose="020B0500000000000000" pitchFamily="34" charset="0"/>
                <a:cs typeface="Arial-Rounded" panose="020B0500000000000000" pitchFamily="34" charset="0"/>
              </a:rPr>
              <a:t> bay </a:t>
            </a:r>
            <a:r>
              <a:rPr lang="en-US" sz="2400" dirty="0" err="1">
                <a:latin typeface="Arial-Rounded" panose="020B0500000000000000" pitchFamily="34" charset="0"/>
                <a:ea typeface="Arial-Rounded" panose="020B0500000000000000" pitchFamily="34" charset="0"/>
                <a:cs typeface="Arial-Rounded" panose="020B0500000000000000" pitchFamily="34" charset="0"/>
              </a:rPr>
              <a:t>nhảy</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tự</a:t>
            </a:r>
            <a:r>
              <a:rPr lang="en-US" sz="2400" dirty="0">
                <a:latin typeface="Arial-Rounded" panose="020B0500000000000000" pitchFamily="34" charset="0"/>
                <a:ea typeface="Arial-Rounded" panose="020B0500000000000000" pitchFamily="34" charset="0"/>
                <a:cs typeface="Arial-Rounded" panose="020B0500000000000000" pitchFamily="34" charset="0"/>
              </a:rPr>
              <a:t> do, </a:t>
            </a:r>
            <a:r>
              <a:rPr lang="en-US" sz="2400" dirty="0" err="1">
                <a:latin typeface="Arial-Rounded" panose="020B0500000000000000" pitchFamily="34" charset="0"/>
                <a:ea typeface="Arial-Rounded" panose="020B0500000000000000" pitchFamily="34" charset="0"/>
                <a:cs typeface="Arial-Rounded" panose="020B0500000000000000" pitchFamily="34" charset="0"/>
              </a:rPr>
              <a:t>tại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sao</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lại</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bắt</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nó</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Đừng</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en-US" sz="2400" dirty="0" err="1">
                <a:latin typeface="Arial-Rounded" panose="020B0500000000000000" pitchFamily="34" charset="0"/>
                <a:ea typeface="Arial-Rounded" panose="020B0500000000000000" pitchFamily="34" charset="0"/>
                <a:cs typeface="Arial-Rounded" panose="020B0500000000000000" pitchFamily="34" charset="0"/>
              </a:rPr>
              <a:t>vậy</a:t>
            </a:r>
            <a:r>
              <a:rPr lang="en-US" sz="2400" dirty="0">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22220175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up)">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xit" presetSubtype="0" fill="hold" nodeType="withEffect">
                                  <p:stCondLst>
                                    <p:cond delay="0"/>
                                  </p:stCondLst>
                                  <p:childTnLst>
                                    <p:animEffect transition="out" filter="fade">
                                      <p:cBhvr>
                                        <p:cTn id="18" dur="500"/>
                                        <p:tgtEl>
                                          <p:spTgt spid="13"/>
                                        </p:tgtEl>
                                      </p:cBhvr>
                                    </p:animEffect>
                                    <p:set>
                                      <p:cBhvr>
                                        <p:cTn id="19" dur="1" fill="hold">
                                          <p:stCondLst>
                                            <p:cond delay="499"/>
                                          </p:stCondLst>
                                        </p:cTn>
                                        <p:tgtEl>
                                          <p:spTgt spid="13"/>
                                        </p:tgtEl>
                                        <p:attrNameLst>
                                          <p:attrName>style.visibility</p:attrName>
                                        </p:attrNameLst>
                                      </p:cBhvr>
                                      <p:to>
                                        <p:strVal val="hidden"/>
                                      </p:to>
                                    </p:set>
                                  </p:childTnLst>
                                </p:cTn>
                              </p:par>
                              <p:par>
                                <p:cTn id="20" presetID="10" presetClass="entr" presetSubtype="0"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barn(inVertical)">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animBg="1"/>
      <p:bldP spid="2"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990600" y="331843"/>
            <a:ext cx="7129089" cy="954107"/>
          </a:xfrm>
          <a:prstGeom prst="rect">
            <a:avLst/>
          </a:prstGeom>
          <a:noFill/>
        </p:spPr>
        <p:txBody>
          <a:bodyPr wrap="square" rtlCol="0">
            <a:spAutoFit/>
          </a:bodyPr>
          <a:lstStyle/>
          <a:p>
            <a:pPr algn="just"/>
            <a:r>
              <a:rPr lang="en-US" sz="2800" b="1" dirty="0">
                <a:solidFill>
                  <a:srgbClr val="FF3300"/>
                </a:solidFill>
                <a:latin typeface="Arial-Rounded" panose="020B0500000000000000" pitchFamily="34" charset="0"/>
                <a:ea typeface="Arial-Rounded" panose="020B0500000000000000" pitchFamily="34" charset="0"/>
                <a:cs typeface="Arial-Rounded" panose="020B0500000000000000" pitchFamily="34" charset="0"/>
              </a:rPr>
              <a:t>2.</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Hãy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nói</a:t>
            </a:r>
            <a:r>
              <a:rPr lang="en-US" sz="2800" dirty="0">
                <a:latin typeface="Arial-Rounded" panose="020B0500000000000000" pitchFamily="34" charset="0"/>
                <a:ea typeface="Arial-Rounded" panose="020B0500000000000000" pitchFamily="34" charset="0"/>
                <a:cs typeface="Arial-Rounded" panose="020B0500000000000000" pitchFamily="34" charset="0"/>
              </a:rPr>
              <a:t> 1 – 2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câu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thể</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hiện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thái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độ</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đồng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tình</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với</a:t>
            </a:r>
            <a:r>
              <a:rPr lang="en-US" sz="2800" dirty="0">
                <a:latin typeface="Arial-Rounded" panose="020B0500000000000000" pitchFamily="34" charset="0"/>
                <a:ea typeface="Arial-Rounded" panose="020B0500000000000000" pitchFamily="34" charset="0"/>
                <a:cs typeface="Arial-Rounded" panose="020B0500000000000000" pitchFamily="34" charset="0"/>
              </a:rPr>
              <a:t> ý </a:t>
            </a:r>
            <a:r>
              <a:rPr lang="en-US" sz="2800" dirty="0" err="1">
                <a:latin typeface="Arial-Rounded" panose="020B0500000000000000" pitchFamily="34" charset="0"/>
                <a:ea typeface="Arial-Rounded" panose="020B0500000000000000" pitchFamily="34" charset="0"/>
                <a:cs typeface="Arial-Rounded" panose="020B0500000000000000" pitchFamily="34" charset="0"/>
              </a:rPr>
              <a:t>kiến</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trên</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ectangle 10"/>
          <p:cNvSpPr/>
          <p:nvPr/>
        </p:nvSpPr>
        <p:spPr>
          <a:xfrm>
            <a:off x="866222" y="1737151"/>
            <a:ext cx="5458378" cy="2246769"/>
          </a:xfrm>
          <a:prstGeom prst="rect">
            <a:avLst/>
          </a:prstGeom>
        </p:spPr>
        <p:txBody>
          <a:bodyPr wrap="square">
            <a:spAutoFit/>
          </a:bodyPr>
          <a:lstStyle/>
          <a:p>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Ví</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i="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dụ</a:t>
            </a:r>
            <a:r>
              <a:rPr lang="en-US" sz="28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a:p>
            <a:r>
              <a:rPr lang="vi-VN" sz="2800" dirty="0">
                <a:latin typeface="Arial-Rounded" panose="020B0500000000000000" pitchFamily="34" charset="0"/>
                <a:ea typeface="Arial-Rounded" panose="020B0500000000000000" pitchFamily="34" charset="0"/>
                <a:cs typeface="Arial-Rounded" panose="020B0500000000000000" pitchFamily="34" charset="0"/>
              </a:rPr>
              <a:t>Đúng đấy! Chim vốn là loài bay lượn tự do trên bầu trời. Bây giờ mà chúng mình đem bắt nhốt nó vào lồng thì tội nghiệp nó lắm!</a:t>
            </a:r>
          </a:p>
        </p:txBody>
      </p:sp>
      <p:sp>
        <p:nvSpPr>
          <p:cNvPr id="12" name="Rounded Rectangle 11"/>
          <p:cNvSpPr/>
          <p:nvPr/>
        </p:nvSpPr>
        <p:spPr>
          <a:xfrm>
            <a:off x="580159" y="1581150"/>
            <a:ext cx="7467600" cy="2776557"/>
          </a:xfrm>
          <a:prstGeom prst="roundRect">
            <a:avLst/>
          </a:prstGeom>
          <a:noFill/>
          <a:ln>
            <a:prstDash val="lgDashDot"/>
          </a:ln>
        </p:spPr>
        <p:style>
          <a:lnRef idx="2">
            <a:schemeClr val="accent1">
              <a:shade val="50000"/>
            </a:schemeClr>
          </a:lnRef>
          <a:fillRef idx="1">
            <a:schemeClr val="accent1"/>
          </a:fillRef>
          <a:effectRef idx="0">
            <a:schemeClr val="accent1"/>
          </a:effectRef>
          <a:fontRef idx="minor">
            <a:schemeClr val="lt1"/>
          </a:fontRef>
        </p:style>
        <p:txBody>
          <a:bodyPr lIns="65822" tIns="32912" rIns="65822" bIns="32912" rtlCol="0" anchor="ctr"/>
          <a:lstStyle/>
          <a:p>
            <a:pPr algn="ctr" defTabSz="685698"/>
            <a:endParaRPr lang="en-US" sz="1400">
              <a:solidFill>
                <a:prstClr val="white"/>
              </a:solidFill>
            </a:endParaRPr>
          </a:p>
        </p:txBody>
      </p:sp>
      <p:pic>
        <p:nvPicPr>
          <p:cNvPr id="13" name="Picture 8" descr="OnlineLabels Clip Art - Perplexed Female (#1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46978" y="2348345"/>
            <a:ext cx="2320822" cy="235855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94318" y="2374322"/>
            <a:ext cx="2209800" cy="2376129"/>
          </a:xfrm>
          <a:prstGeom prst="rect">
            <a:avLst/>
          </a:prstGeom>
        </p:spPr>
      </p:pic>
      <p:pic>
        <p:nvPicPr>
          <p:cNvPr id="16" name="Picture 1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2277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p:cTn id="15" dur="500" fill="hold"/>
                                        <p:tgtEl>
                                          <p:spTgt spid="11"/>
                                        </p:tgtEl>
                                        <p:attrNameLst>
                                          <p:attrName>ppt_w</p:attrName>
                                        </p:attrNameLst>
                                      </p:cBhvr>
                                      <p:tavLst>
                                        <p:tav tm="0">
                                          <p:val>
                                            <p:fltVal val="0"/>
                                          </p:val>
                                        </p:tav>
                                        <p:tav tm="100000">
                                          <p:val>
                                            <p:strVal val="#ppt_w"/>
                                          </p:val>
                                        </p:tav>
                                      </p:tavLst>
                                    </p:anim>
                                    <p:anim calcmode="lin" valueType="num">
                                      <p:cBhvr>
                                        <p:cTn id="16" dur="500" fill="hold"/>
                                        <p:tgtEl>
                                          <p:spTgt spid="11"/>
                                        </p:tgtEl>
                                        <p:attrNameLst>
                                          <p:attrName>ppt_h</p:attrName>
                                        </p:attrNameLst>
                                      </p:cBhvr>
                                      <p:tavLst>
                                        <p:tav tm="0">
                                          <p:val>
                                            <p:fltVal val="0"/>
                                          </p:val>
                                        </p:tav>
                                        <p:tav tm="100000">
                                          <p:val>
                                            <p:strVal val="#ppt_h"/>
                                          </p:val>
                                        </p:tav>
                                      </p:tavLst>
                                    </p:anim>
                                    <p:animEffect transition="in" filter="fade">
                                      <p:cBhvr>
                                        <p:cTn id="17" dur="500"/>
                                        <p:tgtEl>
                                          <p:spTgt spid="11"/>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xit" presetSubtype="0" fill="hold" nodeType="withEffect">
                                  <p:stCondLst>
                                    <p:cond delay="0"/>
                                  </p:stCondLst>
                                  <p:childTnLst>
                                    <p:animEffect transition="out" filter="fade">
                                      <p:cBhvr>
                                        <p:cTn id="22" dur="500"/>
                                        <p:tgtEl>
                                          <p:spTgt spid="13"/>
                                        </p:tgtEl>
                                      </p:cBhvr>
                                    </p:animEffect>
                                    <p:set>
                                      <p:cBhvr>
                                        <p:cTn id="23" dur="1" fill="hold">
                                          <p:stCondLst>
                                            <p:cond delay="499"/>
                                          </p:stCondLst>
                                        </p:cTn>
                                        <p:tgtEl>
                                          <p:spTgt spid="13"/>
                                        </p:tgtEl>
                                        <p:attrNameLst>
                                          <p:attrName>style.visibility</p:attrName>
                                        </p:attrNameLst>
                                      </p:cBhvr>
                                      <p:to>
                                        <p:strVal val="hidden"/>
                                      </p:to>
                                    </p:set>
                                  </p:childTnLst>
                                </p:cTn>
                              </p:par>
                              <p:par>
                                <p:cTn id="24" presetID="10" presetClass="entr" presetSubtype="0" fill="hold"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2"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2" name="Picture 4" descr="1-4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99" y="162002"/>
            <a:ext cx="9151787" cy="5028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5" descr="1-5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240862"/>
            <a:ext cx="2804022" cy="1902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6" descr="1-5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59532" y="-177820"/>
            <a:ext cx="1611185" cy="1466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7" descr="1-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1200" y="2203580"/>
            <a:ext cx="3352800" cy="2939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矩形 15">
            <a:extLst>
              <a:ext uri="{FF2B5EF4-FFF2-40B4-BE49-F238E27FC236}">
                <a16:creationId xmlns:a16="http://schemas.microsoft.com/office/drawing/2014/main" id="{0137C790-3870-488A-83AF-0B139DDA78D1}"/>
              </a:ext>
            </a:extLst>
          </p:cNvPr>
          <p:cNvSpPr>
            <a:spLocks noChangeArrowheads="1"/>
          </p:cNvSpPr>
          <p:nvPr/>
        </p:nvSpPr>
        <p:spPr bwMode="auto">
          <a:xfrm>
            <a:off x="2438400" y="1123949"/>
            <a:ext cx="4652106" cy="2285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62" tIns="34289" rIns="68562" bIns="34289">
            <a:spAutoFit/>
          </a:bodyPr>
          <a:lstStyle>
            <a:lvl1pPr defTabSz="547688">
              <a:lnSpc>
                <a:spcPct val="90000"/>
              </a:lnSpc>
              <a:spcBef>
                <a:spcPts val="1000"/>
              </a:spcBef>
              <a:buFont typeface="Arial" pitchFamily="34" charset="0"/>
              <a:buChar char="•"/>
              <a:defRPr sz="2800">
                <a:solidFill>
                  <a:schemeClr val="tx1"/>
                </a:solidFill>
                <a:latin typeface="字魂59号-创粗黑"/>
                <a:ea typeface="字魂59号-创粗黑"/>
                <a:cs typeface="字魂59号-创粗黑"/>
              </a:defRPr>
            </a:lvl1pPr>
            <a:lvl2pPr marL="685800" indent="-228600" defTabSz="547688">
              <a:lnSpc>
                <a:spcPct val="90000"/>
              </a:lnSpc>
              <a:spcBef>
                <a:spcPts val="500"/>
              </a:spcBef>
              <a:buFont typeface="Arial" pitchFamily="34" charset="0"/>
              <a:buChar char="•"/>
              <a:defRPr sz="2400">
                <a:solidFill>
                  <a:schemeClr val="tx1"/>
                </a:solidFill>
                <a:latin typeface="字魂59号-创粗黑"/>
                <a:ea typeface="字魂59号-创粗黑"/>
                <a:cs typeface="字魂59号-创粗黑"/>
              </a:defRPr>
            </a:lvl2pPr>
            <a:lvl3pPr marL="1143000" indent="-228600" defTabSz="547688">
              <a:lnSpc>
                <a:spcPct val="90000"/>
              </a:lnSpc>
              <a:spcBef>
                <a:spcPts val="500"/>
              </a:spcBef>
              <a:buFont typeface="Arial" pitchFamily="34" charset="0"/>
              <a:buChar char="•"/>
              <a:defRPr sz="2000">
                <a:solidFill>
                  <a:schemeClr val="tx1"/>
                </a:solidFill>
                <a:latin typeface="字魂59号-创粗黑"/>
                <a:ea typeface="字魂59号-创粗黑"/>
                <a:cs typeface="字魂59号-创粗黑"/>
              </a:defRPr>
            </a:lvl3pPr>
            <a:lvl4pPr marL="16002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4pPr>
            <a:lvl5pPr marL="2057400" indent="-228600" defTabSz="547688">
              <a:lnSpc>
                <a:spcPct val="90000"/>
              </a:lnSpc>
              <a:spcBef>
                <a:spcPts val="500"/>
              </a:spcBef>
              <a:buFont typeface="Arial" pitchFamily="34" charset="0"/>
              <a:buChar char="•"/>
              <a:defRPr>
                <a:solidFill>
                  <a:schemeClr val="tx1"/>
                </a:solidFill>
                <a:latin typeface="字魂59号-创粗黑"/>
                <a:ea typeface="字魂59号-创粗黑"/>
                <a:cs typeface="字魂59号-创粗黑"/>
              </a:defRPr>
            </a:lvl5pPr>
            <a:lvl6pPr marL="25146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6pPr>
            <a:lvl7pPr marL="29718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7pPr>
            <a:lvl8pPr marL="34290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8pPr>
            <a:lvl9pPr marL="3886200" indent="-228600" defTabSz="547688" eaLnBrk="0" fontAlgn="base" hangingPunct="0">
              <a:lnSpc>
                <a:spcPct val="90000"/>
              </a:lnSpc>
              <a:spcBef>
                <a:spcPts val="500"/>
              </a:spcBef>
              <a:spcAft>
                <a:spcPct val="0"/>
              </a:spcAft>
              <a:buFont typeface="Arial" pitchFamily="34" charset="0"/>
              <a:buChar char="•"/>
              <a:defRPr>
                <a:solidFill>
                  <a:schemeClr val="tx1"/>
                </a:solidFill>
                <a:latin typeface="字魂59号-创粗黑"/>
                <a:ea typeface="字魂59号-创粗黑"/>
                <a:cs typeface="字魂59号-创粗黑"/>
              </a:defRPr>
            </a:lvl9pPr>
          </a:lstStyle>
          <a:p>
            <a:pPr algn="ctr">
              <a:lnSpc>
                <a:spcPct val="120000"/>
              </a:lnSpc>
              <a:spcBef>
                <a:spcPct val="0"/>
              </a:spcBef>
              <a:buFontTx/>
              <a:buNone/>
            </a:pPr>
            <a:r>
              <a:rPr lang="en-US" altLang="zh-CN" sz="6000" b="1" dirty="0" err="1">
                <a:solidFill>
                  <a:srgbClr val="0070C0"/>
                </a:solidFill>
                <a:latin typeface="Arial-Rounded" pitchFamily="34" charset="0"/>
                <a:ea typeface="SimSun" pitchFamily="2" charset="-122"/>
              </a:rPr>
              <a:t>Củng</a:t>
            </a:r>
            <a:r>
              <a:rPr lang="en-US" altLang="zh-CN" sz="6000" b="1" dirty="0">
                <a:solidFill>
                  <a:srgbClr val="0070C0"/>
                </a:solidFill>
                <a:latin typeface="Arial-Rounded" pitchFamily="34" charset="0"/>
                <a:ea typeface="SimSun" pitchFamily="2" charset="-122"/>
              </a:rPr>
              <a:t> </a:t>
            </a:r>
            <a:r>
              <a:rPr lang="en-US" altLang="zh-CN" sz="6000" b="1" dirty="0" err="1">
                <a:solidFill>
                  <a:srgbClr val="0070C0"/>
                </a:solidFill>
                <a:latin typeface="Arial-Rounded" pitchFamily="34" charset="0"/>
                <a:ea typeface="SimSun" pitchFamily="2" charset="-122"/>
              </a:rPr>
              <a:t>cố</a:t>
            </a:r>
            <a:r>
              <a:rPr lang="en-US" altLang="zh-CN" sz="6000" b="1" dirty="0">
                <a:solidFill>
                  <a:srgbClr val="0070C0"/>
                </a:solidFill>
                <a:latin typeface="Arial-Rounded" pitchFamily="34" charset="0"/>
                <a:ea typeface="SimSun" pitchFamily="2" charset="-122"/>
              </a:rPr>
              <a:t> </a:t>
            </a:r>
            <a:r>
              <a:rPr lang="en-US" altLang="zh-CN" sz="6000" b="1" dirty="0" err="1">
                <a:solidFill>
                  <a:srgbClr val="0070C0"/>
                </a:solidFill>
                <a:latin typeface="Arial-Rounded" pitchFamily="34" charset="0"/>
                <a:ea typeface="SimSun" pitchFamily="2" charset="-122"/>
              </a:rPr>
              <a:t>và</a:t>
            </a:r>
            <a:endParaRPr lang="en-US" altLang="zh-CN" sz="6000" b="1" dirty="0">
              <a:solidFill>
                <a:srgbClr val="0070C0"/>
              </a:solidFill>
              <a:latin typeface="Arial-Rounded" pitchFamily="34" charset="0"/>
              <a:ea typeface="SimSun" pitchFamily="2" charset="-122"/>
            </a:endParaRPr>
          </a:p>
          <a:p>
            <a:pPr algn="ctr">
              <a:lnSpc>
                <a:spcPct val="120000"/>
              </a:lnSpc>
              <a:spcBef>
                <a:spcPct val="0"/>
              </a:spcBef>
              <a:buFontTx/>
              <a:buNone/>
            </a:pPr>
            <a:r>
              <a:rPr lang="en-US" altLang="zh-CN" sz="6000" b="1" dirty="0">
                <a:solidFill>
                  <a:srgbClr val="0070C0"/>
                </a:solidFill>
                <a:latin typeface="Arial-Rounded" pitchFamily="34" charset="0"/>
                <a:ea typeface="SimSun" pitchFamily="2" charset="-122"/>
              </a:rPr>
              <a:t> </a:t>
            </a:r>
            <a:r>
              <a:rPr lang="en-US" altLang="zh-CN" sz="6000" b="1" dirty="0" err="1">
                <a:solidFill>
                  <a:srgbClr val="0070C0"/>
                </a:solidFill>
                <a:latin typeface="Arial-Rounded" pitchFamily="34" charset="0"/>
                <a:ea typeface="SimSun" pitchFamily="2" charset="-122"/>
              </a:rPr>
              <a:t>dặn</a:t>
            </a:r>
            <a:r>
              <a:rPr lang="en-US" altLang="zh-CN" sz="6000" b="1" dirty="0">
                <a:solidFill>
                  <a:srgbClr val="0070C0"/>
                </a:solidFill>
                <a:latin typeface="Arial-Rounded" pitchFamily="34" charset="0"/>
                <a:ea typeface="SimSun" pitchFamily="2" charset="-122"/>
              </a:rPr>
              <a:t> </a:t>
            </a:r>
            <a:r>
              <a:rPr lang="en-US" altLang="zh-CN" sz="6000" b="1" dirty="0" err="1">
                <a:solidFill>
                  <a:srgbClr val="0070C0"/>
                </a:solidFill>
                <a:latin typeface="Arial-Rounded" pitchFamily="34" charset="0"/>
                <a:ea typeface="SimSun" pitchFamily="2" charset="-122"/>
              </a:rPr>
              <a:t>dò</a:t>
            </a:r>
            <a:endParaRPr lang="zh-CN" altLang="en-US" sz="6000" b="1" dirty="0">
              <a:solidFill>
                <a:srgbClr val="0070C0"/>
              </a:solidFill>
              <a:latin typeface="Arial-Rounded" pitchFamily="34" charset="0"/>
              <a:ea typeface="SimSun" pitchFamily="2" charset="-122"/>
            </a:endParaRPr>
          </a:p>
        </p:txBody>
      </p:sp>
      <p:pic>
        <p:nvPicPr>
          <p:cNvPr id="7" name="Picture 5" descr="1-4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7002" y="-36549"/>
            <a:ext cx="3247526" cy="2379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765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nodeType="with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arn(outVertical)">
                                      <p:cBhvr>
                                        <p:cTn id="7" dur="500"/>
                                        <p:tgtEl>
                                          <p:spTgt spid="48132"/>
                                        </p:tgtEl>
                                      </p:cBhvr>
                                    </p:animEffect>
                                  </p:childTnLst>
                                </p:cTn>
                              </p:par>
                            </p:childTnLst>
                          </p:cTn>
                        </p:par>
                        <p:par>
                          <p:cTn id="8" fill="hold" nodeType="afterGroup">
                            <p:stCondLst>
                              <p:cond delay="500"/>
                            </p:stCondLst>
                            <p:childTnLst>
                              <p:par>
                                <p:cTn id="9" presetID="47" presetClass="entr" presetSubtype="0" fill="hold" nodeType="afterEffect">
                                  <p:stCondLst>
                                    <p:cond delay="0"/>
                                  </p:stCondLst>
                                  <p:childTnLst>
                                    <p:set>
                                      <p:cBhvr>
                                        <p:cTn id="10" dur="1" fill="hold">
                                          <p:stCondLst>
                                            <p:cond delay="0"/>
                                          </p:stCondLst>
                                        </p:cTn>
                                        <p:tgtEl>
                                          <p:spTgt spid="48134"/>
                                        </p:tgtEl>
                                        <p:attrNameLst>
                                          <p:attrName>style.visibility</p:attrName>
                                        </p:attrNameLst>
                                      </p:cBhvr>
                                      <p:to>
                                        <p:strVal val="visible"/>
                                      </p:to>
                                    </p:set>
                                    <p:animEffect transition="in" filter="fade">
                                      <p:cBhvr>
                                        <p:cTn id="11" dur="500"/>
                                        <p:tgtEl>
                                          <p:spTgt spid="48134"/>
                                        </p:tgtEl>
                                      </p:cBhvr>
                                    </p:animEffect>
                                    <p:anim calcmode="lin" valueType="num">
                                      <p:cBhvr>
                                        <p:cTn id="12" dur="500" fill="hold"/>
                                        <p:tgtEl>
                                          <p:spTgt spid="48134"/>
                                        </p:tgtEl>
                                        <p:attrNameLst>
                                          <p:attrName>ppt_x</p:attrName>
                                        </p:attrNameLst>
                                      </p:cBhvr>
                                      <p:tavLst>
                                        <p:tav tm="0">
                                          <p:val>
                                            <p:strVal val="#ppt_x"/>
                                          </p:val>
                                        </p:tav>
                                        <p:tav tm="100000">
                                          <p:val>
                                            <p:strVal val="#ppt_x"/>
                                          </p:val>
                                        </p:tav>
                                      </p:tavLst>
                                    </p:anim>
                                    <p:anim calcmode="lin" valueType="num">
                                      <p:cBhvr>
                                        <p:cTn id="13" dur="500" fill="hold"/>
                                        <p:tgtEl>
                                          <p:spTgt spid="48134"/>
                                        </p:tgtEl>
                                        <p:attrNameLst>
                                          <p:attrName>ppt_y</p:attrName>
                                        </p:attrNameLst>
                                      </p:cBhvr>
                                      <p:tavLst>
                                        <p:tav tm="0">
                                          <p:val>
                                            <p:strVal val="#ppt_y-.1"/>
                                          </p:val>
                                        </p:tav>
                                        <p:tav tm="100000">
                                          <p:val>
                                            <p:strVal val="#ppt_y"/>
                                          </p:val>
                                        </p:tav>
                                      </p:tavLst>
                                    </p:anim>
                                  </p:childTnLst>
                                </p:cTn>
                              </p:par>
                            </p:childTnLst>
                          </p:cTn>
                        </p:par>
                        <p:par>
                          <p:cTn id="14" fill="hold" nodeType="afterGroup">
                            <p:stCondLst>
                              <p:cond delay="1000"/>
                            </p:stCondLst>
                            <p:childTnLst>
                              <p:par>
                                <p:cTn id="15" presetID="42" presetClass="entr" presetSubtype="0" fill="hold" nodeType="afterEffect">
                                  <p:stCondLst>
                                    <p:cond delay="0"/>
                                  </p:stCondLst>
                                  <p:childTnLst>
                                    <p:set>
                                      <p:cBhvr>
                                        <p:cTn id="16" dur="1" fill="hold">
                                          <p:stCondLst>
                                            <p:cond delay="0"/>
                                          </p:stCondLst>
                                        </p:cTn>
                                        <p:tgtEl>
                                          <p:spTgt spid="48133"/>
                                        </p:tgtEl>
                                        <p:attrNameLst>
                                          <p:attrName>style.visibility</p:attrName>
                                        </p:attrNameLst>
                                      </p:cBhvr>
                                      <p:to>
                                        <p:strVal val="visible"/>
                                      </p:to>
                                    </p:set>
                                    <p:animEffect transition="in" filter="fade">
                                      <p:cBhvr>
                                        <p:cTn id="17" dur="500"/>
                                        <p:tgtEl>
                                          <p:spTgt spid="48133"/>
                                        </p:tgtEl>
                                      </p:cBhvr>
                                    </p:animEffect>
                                    <p:anim calcmode="lin" valueType="num">
                                      <p:cBhvr>
                                        <p:cTn id="18" dur="500" fill="hold"/>
                                        <p:tgtEl>
                                          <p:spTgt spid="48133"/>
                                        </p:tgtEl>
                                        <p:attrNameLst>
                                          <p:attrName>ppt_x</p:attrName>
                                        </p:attrNameLst>
                                      </p:cBhvr>
                                      <p:tavLst>
                                        <p:tav tm="0">
                                          <p:val>
                                            <p:strVal val="#ppt_x"/>
                                          </p:val>
                                        </p:tav>
                                        <p:tav tm="100000">
                                          <p:val>
                                            <p:strVal val="#ppt_x"/>
                                          </p:val>
                                        </p:tav>
                                      </p:tavLst>
                                    </p:anim>
                                    <p:anim calcmode="lin" valueType="num">
                                      <p:cBhvr>
                                        <p:cTn id="19" dur="500" fill="hold"/>
                                        <p:tgtEl>
                                          <p:spTgt spid="48133"/>
                                        </p:tgtEl>
                                        <p:attrNameLst>
                                          <p:attrName>ppt_y</p:attrName>
                                        </p:attrNameLst>
                                      </p:cBhvr>
                                      <p:tavLst>
                                        <p:tav tm="0">
                                          <p:val>
                                            <p:strVal val="#ppt_y+.1"/>
                                          </p:val>
                                        </p:tav>
                                        <p:tav tm="100000">
                                          <p:val>
                                            <p:strVal val="#ppt_y"/>
                                          </p:val>
                                        </p:tav>
                                      </p:tavLst>
                                    </p:anim>
                                  </p:childTnLst>
                                </p:cTn>
                              </p:par>
                            </p:childTnLst>
                          </p:cTn>
                        </p:par>
                        <p:par>
                          <p:cTn id="20" fill="hold" nodeType="afterGroup">
                            <p:stCondLst>
                              <p:cond delay="1500"/>
                            </p:stCondLst>
                            <p:childTnLst>
                              <p:par>
                                <p:cTn id="21" presetID="2" presetClass="entr" presetSubtype="2" fill="hold" nodeType="afterEffect">
                                  <p:stCondLst>
                                    <p:cond delay="0"/>
                                  </p:stCondLst>
                                  <p:childTnLst>
                                    <p:set>
                                      <p:cBhvr>
                                        <p:cTn id="22" dur="1" fill="hold">
                                          <p:stCondLst>
                                            <p:cond delay="0"/>
                                          </p:stCondLst>
                                        </p:cTn>
                                        <p:tgtEl>
                                          <p:spTgt spid="48135"/>
                                        </p:tgtEl>
                                        <p:attrNameLst>
                                          <p:attrName>style.visibility</p:attrName>
                                        </p:attrNameLst>
                                      </p:cBhvr>
                                      <p:to>
                                        <p:strVal val="visible"/>
                                      </p:to>
                                    </p:set>
                                    <p:anim calcmode="lin" valueType="num">
                                      <p:cBhvr additive="base">
                                        <p:cTn id="23" dur="500" fill="hold"/>
                                        <p:tgtEl>
                                          <p:spTgt spid="48135"/>
                                        </p:tgtEl>
                                        <p:attrNameLst>
                                          <p:attrName>ppt_x</p:attrName>
                                        </p:attrNameLst>
                                      </p:cBhvr>
                                      <p:tavLst>
                                        <p:tav tm="0">
                                          <p:val>
                                            <p:strVal val="1+#ppt_w/2"/>
                                          </p:val>
                                        </p:tav>
                                        <p:tav tm="100000">
                                          <p:val>
                                            <p:strVal val="#ppt_x"/>
                                          </p:val>
                                        </p:tav>
                                      </p:tavLst>
                                    </p:anim>
                                    <p:anim calcmode="lin" valueType="num">
                                      <p:cBhvr additive="base">
                                        <p:cTn id="24" dur="500" fill="hold"/>
                                        <p:tgtEl>
                                          <p:spTgt spid="4813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anim calcmode="lin" valueType="num">
                                      <p:cBhvr>
                                        <p:cTn id="30" dur="500" fill="hold"/>
                                        <p:tgtEl>
                                          <p:spTgt spid="6"/>
                                        </p:tgtEl>
                                        <p:attrNameLst>
                                          <p:attrName>ppt_x</p:attrName>
                                        </p:attrNameLst>
                                      </p:cBhvr>
                                      <p:tavLst>
                                        <p:tav tm="0">
                                          <p:val>
                                            <p:strVal val="#ppt_x"/>
                                          </p:val>
                                        </p:tav>
                                        <p:tav tm="100000">
                                          <p:val>
                                            <p:strVal val="#ppt_x"/>
                                          </p:val>
                                        </p:tav>
                                      </p:tavLst>
                                    </p:anim>
                                    <p:anim calcmode="lin" valueType="num">
                                      <p:cBhvr>
                                        <p:cTn id="31" dur="500" fill="hold"/>
                                        <p:tgtEl>
                                          <p:spTgt spid="6"/>
                                        </p:tgtEl>
                                        <p:attrNameLst>
                                          <p:attrName>ppt_y</p:attrName>
                                        </p:attrNameLst>
                                      </p:cBhvr>
                                      <p:tavLst>
                                        <p:tav tm="0">
                                          <p:val>
                                            <p:strVal val="#ppt_y-.1"/>
                                          </p:val>
                                        </p:tav>
                                        <p:tav tm="100000">
                                          <p:val>
                                            <p:strVal val="#ppt_y"/>
                                          </p:val>
                                        </p:tav>
                                      </p:tavLst>
                                    </p:anim>
                                  </p:childTnLst>
                                </p:cTn>
                              </p:par>
                            </p:childTnLst>
                          </p:cTn>
                        </p:par>
                        <p:par>
                          <p:cTn id="32" fill="hold">
                            <p:stCondLst>
                              <p:cond delay="500"/>
                            </p:stCondLst>
                            <p:childTnLst>
                              <p:par>
                                <p:cTn id="33" presetID="15" presetClass="entr" presetSubtype="0" fill="hold" nodeType="after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 calcmode="lin" valueType="num">
                                      <p:cBhvr>
                                        <p:cTn id="37" dur="500" fill="hold"/>
                                        <p:tgtEl>
                                          <p:spTgt spid="7"/>
                                        </p:tgtEl>
                                        <p:attrNameLst>
                                          <p:attrName>ppt_x</p:attrName>
                                        </p:attrNameLst>
                                      </p:cBhvr>
                                      <p:tavLst>
                                        <p:tav tm="0" fmla="#ppt_x+(cos(-2*pi*(1-$))*-#ppt_x-sin(-2*pi*(1-$))*(1-#ppt_y))*(1-$)">
                                          <p:val>
                                            <p:fltVal val="0"/>
                                          </p:val>
                                        </p:tav>
                                        <p:tav tm="100000">
                                          <p:val>
                                            <p:fltVal val="1"/>
                                          </p:val>
                                        </p:tav>
                                      </p:tavLst>
                                    </p:anim>
                                    <p:anim calcmode="lin" valueType="num">
                                      <p:cBhvr>
                                        <p:cTn id="38" dur="5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36948"/>
            <a:ext cx="9144000" cy="806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5" descr="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81" y="2219747"/>
            <a:ext cx="3924419" cy="3034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6" descr="1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64584" y="-1721"/>
            <a:ext cx="6279416" cy="514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45650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with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additive="base">
                                        <p:cTn id="7" dur="500" fill="hold"/>
                                        <p:tgtEl>
                                          <p:spTgt spid="4100"/>
                                        </p:tgtEl>
                                        <p:attrNameLst>
                                          <p:attrName>ppt_x</p:attrName>
                                        </p:attrNameLst>
                                      </p:cBhvr>
                                      <p:tavLst>
                                        <p:tav tm="0">
                                          <p:val>
                                            <p:strVal val="#ppt_x"/>
                                          </p:val>
                                        </p:tav>
                                        <p:tav tm="100000">
                                          <p:val>
                                            <p:strVal val="#ppt_x"/>
                                          </p:val>
                                        </p:tav>
                                      </p:tavLst>
                                    </p:anim>
                                    <p:anim calcmode="lin" valueType="num">
                                      <p:cBhvr additive="base">
                                        <p:cTn id="8" dur="500" fill="hold"/>
                                        <p:tgtEl>
                                          <p:spTgt spid="4100"/>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53" presetClass="entr" presetSubtype="0" fill="hold" nodeType="afterEffect">
                                  <p:stCondLst>
                                    <p:cond delay="0"/>
                                  </p:stCondLst>
                                  <p:childTnLst>
                                    <p:set>
                                      <p:cBhvr>
                                        <p:cTn id="11" dur="1" fill="hold">
                                          <p:stCondLst>
                                            <p:cond delay="0"/>
                                          </p:stCondLst>
                                        </p:cTn>
                                        <p:tgtEl>
                                          <p:spTgt spid="4102"/>
                                        </p:tgtEl>
                                        <p:attrNameLst>
                                          <p:attrName>style.visibility</p:attrName>
                                        </p:attrNameLst>
                                      </p:cBhvr>
                                      <p:to>
                                        <p:strVal val="visible"/>
                                      </p:to>
                                    </p:set>
                                    <p:anim calcmode="lin" valueType="num">
                                      <p:cBhvr>
                                        <p:cTn id="12" dur="500" fill="hold"/>
                                        <p:tgtEl>
                                          <p:spTgt spid="4102"/>
                                        </p:tgtEl>
                                        <p:attrNameLst>
                                          <p:attrName>ppt_w</p:attrName>
                                        </p:attrNameLst>
                                      </p:cBhvr>
                                      <p:tavLst>
                                        <p:tav tm="0">
                                          <p:val>
                                            <p:fltVal val="0"/>
                                          </p:val>
                                        </p:tav>
                                        <p:tav tm="100000">
                                          <p:val>
                                            <p:strVal val="#ppt_w"/>
                                          </p:val>
                                        </p:tav>
                                      </p:tavLst>
                                    </p:anim>
                                    <p:anim calcmode="lin" valueType="num">
                                      <p:cBhvr>
                                        <p:cTn id="13" dur="500" fill="hold"/>
                                        <p:tgtEl>
                                          <p:spTgt spid="4102"/>
                                        </p:tgtEl>
                                        <p:attrNameLst>
                                          <p:attrName>ppt_h</p:attrName>
                                        </p:attrNameLst>
                                      </p:cBhvr>
                                      <p:tavLst>
                                        <p:tav tm="0">
                                          <p:val>
                                            <p:fltVal val="0"/>
                                          </p:val>
                                        </p:tav>
                                        <p:tav tm="100000">
                                          <p:val>
                                            <p:strVal val="#ppt_h"/>
                                          </p:val>
                                        </p:tav>
                                      </p:tavLst>
                                    </p:anim>
                                    <p:animEffect transition="in" filter="fade">
                                      <p:cBhvr>
                                        <p:cTn id="14" dur="500"/>
                                        <p:tgtEl>
                                          <p:spTgt spid="4102"/>
                                        </p:tgtEl>
                                      </p:cBhvr>
                                    </p:animEffect>
                                  </p:childTnLst>
                                </p:cTn>
                              </p:par>
                            </p:childTnLst>
                          </p:cTn>
                        </p:par>
                        <p:par>
                          <p:cTn id="15" fill="hold" nodeType="afterGroup">
                            <p:stCondLst>
                              <p:cond delay="1000"/>
                            </p:stCondLst>
                            <p:childTnLst>
                              <p:par>
                                <p:cTn id="16" presetID="15" presetClass="entr" presetSubtype="0" fill="hold" nodeType="afterEffect">
                                  <p:stCondLst>
                                    <p:cond delay="0"/>
                                  </p:stCondLst>
                                  <p:childTnLst>
                                    <p:set>
                                      <p:cBhvr>
                                        <p:cTn id="17" dur="1" fill="hold">
                                          <p:stCondLst>
                                            <p:cond delay="0"/>
                                          </p:stCondLst>
                                        </p:cTn>
                                        <p:tgtEl>
                                          <p:spTgt spid="4101"/>
                                        </p:tgtEl>
                                        <p:attrNameLst>
                                          <p:attrName>style.visibility</p:attrName>
                                        </p:attrNameLst>
                                      </p:cBhvr>
                                      <p:to>
                                        <p:strVal val="visible"/>
                                      </p:to>
                                    </p:set>
                                    <p:anim calcmode="lin" valueType="num">
                                      <p:cBhvr>
                                        <p:cTn id="18" dur="500" fill="hold"/>
                                        <p:tgtEl>
                                          <p:spTgt spid="4101"/>
                                        </p:tgtEl>
                                        <p:attrNameLst>
                                          <p:attrName>ppt_w</p:attrName>
                                        </p:attrNameLst>
                                      </p:cBhvr>
                                      <p:tavLst>
                                        <p:tav tm="0">
                                          <p:val>
                                            <p:fltVal val="0"/>
                                          </p:val>
                                        </p:tav>
                                        <p:tav tm="100000">
                                          <p:val>
                                            <p:strVal val="#ppt_w"/>
                                          </p:val>
                                        </p:tav>
                                      </p:tavLst>
                                    </p:anim>
                                    <p:anim calcmode="lin" valueType="num">
                                      <p:cBhvr>
                                        <p:cTn id="19" dur="500" fill="hold"/>
                                        <p:tgtEl>
                                          <p:spTgt spid="4101"/>
                                        </p:tgtEl>
                                        <p:attrNameLst>
                                          <p:attrName>ppt_h</p:attrName>
                                        </p:attrNameLst>
                                      </p:cBhvr>
                                      <p:tavLst>
                                        <p:tav tm="0">
                                          <p:val>
                                            <p:fltVal val="0"/>
                                          </p:val>
                                        </p:tav>
                                        <p:tav tm="100000">
                                          <p:val>
                                            <p:strVal val="#ppt_h"/>
                                          </p:val>
                                        </p:tav>
                                      </p:tavLst>
                                    </p:anim>
                                    <p:anim calcmode="lin" valueType="num">
                                      <p:cBhvr>
                                        <p:cTn id="20" dur="500" fill="hold"/>
                                        <p:tgtEl>
                                          <p:spTgt spid="4101"/>
                                        </p:tgtEl>
                                        <p:attrNameLst>
                                          <p:attrName>ppt_x</p:attrName>
                                        </p:attrNameLst>
                                      </p:cBhvr>
                                      <p:tavLst>
                                        <p:tav tm="0" fmla="#ppt_x+(cos(-2*pi*(1-$))*-#ppt_x-sin(-2*pi*(1-$))*(1-#ppt_y))*(1-$)">
                                          <p:val>
                                            <p:fltVal val="0"/>
                                          </p:val>
                                        </p:tav>
                                        <p:tav tm="100000">
                                          <p:val>
                                            <p:fltVal val="1"/>
                                          </p:val>
                                        </p:tav>
                                      </p:tavLst>
                                    </p:anim>
                                    <p:anim calcmode="lin" valueType="num">
                                      <p:cBhvr>
                                        <p:cTn id="21" dur="500" fill="hold"/>
                                        <p:tgtEl>
                                          <p:spTgt spid="410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GAME ĐƯỢC CHIA SẺ MIỄN PHÍ BỚI NK POWERSKILLS">
            <a:extLst>
              <a:ext uri="{FF2B5EF4-FFF2-40B4-BE49-F238E27FC236}">
                <a16:creationId xmlns:a16="http://schemas.microsoft.com/office/drawing/2014/main" id="{30E762DD-4657-490C-80E9-45EDE9F2663B}"/>
              </a:ext>
            </a:extLst>
          </p:cNvPr>
          <p:cNvPicPr>
            <a:picLocks noChangeAspect="1"/>
          </p:cNvPicPr>
          <p:nvPr/>
        </p:nvPicPr>
        <p:blipFill rotWithShape="1">
          <a:blip r:embed="rId5"/>
          <a:srcRect l="-187" t="11506" r="187" b="4120"/>
          <a:stretch/>
        </p:blipFill>
        <p:spPr>
          <a:xfrm>
            <a:off x="-28575" y="-10668"/>
            <a:ext cx="9162965" cy="5154168"/>
          </a:xfrm>
          <a:prstGeom prst="rect">
            <a:avLst/>
          </a:prstGeom>
        </p:spPr>
      </p:pic>
      <p:pic>
        <p:nvPicPr>
          <p:cNvPr id="42" name="GAME ĐƯỢC CHIA SẺ MIỄN PHÍ BỚI NK POWERSKILLS" descr="Wood Log Cartoon Wooden Pile, Cartoon Illustration, Creative Cartoon,  Illustration PNG and Vector with Transparent Background for Free Download">
            <a:extLst>
              <a:ext uri="{FF2B5EF4-FFF2-40B4-BE49-F238E27FC236}">
                <a16:creationId xmlns:a16="http://schemas.microsoft.com/office/drawing/2014/main" id="{91F3C27D-FC4E-4D8F-B5CB-5B19AAB89B5A}"/>
              </a:ext>
            </a:extLst>
          </p:cNvPr>
          <p:cNvPicPr>
            <a:picLocks noChangeAspect="1" noChangeArrowheads="1"/>
          </p:cNvPicPr>
          <p:nvPr/>
        </p:nvPicPr>
        <p:blipFill>
          <a:blip r:embed="rId6"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bwMode="auto">
          <a:xfrm>
            <a:off x="5174798" y="3232830"/>
            <a:ext cx="917202" cy="1340484"/>
          </a:xfrm>
          <a:prstGeom prst="rect">
            <a:avLst/>
          </a:prstGeom>
          <a:noFill/>
          <a:extLst>
            <a:ext uri="{909E8E84-426E-40DD-AFC4-6F175D3DCCD1}">
              <a14:hiddenFill xmlns:a14="http://schemas.microsoft.com/office/drawing/2010/main">
                <a:solidFill>
                  <a:srgbClr val="FFFFFF"/>
                </a:solidFill>
              </a14:hiddenFill>
            </a:ext>
          </a:extLst>
        </p:spPr>
      </p:pic>
      <p:pic>
        <p:nvPicPr>
          <p:cNvPr id="4" name="GAME ĐƯỢC CHIA SẺ MIỄN PHÍ BỚI NK POWERSKILLS">
            <a:extLst>
              <a:ext uri="{FF2B5EF4-FFF2-40B4-BE49-F238E27FC236}">
                <a16:creationId xmlns:a16="http://schemas.microsoft.com/office/drawing/2014/main" id="{25C12F69-7F7D-498D-B0D5-9BD1975B0023}"/>
              </a:ext>
            </a:extLst>
          </p:cNvPr>
          <p:cNvPicPr>
            <a:picLocks noChangeAspect="1"/>
          </p:cNvPicPr>
          <p:nvPr/>
        </p:nvPicPr>
        <p:blipFill rotWithShape="1">
          <a:blip r:embed="rId7">
            <a:clrChange>
              <a:clrFrom>
                <a:srgbClr val="EFE4B0"/>
              </a:clrFrom>
              <a:clrTo>
                <a:srgbClr val="EFE4B0">
                  <a:alpha val="0"/>
                </a:srgbClr>
              </a:clrTo>
            </a:clrChange>
          </a:blip>
          <a:srcRect b="22346"/>
          <a:stretch/>
        </p:blipFill>
        <p:spPr>
          <a:xfrm>
            <a:off x="4091550" y="372071"/>
            <a:ext cx="3429053" cy="3574903"/>
          </a:xfrm>
          <a:prstGeom prst="rect">
            <a:avLst/>
          </a:prstGeom>
        </p:spPr>
      </p:pic>
      <p:grpSp>
        <p:nvGrpSpPr>
          <p:cNvPr id="31" name="Group 30">
            <a:extLst>
              <a:ext uri="{FF2B5EF4-FFF2-40B4-BE49-F238E27FC236}">
                <a16:creationId xmlns:a16="http://schemas.microsoft.com/office/drawing/2014/main" id="{1FE57979-DFEB-4C18-B0A4-C6441FA0ED46}"/>
              </a:ext>
            </a:extLst>
          </p:cNvPr>
          <p:cNvGrpSpPr/>
          <p:nvPr/>
        </p:nvGrpSpPr>
        <p:grpSpPr>
          <a:xfrm>
            <a:off x="3238470" y="-1580826"/>
            <a:ext cx="4726283" cy="5167481"/>
            <a:chOff x="4360343" y="-2060868"/>
            <a:chExt cx="6301711" cy="6889975"/>
          </a:xfrm>
        </p:grpSpPr>
        <p:sp>
          <p:nvSpPr>
            <p:cNvPr id="34" name="Rounded Rectangle 14">
              <a:hlinkClick r:id="rId8"/>
              <a:extLst>
                <a:ext uri="{FF2B5EF4-FFF2-40B4-BE49-F238E27FC236}">
                  <a16:creationId xmlns:a16="http://schemas.microsoft.com/office/drawing/2014/main" id="{85A8952D-BFCA-405A-BE91-DFACE38AB039}"/>
                </a:ext>
              </a:extLst>
            </p:cNvPr>
            <p:cNvSpPr/>
            <p:nvPr/>
          </p:nvSpPr>
          <p:spPr>
            <a:xfrm>
              <a:off x="4360343" y="-2060868"/>
              <a:ext cx="6301711" cy="89144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ndParaRPr>
            </a:p>
          </p:txBody>
        </p:sp>
        <p:pic>
          <p:nvPicPr>
            <p:cNvPr id="35" name="Picture 34">
              <a:extLst>
                <a:ext uri="{FF2B5EF4-FFF2-40B4-BE49-F238E27FC236}">
                  <a16:creationId xmlns:a16="http://schemas.microsoft.com/office/drawing/2014/main" id="{16F188E7-4BFF-4A73-9E77-D30648ADEBC7}"/>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5626318" y="777306"/>
              <a:ext cx="3825825" cy="4051801"/>
            </a:xfrm>
            <a:prstGeom prst="rect">
              <a:avLst/>
            </a:prstGeom>
            <a:effectLst>
              <a:glow rad="63500">
                <a:schemeClr val="accent2">
                  <a:satMod val="175000"/>
                  <a:alpha val="40000"/>
                </a:schemeClr>
              </a:glow>
            </a:effectLst>
          </p:spPr>
        </p:pic>
      </p:grpSp>
      <p:pic>
        <p:nvPicPr>
          <p:cNvPr id="11" name="GAME ĐƯỢC CHIA SẺ MIỄN PHÍ BỚI NK POWERSKILLS">
            <a:extLst>
              <a:ext uri="{FF2B5EF4-FFF2-40B4-BE49-F238E27FC236}">
                <a16:creationId xmlns:a16="http://schemas.microsoft.com/office/drawing/2014/main" id="{68025A2B-DB88-45DE-A7F1-E5689B1DF4D6}"/>
              </a:ext>
            </a:extLst>
          </p:cNvPr>
          <p:cNvPicPr>
            <a:picLocks noChangeAspect="1"/>
          </p:cNvPicPr>
          <p:nvPr/>
        </p:nvPicPr>
        <p:blipFill rotWithShape="1">
          <a:blip r:embed="rId11">
            <a:clrChange>
              <a:clrFrom>
                <a:srgbClr val="B6FF0A"/>
              </a:clrFrom>
              <a:clrTo>
                <a:srgbClr val="B6FF0A">
                  <a:alpha val="0"/>
                </a:srgbClr>
              </a:clrTo>
            </a:clrChange>
          </a:blip>
          <a:srcRect l="4927" t="12877" r="7746" b="8818"/>
          <a:stretch/>
        </p:blipFill>
        <p:spPr>
          <a:xfrm>
            <a:off x="4204505" y="622943"/>
            <a:ext cx="3102931" cy="3324031"/>
          </a:xfrm>
          <a:prstGeom prst="rect">
            <a:avLst/>
          </a:prstGeom>
        </p:spPr>
      </p:pic>
      <p:pic>
        <p:nvPicPr>
          <p:cNvPr id="13" name="GAME ĐƯỢC CHIA SẺ MIỄN PHÍ BỚI NK POWERSKILLS">
            <a:extLst>
              <a:ext uri="{FF2B5EF4-FFF2-40B4-BE49-F238E27FC236}">
                <a16:creationId xmlns:a16="http://schemas.microsoft.com/office/drawing/2014/main" id="{CC13734B-6F97-4FF8-90D6-E8C5199D6A22}"/>
              </a:ext>
            </a:extLst>
          </p:cNvPr>
          <p:cNvPicPr>
            <a:picLocks noChangeAspect="1"/>
          </p:cNvPicPr>
          <p:nvPr/>
        </p:nvPicPr>
        <p:blipFill rotWithShape="1">
          <a:blip r:embed="rId12">
            <a:clrChange>
              <a:clrFrom>
                <a:srgbClr val="B6FF0A"/>
              </a:clrFrom>
              <a:clrTo>
                <a:srgbClr val="B6FF0A">
                  <a:alpha val="0"/>
                </a:srgbClr>
              </a:clrTo>
            </a:clrChange>
          </a:blip>
          <a:srcRect r="5193" b="5031"/>
          <a:stretch/>
        </p:blipFill>
        <p:spPr>
          <a:xfrm>
            <a:off x="3795910" y="52217"/>
            <a:ext cx="3277964" cy="3922838"/>
          </a:xfrm>
          <a:prstGeom prst="rect">
            <a:avLst/>
          </a:prstGeom>
        </p:spPr>
      </p:pic>
      <p:pic>
        <p:nvPicPr>
          <p:cNvPr id="14" name="GAME ĐƯỢC CHIA SẺ MIỄN PHÍ BỚI NK POWERSKILLS">
            <a:extLst>
              <a:ext uri="{FF2B5EF4-FFF2-40B4-BE49-F238E27FC236}">
                <a16:creationId xmlns:a16="http://schemas.microsoft.com/office/drawing/2014/main" id="{5264B1C8-6F32-477A-A108-9B4F940578AE}"/>
              </a:ext>
            </a:extLst>
          </p:cNvPr>
          <p:cNvPicPr>
            <a:picLocks noChangeAspect="1"/>
          </p:cNvPicPr>
          <p:nvPr/>
        </p:nvPicPr>
        <p:blipFill>
          <a:blip r:embed="rId13">
            <a:clrChange>
              <a:clrFrom>
                <a:srgbClr val="FFFFFF"/>
              </a:clrFrom>
              <a:clrTo>
                <a:srgbClr val="FFFFFF">
                  <a:alpha val="0"/>
                </a:srgbClr>
              </a:clrTo>
            </a:clrChange>
          </a:blip>
          <a:stretch>
            <a:fillRect/>
          </a:stretch>
        </p:blipFill>
        <p:spPr>
          <a:xfrm>
            <a:off x="5253417" y="31538"/>
            <a:ext cx="866132" cy="931937"/>
          </a:xfrm>
          <a:prstGeom prst="rect">
            <a:avLst/>
          </a:prstGeom>
          <a:effectLst>
            <a:glow rad="139700">
              <a:schemeClr val="accent4">
                <a:satMod val="175000"/>
                <a:alpha val="40000"/>
              </a:schemeClr>
            </a:glow>
          </a:effectLst>
        </p:spPr>
      </p:pic>
      <p:pic>
        <p:nvPicPr>
          <p:cNvPr id="17" name="GAME ĐƯỢC CHIA SẺ MIỄN PHÍ BỚI NK POWERSKILLS">
            <a:extLst>
              <a:ext uri="{FF2B5EF4-FFF2-40B4-BE49-F238E27FC236}">
                <a16:creationId xmlns:a16="http://schemas.microsoft.com/office/drawing/2014/main" id="{4C7D463D-4644-4FA4-BC31-EB119F05AF8D}"/>
              </a:ext>
            </a:extLst>
          </p:cNvPr>
          <p:cNvPicPr>
            <a:picLocks noChangeAspect="1"/>
          </p:cNvPicPr>
          <p:nvPr/>
        </p:nvPicPr>
        <p:blipFill rotWithShape="1">
          <a:blip r:embed="rId14">
            <a:clrChange>
              <a:clrFrom>
                <a:srgbClr val="6DFFFF"/>
              </a:clrFrom>
              <a:clrTo>
                <a:srgbClr val="6DFFFF">
                  <a:alpha val="0"/>
                </a:srgbClr>
              </a:clrTo>
            </a:clrChange>
          </a:blip>
          <a:srcRect r="4695"/>
          <a:stretch/>
        </p:blipFill>
        <p:spPr>
          <a:xfrm>
            <a:off x="-213618" y="1311094"/>
            <a:ext cx="4812593" cy="3873674"/>
          </a:xfrm>
          <a:prstGeom prst="rect">
            <a:avLst/>
          </a:prstGeom>
        </p:spPr>
      </p:pic>
      <p:grpSp>
        <p:nvGrpSpPr>
          <p:cNvPr id="36" name="Group 35">
            <a:extLst>
              <a:ext uri="{FF2B5EF4-FFF2-40B4-BE49-F238E27FC236}">
                <a16:creationId xmlns:a16="http://schemas.microsoft.com/office/drawing/2014/main" id="{6C60DB00-E242-4C54-8AF6-D623D5109ABF}"/>
              </a:ext>
            </a:extLst>
          </p:cNvPr>
          <p:cNvGrpSpPr/>
          <p:nvPr/>
        </p:nvGrpSpPr>
        <p:grpSpPr>
          <a:xfrm>
            <a:off x="3429568" y="3267419"/>
            <a:ext cx="4726283" cy="2779589"/>
            <a:chOff x="556127" y="5632749"/>
            <a:chExt cx="6301711" cy="3706119"/>
          </a:xfrm>
        </p:grpSpPr>
        <p:pic>
          <p:nvPicPr>
            <p:cNvPr id="37" name="Picture 36">
              <a:extLst>
                <a:ext uri="{FF2B5EF4-FFF2-40B4-BE49-F238E27FC236}">
                  <a16:creationId xmlns:a16="http://schemas.microsoft.com/office/drawing/2014/main" id="{E9D2E7B6-9184-47A2-963B-29F059F530E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526465" y="6211527"/>
              <a:ext cx="1838374" cy="1470699"/>
            </a:xfrm>
            <a:prstGeom prst="rect">
              <a:avLst/>
            </a:prstGeom>
          </p:spPr>
        </p:pic>
        <p:pic>
          <p:nvPicPr>
            <p:cNvPr id="38" name="Picture 37" descr="Combo TripU 3N2Ä Novotel PhÃº Quá»c">
              <a:extLst>
                <a:ext uri="{FF2B5EF4-FFF2-40B4-BE49-F238E27FC236}">
                  <a16:creationId xmlns:a16="http://schemas.microsoft.com/office/drawing/2014/main" id="{D391E72F-30FB-4A8D-9EFD-F152DEE5FB92}"/>
                </a:ext>
              </a:extLst>
            </p:cNvPr>
            <p:cNvPicPr>
              <a:picLocks noChangeAspect="1" noChangeArrowheads="1" noCrop="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418457" y="5632749"/>
              <a:ext cx="2236830" cy="1789464"/>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pic>
          <p:nvPicPr>
            <p:cNvPr id="39" name="Picture 6" descr="MÃ¡y Äiá»n giáº£i 03">
              <a:extLst>
                <a:ext uri="{FF2B5EF4-FFF2-40B4-BE49-F238E27FC236}">
                  <a16:creationId xmlns:a16="http://schemas.microsoft.com/office/drawing/2014/main" id="{4A48505D-74A4-4CD6-8418-3CC2BC09B28E}"/>
                </a:ext>
              </a:extLst>
            </p:cNvPr>
            <p:cNvPicPr>
              <a:picLocks noChangeAspect="1" noChangeArrowheads="1" noCrop="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2190640" y="6245641"/>
              <a:ext cx="1453571" cy="1402469"/>
            </a:xfrm>
            <a:prstGeom prst="rect">
              <a:avLst/>
            </a:prstGeom>
            <a:noFill/>
            <a:effectLst>
              <a:glow rad="101600">
                <a:schemeClr val="bg1">
                  <a:alpha val="60000"/>
                </a:schemeClr>
              </a:glow>
            </a:effectLst>
            <a:extLst>
              <a:ext uri="{909E8E84-426E-40DD-AFC4-6F175D3DCCD1}">
                <a14:hiddenFill xmlns:a14="http://schemas.microsoft.com/office/drawing/2010/main">
                  <a:solidFill>
                    <a:srgbClr val="FFFFFF"/>
                  </a:solidFill>
                </a14:hiddenFill>
              </a:ext>
            </a:extLst>
          </p:spPr>
        </p:pic>
        <p:sp>
          <p:nvSpPr>
            <p:cNvPr id="40" name="Rounded Rectangle 14">
              <a:hlinkClick r:id="rId8"/>
              <a:extLst>
                <a:ext uri="{FF2B5EF4-FFF2-40B4-BE49-F238E27FC236}">
                  <a16:creationId xmlns:a16="http://schemas.microsoft.com/office/drawing/2014/main" id="{1EEA854E-1AA2-47F7-99EA-597DF5CA4BD6}"/>
                </a:ext>
              </a:extLst>
            </p:cNvPr>
            <p:cNvSpPr/>
            <p:nvPr/>
          </p:nvSpPr>
          <p:spPr>
            <a:xfrm>
              <a:off x="556127" y="8447424"/>
              <a:ext cx="6301711" cy="891444"/>
            </a:xfrm>
            <a:prstGeom prst="roundRect">
              <a:avLst/>
            </a:prstGeom>
            <a:blipFill>
              <a:blip r:embed="rId9"/>
              <a:stretch>
                <a:fillRect/>
              </a:stretch>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endParaRPr lang="en-US" sz="1400">
                <a:solidFill>
                  <a:prstClr val="white"/>
                </a:solidFill>
              </a:endParaRPr>
            </a:p>
          </p:txBody>
        </p:sp>
      </p:grpSp>
      <p:pic>
        <p:nvPicPr>
          <p:cNvPr id="25" name="GAME ĐƯỢC CHIA SẺ MIỄN PHÍ BỚI NK POWERSKILLS">
            <a:hlinkClick r:id="rId18" action="ppaction://hlinksldjump"/>
            <a:extLst>
              <a:ext uri="{FF2B5EF4-FFF2-40B4-BE49-F238E27FC236}">
                <a16:creationId xmlns:a16="http://schemas.microsoft.com/office/drawing/2014/main" id="{98CEADEE-E752-4D3A-A2A4-1CB84B13E0F2}"/>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99500" y="-32497"/>
            <a:ext cx="979750" cy="888460"/>
          </a:xfrm>
          <a:prstGeom prst="rect">
            <a:avLst/>
          </a:prstGeom>
        </p:spPr>
      </p:pic>
      <p:pic>
        <p:nvPicPr>
          <p:cNvPr id="26" name="GAME ĐƯỢC CHIA SẺ MIỄN PHÍ BỚI NK POWERSKILLS">
            <a:hlinkClick r:id="rId20" action="ppaction://hlinksldjump"/>
            <a:extLst>
              <a:ext uri="{FF2B5EF4-FFF2-40B4-BE49-F238E27FC236}">
                <a16:creationId xmlns:a16="http://schemas.microsoft.com/office/drawing/2014/main" id="{CBD8E4B6-A865-4640-A570-1E1F99C1B5F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179250" y="-57375"/>
            <a:ext cx="1003190" cy="913338"/>
          </a:xfrm>
          <a:prstGeom prst="rect">
            <a:avLst/>
          </a:prstGeom>
        </p:spPr>
      </p:pic>
      <p:pic>
        <p:nvPicPr>
          <p:cNvPr id="27" name="GAME ĐƯỢC CHIA SẺ MIỄN PHÍ BỚI NK POWERSKILLS">
            <a:hlinkClick r:id="rId22" action="ppaction://hlinksldjump"/>
            <a:extLst>
              <a:ext uri="{FF2B5EF4-FFF2-40B4-BE49-F238E27FC236}">
                <a16:creationId xmlns:a16="http://schemas.microsoft.com/office/drawing/2014/main" id="{6820257A-2665-4BA4-9C0D-96432CBA615A}"/>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2057400" y="-64601"/>
            <a:ext cx="987682" cy="902762"/>
          </a:xfrm>
          <a:prstGeom prst="rect">
            <a:avLst/>
          </a:prstGeom>
        </p:spPr>
      </p:pic>
      <p:pic>
        <p:nvPicPr>
          <p:cNvPr id="28" name="GAME ĐƯỢC CHIA SẺ MIỄN PHÍ BỚI NK POWERSKILLS">
            <a:hlinkClick r:id="rId24" action="ppaction://hlinksldjump"/>
            <a:extLst>
              <a:ext uri="{FF2B5EF4-FFF2-40B4-BE49-F238E27FC236}">
                <a16:creationId xmlns:a16="http://schemas.microsoft.com/office/drawing/2014/main" id="{CB31683C-7D4D-4660-B50A-5F6F4175116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2945607" y="-27135"/>
            <a:ext cx="967921" cy="877735"/>
          </a:xfrm>
          <a:prstGeom prst="rect">
            <a:avLst/>
          </a:prstGeom>
        </p:spPr>
      </p:pic>
      <p:pic>
        <p:nvPicPr>
          <p:cNvPr id="32" name="GAME ĐƯỢC CHIA SẺ MIỄN PHÍ BỚI NK POWERSKILLS" descr="Káº¿t quáº£ hÃ¬nh áº£nh cho win text gif">
            <a:hlinkClick r:id="rId8"/>
            <a:extLst>
              <a:ext uri="{FF2B5EF4-FFF2-40B4-BE49-F238E27FC236}">
                <a16:creationId xmlns:a16="http://schemas.microsoft.com/office/drawing/2014/main" id="{D2FC900C-ABDA-40DE-974C-9048B9721DFE}"/>
              </a:ext>
            </a:extLst>
          </p:cNvPr>
          <p:cNvPicPr>
            <a:picLocks noChangeAspect="1" noChangeArrowheads="1" noCrop="1"/>
          </p:cNvPicPr>
          <p:nvPr/>
        </p:nvPicPr>
        <p:blipFill>
          <a:blip r:embed="rId26">
            <a:extLst>
              <a:ext uri="{28A0092B-C50C-407E-A947-70E740481C1C}">
                <a14:useLocalDpi xmlns:a14="http://schemas.microsoft.com/office/drawing/2010/main" val="0"/>
              </a:ext>
            </a:extLst>
          </a:blip>
          <a:srcRect/>
          <a:stretch>
            <a:fillRect/>
          </a:stretch>
        </p:blipFill>
        <p:spPr bwMode="auto">
          <a:xfrm>
            <a:off x="4924987" y="927392"/>
            <a:ext cx="4044425" cy="4044425"/>
          </a:xfrm>
          <a:prstGeom prst="rect">
            <a:avLst/>
          </a:prstGeom>
          <a:noFill/>
          <a:extLst>
            <a:ext uri="{909E8E84-426E-40DD-AFC4-6F175D3DCCD1}">
              <a14:hiddenFill xmlns:a14="http://schemas.microsoft.com/office/drawing/2010/main">
                <a:solidFill>
                  <a:srgbClr val="FFFFFF"/>
                </a:solidFill>
              </a14:hiddenFill>
            </a:ext>
          </a:extLst>
        </p:spPr>
      </p:pic>
      <p:sp>
        <p:nvSpPr>
          <p:cNvPr id="2" name="Right Arrow 1">
            <a:hlinkClick r:id="rId27" action="ppaction://hlinksldjump"/>
          </p:cNvPr>
          <p:cNvSpPr/>
          <p:nvPr/>
        </p:nvSpPr>
        <p:spPr>
          <a:xfrm>
            <a:off x="6985348" y="99302"/>
            <a:ext cx="2158651" cy="875175"/>
          </a:xfrm>
          <a:prstGeom prst="rightArrow">
            <a:avLst/>
          </a:prstGeom>
          <a:solidFill>
            <a:srgbClr val="FFFF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 TIẾP</a:t>
            </a:r>
          </a:p>
        </p:txBody>
      </p:sp>
      <p:pic>
        <p:nvPicPr>
          <p:cNvPr id="24" name="Picture 23"/>
          <p:cNvPicPr>
            <a:picLocks noChangeAspect="1" noChangeArrowheads="1"/>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673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25"/>
                                        </p:tgtEl>
                                        <p:attrNameLst>
                                          <p:attrName>r</p:attrName>
                                        </p:attrNameLst>
                                      </p:cBhvr>
                                    </p:animRot>
                                    <p:animRot by="-240000">
                                      <p:cBhvr>
                                        <p:cTn id="7" dur="200" fill="hold">
                                          <p:stCondLst>
                                            <p:cond delay="200"/>
                                          </p:stCondLst>
                                        </p:cTn>
                                        <p:tgtEl>
                                          <p:spTgt spid="25"/>
                                        </p:tgtEl>
                                        <p:attrNameLst>
                                          <p:attrName>r</p:attrName>
                                        </p:attrNameLst>
                                      </p:cBhvr>
                                    </p:animRot>
                                    <p:animRot by="240000">
                                      <p:cBhvr>
                                        <p:cTn id="8" dur="200" fill="hold">
                                          <p:stCondLst>
                                            <p:cond delay="400"/>
                                          </p:stCondLst>
                                        </p:cTn>
                                        <p:tgtEl>
                                          <p:spTgt spid="25"/>
                                        </p:tgtEl>
                                        <p:attrNameLst>
                                          <p:attrName>r</p:attrName>
                                        </p:attrNameLst>
                                      </p:cBhvr>
                                    </p:animRot>
                                    <p:animRot by="-240000">
                                      <p:cBhvr>
                                        <p:cTn id="9" dur="200" fill="hold">
                                          <p:stCondLst>
                                            <p:cond delay="600"/>
                                          </p:stCondLst>
                                        </p:cTn>
                                        <p:tgtEl>
                                          <p:spTgt spid="25"/>
                                        </p:tgtEl>
                                        <p:attrNameLst>
                                          <p:attrName>r</p:attrName>
                                        </p:attrNameLst>
                                      </p:cBhvr>
                                    </p:animRot>
                                    <p:animRot by="120000">
                                      <p:cBhvr>
                                        <p:cTn id="10" dur="200" fill="hold">
                                          <p:stCondLst>
                                            <p:cond delay="800"/>
                                          </p:stCondLst>
                                        </p:cTn>
                                        <p:tgtEl>
                                          <p:spTgt spid="25"/>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26"/>
                                        </p:tgtEl>
                                        <p:attrNameLst>
                                          <p:attrName>r</p:attrName>
                                        </p:attrNameLst>
                                      </p:cBhvr>
                                    </p:animRot>
                                    <p:animRot by="-240000">
                                      <p:cBhvr>
                                        <p:cTn id="13" dur="200" fill="hold">
                                          <p:stCondLst>
                                            <p:cond delay="200"/>
                                          </p:stCondLst>
                                        </p:cTn>
                                        <p:tgtEl>
                                          <p:spTgt spid="26"/>
                                        </p:tgtEl>
                                        <p:attrNameLst>
                                          <p:attrName>r</p:attrName>
                                        </p:attrNameLst>
                                      </p:cBhvr>
                                    </p:animRot>
                                    <p:animRot by="240000">
                                      <p:cBhvr>
                                        <p:cTn id="14" dur="200" fill="hold">
                                          <p:stCondLst>
                                            <p:cond delay="400"/>
                                          </p:stCondLst>
                                        </p:cTn>
                                        <p:tgtEl>
                                          <p:spTgt spid="26"/>
                                        </p:tgtEl>
                                        <p:attrNameLst>
                                          <p:attrName>r</p:attrName>
                                        </p:attrNameLst>
                                      </p:cBhvr>
                                    </p:animRot>
                                    <p:animRot by="-240000">
                                      <p:cBhvr>
                                        <p:cTn id="15" dur="200" fill="hold">
                                          <p:stCondLst>
                                            <p:cond delay="600"/>
                                          </p:stCondLst>
                                        </p:cTn>
                                        <p:tgtEl>
                                          <p:spTgt spid="26"/>
                                        </p:tgtEl>
                                        <p:attrNameLst>
                                          <p:attrName>r</p:attrName>
                                        </p:attrNameLst>
                                      </p:cBhvr>
                                    </p:animRot>
                                    <p:animRot by="120000">
                                      <p:cBhvr>
                                        <p:cTn id="16" dur="200" fill="hold">
                                          <p:stCondLst>
                                            <p:cond delay="800"/>
                                          </p:stCondLst>
                                        </p:cTn>
                                        <p:tgtEl>
                                          <p:spTgt spid="26"/>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27"/>
                                        </p:tgtEl>
                                        <p:attrNameLst>
                                          <p:attrName>r</p:attrName>
                                        </p:attrNameLst>
                                      </p:cBhvr>
                                    </p:animRot>
                                    <p:animRot by="-240000">
                                      <p:cBhvr>
                                        <p:cTn id="19" dur="200" fill="hold">
                                          <p:stCondLst>
                                            <p:cond delay="200"/>
                                          </p:stCondLst>
                                        </p:cTn>
                                        <p:tgtEl>
                                          <p:spTgt spid="27"/>
                                        </p:tgtEl>
                                        <p:attrNameLst>
                                          <p:attrName>r</p:attrName>
                                        </p:attrNameLst>
                                      </p:cBhvr>
                                    </p:animRot>
                                    <p:animRot by="240000">
                                      <p:cBhvr>
                                        <p:cTn id="20" dur="200" fill="hold">
                                          <p:stCondLst>
                                            <p:cond delay="400"/>
                                          </p:stCondLst>
                                        </p:cTn>
                                        <p:tgtEl>
                                          <p:spTgt spid="27"/>
                                        </p:tgtEl>
                                        <p:attrNameLst>
                                          <p:attrName>r</p:attrName>
                                        </p:attrNameLst>
                                      </p:cBhvr>
                                    </p:animRot>
                                    <p:animRot by="-240000">
                                      <p:cBhvr>
                                        <p:cTn id="21" dur="200" fill="hold">
                                          <p:stCondLst>
                                            <p:cond delay="600"/>
                                          </p:stCondLst>
                                        </p:cTn>
                                        <p:tgtEl>
                                          <p:spTgt spid="27"/>
                                        </p:tgtEl>
                                        <p:attrNameLst>
                                          <p:attrName>r</p:attrName>
                                        </p:attrNameLst>
                                      </p:cBhvr>
                                    </p:animRot>
                                    <p:animRot by="120000">
                                      <p:cBhvr>
                                        <p:cTn id="22" dur="200" fill="hold">
                                          <p:stCondLst>
                                            <p:cond delay="800"/>
                                          </p:stCondLst>
                                        </p:cTn>
                                        <p:tgtEl>
                                          <p:spTgt spid="27"/>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28"/>
                                        </p:tgtEl>
                                        <p:attrNameLst>
                                          <p:attrName>r</p:attrName>
                                        </p:attrNameLst>
                                      </p:cBhvr>
                                    </p:animRot>
                                    <p:animRot by="-240000">
                                      <p:cBhvr>
                                        <p:cTn id="25" dur="200" fill="hold">
                                          <p:stCondLst>
                                            <p:cond delay="200"/>
                                          </p:stCondLst>
                                        </p:cTn>
                                        <p:tgtEl>
                                          <p:spTgt spid="28"/>
                                        </p:tgtEl>
                                        <p:attrNameLst>
                                          <p:attrName>r</p:attrName>
                                        </p:attrNameLst>
                                      </p:cBhvr>
                                    </p:animRot>
                                    <p:animRot by="240000">
                                      <p:cBhvr>
                                        <p:cTn id="26" dur="200" fill="hold">
                                          <p:stCondLst>
                                            <p:cond delay="400"/>
                                          </p:stCondLst>
                                        </p:cTn>
                                        <p:tgtEl>
                                          <p:spTgt spid="28"/>
                                        </p:tgtEl>
                                        <p:attrNameLst>
                                          <p:attrName>r</p:attrName>
                                        </p:attrNameLst>
                                      </p:cBhvr>
                                    </p:animRot>
                                    <p:animRot by="-240000">
                                      <p:cBhvr>
                                        <p:cTn id="27" dur="200" fill="hold">
                                          <p:stCondLst>
                                            <p:cond delay="600"/>
                                          </p:stCondLst>
                                        </p:cTn>
                                        <p:tgtEl>
                                          <p:spTgt spid="28"/>
                                        </p:tgtEl>
                                        <p:attrNameLst>
                                          <p:attrName>r</p:attrName>
                                        </p:attrNameLst>
                                      </p:cBhvr>
                                    </p:animRot>
                                    <p:animRot by="120000">
                                      <p:cBhvr>
                                        <p:cTn id="28" dur="200" fill="hold">
                                          <p:stCondLst>
                                            <p:cond delay="800"/>
                                          </p:stCondLst>
                                        </p:cTn>
                                        <p:tgtEl>
                                          <p:spTgt spid="28"/>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7"/>
                                        </p:tgtEl>
                                        <p:attrNameLst>
                                          <p:attrName>r</p:attrName>
                                        </p:attrNameLst>
                                      </p:cBhvr>
                                    </p:animRot>
                                    <p:animRot by="-240000">
                                      <p:cBhvr>
                                        <p:cTn id="31" dur="200" fill="hold">
                                          <p:stCondLst>
                                            <p:cond delay="200"/>
                                          </p:stCondLst>
                                        </p:cTn>
                                        <p:tgtEl>
                                          <p:spTgt spid="17"/>
                                        </p:tgtEl>
                                        <p:attrNameLst>
                                          <p:attrName>r</p:attrName>
                                        </p:attrNameLst>
                                      </p:cBhvr>
                                    </p:animRot>
                                    <p:animRot by="240000">
                                      <p:cBhvr>
                                        <p:cTn id="32" dur="200" fill="hold">
                                          <p:stCondLst>
                                            <p:cond delay="400"/>
                                          </p:stCondLst>
                                        </p:cTn>
                                        <p:tgtEl>
                                          <p:spTgt spid="17"/>
                                        </p:tgtEl>
                                        <p:attrNameLst>
                                          <p:attrName>r</p:attrName>
                                        </p:attrNameLst>
                                      </p:cBhvr>
                                    </p:animRot>
                                    <p:animRot by="-240000">
                                      <p:cBhvr>
                                        <p:cTn id="33" dur="200" fill="hold">
                                          <p:stCondLst>
                                            <p:cond delay="600"/>
                                          </p:stCondLst>
                                        </p:cTn>
                                        <p:tgtEl>
                                          <p:spTgt spid="17"/>
                                        </p:tgtEl>
                                        <p:attrNameLst>
                                          <p:attrName>r</p:attrName>
                                        </p:attrNameLst>
                                      </p:cBhvr>
                                    </p:animRot>
                                    <p:animRot by="120000">
                                      <p:cBhvr>
                                        <p:cTn id="34"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5"/>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par>
                          <p:cTn id="41" fill="hold">
                            <p:stCondLst>
                              <p:cond delay="500"/>
                            </p:stCondLst>
                            <p:childTnLst>
                              <p:par>
                                <p:cTn id="42" presetID="10" presetClass="entr" presetSubtype="0" fill="hold"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500"/>
                                        <p:tgtEl>
                                          <p:spTgt spid="14"/>
                                        </p:tgtEl>
                                      </p:cBhvr>
                                    </p:animEffect>
                                  </p:childTnLst>
                                  <p:subTnLst>
                                    <p:audio>
                                      <p:cMediaNode>
                                        <p:cTn display="0" masterRel="sameClick">
                                          <p:stCondLst>
                                            <p:cond evt="begin" delay="0">
                                              <p:tn val="42"/>
                                            </p:cond>
                                          </p:stCondLst>
                                          <p:endCondLst>
                                            <p:cond evt="onStopAudio" delay="0">
                                              <p:tgtEl>
                                                <p:sldTgt/>
                                              </p:tgtEl>
                                            </p:cond>
                                          </p:endCondLst>
                                        </p:cTn>
                                        <p:tgtEl>
                                          <p:sndTgt r:embed="rId3" name="Am-thanh-phep-thuat-www_nhacchuongvui_com.wav"/>
                                        </p:tgtEl>
                                      </p:cMediaNode>
                                    </p:audio>
                                  </p:subTnLst>
                                </p:cTn>
                              </p:par>
                              <p:par>
                                <p:cTn id="45" presetID="26" presetClass="emph" presetSubtype="0" repeatCount="2000" fill="hold" nodeType="withEffect">
                                  <p:stCondLst>
                                    <p:cond delay="0"/>
                                  </p:stCondLst>
                                  <p:childTnLst>
                                    <p:animEffect transition="out" filter="fade">
                                      <p:cBhvr>
                                        <p:cTn id="46" dur="500" tmFilter="0, 0; .2, .5; .8, .5; 1, 0"/>
                                        <p:tgtEl>
                                          <p:spTgt spid="14"/>
                                        </p:tgtEl>
                                      </p:cBhvr>
                                    </p:animEffect>
                                    <p:animScale>
                                      <p:cBhvr>
                                        <p:cTn id="47" dur="250" autoRev="1" fill="hold"/>
                                        <p:tgtEl>
                                          <p:spTgt spid="14"/>
                                        </p:tgtEl>
                                      </p:cBhvr>
                                      <p:by x="105000" y="105000"/>
                                    </p:animScale>
                                  </p:childTnLst>
                                </p:cTn>
                              </p:par>
                            </p:childTnLst>
                          </p:cTn>
                        </p:par>
                      </p:childTnLst>
                    </p:cTn>
                  </p:par>
                </p:childTnLst>
              </p:cTn>
              <p:nextCondLst>
                <p:cond evt="onClick" delay="0">
                  <p:tgtEl>
                    <p:spTgt spid="25"/>
                  </p:tgtEl>
                </p:cond>
              </p:nextCondLst>
            </p:seq>
            <p:seq concurrent="1" nextAc="seek">
              <p:cTn id="48" restart="whenNotActive" fill="hold" evtFilter="cancelBubble" nodeType="interactiveSeq">
                <p:stCondLst>
                  <p:cond evt="onClick" delay="0">
                    <p:tgtEl>
                      <p:spTgt spid="26"/>
                    </p:tgtEl>
                  </p:cond>
                </p:stCondLst>
                <p:endSync evt="end" delay="0">
                  <p:rtn val="all"/>
                </p:endSync>
                <p:childTnLst>
                  <p:par>
                    <p:cTn id="49" fill="hold">
                      <p:stCondLst>
                        <p:cond delay="0"/>
                      </p:stCondLst>
                      <p:childTnLst>
                        <p:par>
                          <p:cTn id="50" fill="hold">
                            <p:stCondLst>
                              <p:cond delay="0"/>
                            </p:stCondLst>
                            <p:childTnLst>
                              <p:par>
                                <p:cTn id="51" presetID="10" presetClass="exit" presetSubtype="0" fill="hold" nodeType="clickEffect">
                                  <p:stCondLst>
                                    <p:cond delay="0"/>
                                  </p:stCondLst>
                                  <p:childTnLst>
                                    <p:animEffect transition="out" filter="fade">
                                      <p:cBhvr>
                                        <p:cTn id="52" dur="500"/>
                                        <p:tgtEl>
                                          <p:spTgt spid="26"/>
                                        </p:tgtEl>
                                      </p:cBhvr>
                                    </p:animEffect>
                                    <p:set>
                                      <p:cBhvr>
                                        <p:cTn id="53" dur="1" fill="hold">
                                          <p:stCondLst>
                                            <p:cond delay="499"/>
                                          </p:stCondLst>
                                        </p:cTn>
                                        <p:tgtEl>
                                          <p:spTgt spid="26"/>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500"/>
                                        <p:tgtEl>
                                          <p:spTgt spid="36"/>
                                        </p:tgtEl>
                                      </p:cBhvr>
                                    </p:animEffect>
                                  </p:childTnLst>
                                </p:cTn>
                              </p:par>
                            </p:childTnLst>
                          </p:cTn>
                        </p:par>
                      </p:childTnLst>
                    </p:cTn>
                  </p:par>
                </p:childTnLst>
              </p:cTn>
              <p:nextCondLst>
                <p:cond evt="onClick" delay="0">
                  <p:tgtEl>
                    <p:spTgt spid="26"/>
                  </p:tgtEl>
                </p:cond>
              </p:nextCondLst>
            </p:seq>
            <p:seq concurrent="1" nextAc="seek">
              <p:cTn id="57" restart="whenNotActive" fill="hold" evtFilter="cancelBubble" nodeType="interactiveSeq">
                <p:stCondLst>
                  <p:cond evt="onClick" delay="0">
                    <p:tgtEl>
                      <p:spTgt spid="27"/>
                    </p:tgtEl>
                  </p:cond>
                </p:stCondLst>
                <p:endSync evt="end" delay="0">
                  <p:rtn val="all"/>
                </p:endSync>
                <p:childTnLst>
                  <p:par>
                    <p:cTn id="58" fill="hold">
                      <p:stCondLst>
                        <p:cond delay="0"/>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27"/>
                                        </p:tgtEl>
                                      </p:cBhvr>
                                    </p:animEffect>
                                    <p:set>
                                      <p:cBhvr>
                                        <p:cTn id="62" dur="1" fill="hold">
                                          <p:stCondLst>
                                            <p:cond delay="499"/>
                                          </p:stCondLst>
                                        </p:cTn>
                                        <p:tgtEl>
                                          <p:spTgt spid="27"/>
                                        </p:tgtEl>
                                        <p:attrNameLst>
                                          <p:attrName>style.visibility</p:attrName>
                                        </p:attrNameLst>
                                      </p:cBhvr>
                                      <p:to>
                                        <p:strVal val="hidden"/>
                                      </p:to>
                                    </p:se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31"/>
                                        </p:tgtEl>
                                        <p:attrNameLst>
                                          <p:attrName>style.visibility</p:attrName>
                                        </p:attrNameLst>
                                      </p:cBhvr>
                                      <p:to>
                                        <p:strVal val="visible"/>
                                      </p:to>
                                    </p:set>
                                    <p:animEffect transition="in" filter="fade">
                                      <p:cBhvr>
                                        <p:cTn id="66" dur="500"/>
                                        <p:tgtEl>
                                          <p:spTgt spid="31"/>
                                        </p:tgtEl>
                                      </p:cBhvr>
                                    </p:animEffect>
                                  </p:childTnLst>
                                  <p:subTnLst>
                                    <p:audio>
                                      <p:cMediaNode>
                                        <p:cTn display="0" masterRel="sameClick">
                                          <p:stCondLst>
                                            <p:cond evt="begin" delay="0">
                                              <p:tn val="64"/>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27"/>
                  </p:tgtEl>
                </p:cond>
              </p:nextCondLst>
            </p:seq>
            <p:seq concurrent="1" nextAc="seek">
              <p:cTn id="67" restart="whenNotActive" fill="hold" evtFilter="cancelBubble" nodeType="interactiveSeq">
                <p:stCondLst>
                  <p:cond evt="onClick" delay="0">
                    <p:tgtEl>
                      <p:spTgt spid="28"/>
                    </p:tgtEl>
                  </p:cond>
                </p:stCondLst>
                <p:endSync evt="end" delay="0">
                  <p:rtn val="all"/>
                </p:endSync>
                <p:childTnLst>
                  <p:par>
                    <p:cTn id="68" fill="hold">
                      <p:stCondLst>
                        <p:cond delay="0"/>
                      </p:stCondLst>
                      <p:childTnLst>
                        <p:par>
                          <p:cTn id="69" fill="hold">
                            <p:stCondLst>
                              <p:cond delay="0"/>
                            </p:stCondLst>
                            <p:childTnLst>
                              <p:par>
                                <p:cTn id="70" presetID="10" presetClass="exit" presetSubtype="0" fill="hold" nodeType="clickEffect">
                                  <p:stCondLst>
                                    <p:cond delay="0"/>
                                  </p:stCondLst>
                                  <p:childTnLst>
                                    <p:animEffect transition="out" filter="fade">
                                      <p:cBhvr>
                                        <p:cTn id="71" dur="500"/>
                                        <p:tgtEl>
                                          <p:spTgt spid="28"/>
                                        </p:tgtEl>
                                      </p:cBhvr>
                                    </p:animEffect>
                                    <p:set>
                                      <p:cBhvr>
                                        <p:cTn id="72" dur="1" fill="hold">
                                          <p:stCondLst>
                                            <p:cond delay="499"/>
                                          </p:stCondLst>
                                        </p:cTn>
                                        <p:tgtEl>
                                          <p:spTgt spid="28"/>
                                        </p:tgtEl>
                                        <p:attrNameLst>
                                          <p:attrName>style.visibility</p:attrName>
                                        </p:attrNameLst>
                                      </p:cBhvr>
                                      <p:to>
                                        <p:strVal val="hidden"/>
                                      </p:to>
                                    </p:set>
                                  </p:childTnLst>
                                </p:cTn>
                              </p:par>
                            </p:childTnLst>
                          </p:cTn>
                        </p:par>
                        <p:par>
                          <p:cTn id="73" fill="hold">
                            <p:stCondLst>
                              <p:cond delay="500"/>
                            </p:stCondLst>
                            <p:childTnLst>
                              <p:par>
                                <p:cTn id="74" presetID="10" presetClass="entr" presetSubtype="0" fill="hold" nodeType="afterEffect">
                                  <p:stCondLst>
                                    <p:cond delay="0"/>
                                  </p:stCondLst>
                                  <p:childTnLst>
                                    <p:set>
                                      <p:cBhvr>
                                        <p:cTn id="75" dur="1" fill="hold">
                                          <p:stCondLst>
                                            <p:cond delay="0"/>
                                          </p:stCondLst>
                                        </p:cTn>
                                        <p:tgtEl>
                                          <p:spTgt spid="11"/>
                                        </p:tgtEl>
                                        <p:attrNameLst>
                                          <p:attrName>style.visibility</p:attrName>
                                        </p:attrNameLst>
                                      </p:cBhvr>
                                      <p:to>
                                        <p:strVal val="visible"/>
                                      </p:to>
                                    </p:set>
                                    <p:animEffect transition="in" filter="fade">
                                      <p:cBhvr>
                                        <p:cTn id="76" dur="500"/>
                                        <p:tgtEl>
                                          <p:spTgt spid="11"/>
                                        </p:tgtEl>
                                      </p:cBhvr>
                                    </p:animEffect>
                                  </p:childTnLst>
                                  <p:subTnLst>
                                    <p:audio>
                                      <p:cMediaNode>
                                        <p:cTn display="0" masterRel="sameClick">
                                          <p:stCondLst>
                                            <p:cond evt="begin" delay="0">
                                              <p:tn val="74"/>
                                            </p:cond>
                                          </p:stCondLst>
                                          <p:endCondLst>
                                            <p:cond evt="onStopAudio" delay="0">
                                              <p:tgtEl>
                                                <p:sldTgt/>
                                              </p:tgtEl>
                                            </p:cond>
                                          </p:endCondLst>
                                        </p:cTn>
                                        <p:tgtEl>
                                          <p:sndTgt r:embed="rId3" name="Am-thanh-phep-thuat-www_nhacchuongvui_com.wav"/>
                                        </p:tgtEl>
                                      </p:cMediaNode>
                                    </p:audio>
                                  </p:subTnLst>
                                </p:cTn>
                              </p:par>
                              <p:par>
                                <p:cTn id="77" presetID="32" presetClass="emph" presetSubtype="0" repeatCount="indefinite" fill="hold" nodeType="withEffect">
                                  <p:stCondLst>
                                    <p:cond delay="0"/>
                                  </p:stCondLst>
                                  <p:childTnLst>
                                    <p:animRot by="120000">
                                      <p:cBhvr>
                                        <p:cTn id="78" dur="100" fill="hold">
                                          <p:stCondLst>
                                            <p:cond delay="0"/>
                                          </p:stCondLst>
                                        </p:cTn>
                                        <p:tgtEl>
                                          <p:spTgt spid="11"/>
                                        </p:tgtEl>
                                        <p:attrNameLst>
                                          <p:attrName>r</p:attrName>
                                        </p:attrNameLst>
                                      </p:cBhvr>
                                    </p:animRot>
                                    <p:animRot by="-240000">
                                      <p:cBhvr>
                                        <p:cTn id="79" dur="200" fill="hold">
                                          <p:stCondLst>
                                            <p:cond delay="200"/>
                                          </p:stCondLst>
                                        </p:cTn>
                                        <p:tgtEl>
                                          <p:spTgt spid="11"/>
                                        </p:tgtEl>
                                        <p:attrNameLst>
                                          <p:attrName>r</p:attrName>
                                        </p:attrNameLst>
                                      </p:cBhvr>
                                    </p:animRot>
                                    <p:animRot by="240000">
                                      <p:cBhvr>
                                        <p:cTn id="80" dur="200" fill="hold">
                                          <p:stCondLst>
                                            <p:cond delay="400"/>
                                          </p:stCondLst>
                                        </p:cTn>
                                        <p:tgtEl>
                                          <p:spTgt spid="11"/>
                                        </p:tgtEl>
                                        <p:attrNameLst>
                                          <p:attrName>r</p:attrName>
                                        </p:attrNameLst>
                                      </p:cBhvr>
                                    </p:animRot>
                                    <p:animRot by="-240000">
                                      <p:cBhvr>
                                        <p:cTn id="81" dur="200" fill="hold">
                                          <p:stCondLst>
                                            <p:cond delay="600"/>
                                          </p:stCondLst>
                                        </p:cTn>
                                        <p:tgtEl>
                                          <p:spTgt spid="11"/>
                                        </p:tgtEl>
                                        <p:attrNameLst>
                                          <p:attrName>r</p:attrName>
                                        </p:attrNameLst>
                                      </p:cBhvr>
                                    </p:animRot>
                                    <p:animRot by="120000">
                                      <p:cBhvr>
                                        <p:cTn id="82" dur="200" fill="hold">
                                          <p:stCondLst>
                                            <p:cond delay="800"/>
                                          </p:stCondLst>
                                        </p:cTn>
                                        <p:tgtEl>
                                          <p:spTgt spid="11"/>
                                        </p:tgtEl>
                                        <p:attrNameLst>
                                          <p:attrName>r</p:attrName>
                                        </p:attrNameLst>
                                      </p:cBhvr>
                                    </p:animRot>
                                  </p:childTnLst>
                                </p:cTn>
                              </p:par>
                              <p:par>
                                <p:cTn id="83" presetID="10" presetClass="entr" presetSubtype="0" fill="hold" nodeType="withEffect">
                                  <p:stCondLst>
                                    <p:cond delay="0"/>
                                  </p:stCondLst>
                                  <p:childTnLst>
                                    <p:set>
                                      <p:cBhvr>
                                        <p:cTn id="84" dur="1" fill="hold">
                                          <p:stCondLst>
                                            <p:cond delay="0"/>
                                          </p:stCondLst>
                                        </p:cTn>
                                        <p:tgtEl>
                                          <p:spTgt spid="13"/>
                                        </p:tgtEl>
                                        <p:attrNameLst>
                                          <p:attrName>style.visibility</p:attrName>
                                        </p:attrNameLst>
                                      </p:cBhvr>
                                      <p:to>
                                        <p:strVal val="visible"/>
                                      </p:to>
                                    </p:set>
                                    <p:animEffect transition="in" filter="fade">
                                      <p:cBhvr>
                                        <p:cTn id="85" dur="500"/>
                                        <p:tgtEl>
                                          <p:spTgt spid="13"/>
                                        </p:tgtEl>
                                      </p:cBhvr>
                                    </p:animEffect>
                                  </p:childTnLst>
                                  <p:subTnLst>
                                    <p:audio>
                                      <p:cMediaNode>
                                        <p:cTn display="0" masterRel="sameClick">
                                          <p:stCondLst>
                                            <p:cond evt="begin" delay="0">
                                              <p:tn val="83"/>
                                            </p:cond>
                                          </p:stCondLst>
                                          <p:endCondLst>
                                            <p:cond evt="onStopAudio" delay="0">
                                              <p:tgtEl>
                                                <p:sldTgt/>
                                              </p:tgtEl>
                                            </p:cond>
                                          </p:endCondLst>
                                        </p:cTn>
                                        <p:tgtEl>
                                          <p:sndTgt r:embed="rId3" name="Am-thanh-phep-thuat-www_nhacchuongvui_com.wav"/>
                                        </p:tgtEl>
                                      </p:cMediaNode>
                                    </p:audio>
                                  </p:subTnLst>
                                </p:cTn>
                              </p:par>
                              <p:par>
                                <p:cTn id="86" presetID="26" presetClass="emph" presetSubtype="0" repeatCount="2000" fill="hold" nodeType="withEffect">
                                  <p:stCondLst>
                                    <p:cond delay="0"/>
                                  </p:stCondLst>
                                  <p:childTnLst>
                                    <p:animEffect transition="out" filter="fade">
                                      <p:cBhvr>
                                        <p:cTn id="87" dur="500" tmFilter="0, 0; .2, .5; .8, .5; 1, 0"/>
                                        <p:tgtEl>
                                          <p:spTgt spid="13"/>
                                        </p:tgtEl>
                                      </p:cBhvr>
                                    </p:animEffect>
                                    <p:animScale>
                                      <p:cBhvr>
                                        <p:cTn id="88" dur="250" autoRev="1" fill="hold"/>
                                        <p:tgtEl>
                                          <p:spTgt spid="13"/>
                                        </p:tgtEl>
                                      </p:cBhvr>
                                      <p:by x="105000" y="105000"/>
                                    </p:animScale>
                                  </p:childTnLst>
                                </p:cTn>
                              </p:par>
                            </p:childTnLst>
                          </p:cTn>
                        </p:par>
                        <p:par>
                          <p:cTn id="89" fill="hold">
                            <p:stCondLst>
                              <p:cond delay="1500"/>
                            </p:stCondLst>
                            <p:childTnLst>
                              <p:par>
                                <p:cTn id="90" presetID="10" presetClass="entr" presetSubtype="0" fill="hold" nodeType="afterEffect">
                                  <p:stCondLst>
                                    <p:cond delay="3000"/>
                                  </p:stCondLst>
                                  <p:childTnLst>
                                    <p:set>
                                      <p:cBhvr>
                                        <p:cTn id="91" dur="1" fill="hold">
                                          <p:stCondLst>
                                            <p:cond delay="0"/>
                                          </p:stCondLst>
                                        </p:cTn>
                                        <p:tgtEl>
                                          <p:spTgt spid="32"/>
                                        </p:tgtEl>
                                        <p:attrNameLst>
                                          <p:attrName>style.visibility</p:attrName>
                                        </p:attrNameLst>
                                      </p:cBhvr>
                                      <p:to>
                                        <p:strVal val="visible"/>
                                      </p:to>
                                    </p:set>
                                    <p:animEffect transition="in" filter="fade">
                                      <p:cBhvr>
                                        <p:cTn id="92" dur="500"/>
                                        <p:tgtEl>
                                          <p:spTgt spid="32"/>
                                        </p:tgtEl>
                                      </p:cBhvr>
                                    </p:animEffect>
                                  </p:childTnLst>
                                  <p:subTnLst>
                                    <p:audio>
                                      <p:cMediaNode>
                                        <p:cTn display="0" masterRel="sameClick">
                                          <p:stCondLst>
                                            <p:cond evt="begin" delay="0">
                                              <p:tn val="90"/>
                                            </p:cond>
                                          </p:stCondLst>
                                          <p:endCondLst>
                                            <p:cond evt="onStopAudio" delay="0">
                                              <p:tgtEl>
                                                <p:sldTgt/>
                                              </p:tgtEl>
                                            </p:cond>
                                          </p:endCondLst>
                                        </p:cTn>
                                        <p:tgtEl>
                                          <p:sndTgt r:embed="rId4" name="Tieng-yeah-tre-con-www_nhacchuongvui_com.wav"/>
                                        </p:tgtEl>
                                      </p:cMediaNode>
                                    </p:audio>
                                  </p:subTnLst>
                                </p:cTn>
                              </p:par>
                            </p:childTnLst>
                          </p:cTn>
                        </p:par>
                        <p:par>
                          <p:cTn id="93" fill="hold">
                            <p:stCondLst>
                              <p:cond delay="5000"/>
                            </p:stCondLst>
                            <p:childTnLst>
                              <p:par>
                                <p:cTn id="94" presetID="53" presetClass="entr" presetSubtype="16" fill="hold" grpId="0" nodeType="afterEffect">
                                  <p:stCondLst>
                                    <p:cond delay="0"/>
                                  </p:stCondLst>
                                  <p:childTnLst>
                                    <p:set>
                                      <p:cBhvr>
                                        <p:cTn id="95" dur="1" fill="hold">
                                          <p:stCondLst>
                                            <p:cond delay="0"/>
                                          </p:stCondLst>
                                        </p:cTn>
                                        <p:tgtEl>
                                          <p:spTgt spid="2"/>
                                        </p:tgtEl>
                                        <p:attrNameLst>
                                          <p:attrName>style.visibility</p:attrName>
                                        </p:attrNameLst>
                                      </p:cBhvr>
                                      <p:to>
                                        <p:strVal val="visible"/>
                                      </p:to>
                                    </p:set>
                                    <p:anim calcmode="lin" valueType="num">
                                      <p:cBhvr>
                                        <p:cTn id="96" dur="500" fill="hold"/>
                                        <p:tgtEl>
                                          <p:spTgt spid="2"/>
                                        </p:tgtEl>
                                        <p:attrNameLst>
                                          <p:attrName>ppt_w</p:attrName>
                                        </p:attrNameLst>
                                      </p:cBhvr>
                                      <p:tavLst>
                                        <p:tav tm="0">
                                          <p:val>
                                            <p:fltVal val="0"/>
                                          </p:val>
                                        </p:tav>
                                        <p:tav tm="100000">
                                          <p:val>
                                            <p:strVal val="#ppt_w"/>
                                          </p:val>
                                        </p:tav>
                                      </p:tavLst>
                                    </p:anim>
                                    <p:anim calcmode="lin" valueType="num">
                                      <p:cBhvr>
                                        <p:cTn id="97" dur="500" fill="hold"/>
                                        <p:tgtEl>
                                          <p:spTgt spid="2"/>
                                        </p:tgtEl>
                                        <p:attrNameLst>
                                          <p:attrName>ppt_h</p:attrName>
                                        </p:attrNameLst>
                                      </p:cBhvr>
                                      <p:tavLst>
                                        <p:tav tm="0">
                                          <p:val>
                                            <p:fltVal val="0"/>
                                          </p:val>
                                        </p:tav>
                                        <p:tav tm="100000">
                                          <p:val>
                                            <p:strVal val="#ppt_h"/>
                                          </p:val>
                                        </p:tav>
                                      </p:tavLst>
                                    </p:anim>
                                    <p:animEffect transition="in" filter="fade">
                                      <p:cBhvr>
                                        <p:cTn id="98" dur="500"/>
                                        <p:tgtEl>
                                          <p:spTgt spid="2"/>
                                        </p:tgtEl>
                                      </p:cBhvr>
                                    </p:animEffect>
                                  </p:childTnLst>
                                </p:cTn>
                              </p:par>
                            </p:childTnLst>
                          </p:cTn>
                        </p:par>
                      </p:childTnLst>
                    </p:cTn>
                  </p:par>
                </p:childTnLst>
              </p:cTn>
              <p:nextCondLst>
                <p:cond evt="onClick" delay="0">
                  <p:tgtEl>
                    <p:spTgt spid="28"/>
                  </p:tgtEl>
                </p:cond>
              </p:nextCondLst>
            </p:seq>
          </p:childTnLst>
        </p:cTn>
      </p:par>
    </p:tnLst>
    <p:bldLst>
      <p:bldP spid="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5"/>
          <a:srcRect l="-187" t="11506" r="187" b="4120"/>
          <a:stretch/>
        </p:blipFill>
        <p:spPr>
          <a:xfrm>
            <a:off x="1" y="-10668"/>
            <a:ext cx="9162965" cy="5154168"/>
          </a:xfrm>
          <a:prstGeom prst="rect">
            <a:avLst/>
          </a:prstGeom>
        </p:spPr>
      </p:pic>
      <p:pic>
        <p:nvPicPr>
          <p:cNvPr id="1026" name="Picture 2" descr="Piaget Meets Santa Claus and Discussion Questions Current">
            <a:hlinkClick r:id="rId6"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955" y="1971676"/>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533400" y="228603"/>
            <a:ext cx="7743825" cy="1200148"/>
          </a:xfrm>
          <a:prstGeom prst="wedgeRoundRectCallout">
            <a:avLst>
              <a:gd name="adj1" fmla="val 40897"/>
              <a:gd name="adj2" fmla="val 77804"/>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596"/>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Tiết</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trước</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đã</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học</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tập</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322170" y="1749028"/>
            <a:ext cx="3276600" cy="1508522"/>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783"/>
            <a:r>
              <a:rPr lang="en-GB"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Bờ</a:t>
            </a:r>
            <a:r>
              <a:rPr lang="en-GB"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tre</a:t>
            </a:r>
            <a:r>
              <a:rPr lang="en-GB"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đón</a:t>
            </a:r>
            <a:r>
              <a:rPr lang="en-GB"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khách</a:t>
            </a:r>
            <a:r>
              <a:rPr lang="en-GB"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2C48BA3E-1DBF-41B6-9E54-8B8074FCEF2D}"/>
              </a:ext>
            </a:extLst>
          </p:cNvPr>
          <p:cNvSpPr/>
          <p:nvPr/>
        </p:nvSpPr>
        <p:spPr>
          <a:xfrm>
            <a:off x="3813282" y="1749028"/>
            <a:ext cx="3959117" cy="1340118"/>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783"/>
            <a:r>
              <a:rPr lang="en-GB"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Chim</a:t>
            </a:r>
            <a:r>
              <a:rPr lang="en-GB"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rừng</a:t>
            </a:r>
            <a:r>
              <a:rPr lang="en-GB"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Tây</a:t>
            </a:r>
            <a:r>
              <a:rPr lang="en-GB"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srgbClr val="FF0066"/>
                </a:solidFill>
                <a:latin typeface="Arial-Rounded" panose="020B0500000000000000" pitchFamily="34" charset="0"/>
                <a:ea typeface="Arial-Rounded" panose="020B0500000000000000" pitchFamily="34" charset="0"/>
                <a:cs typeface="Arial-Rounded" panose="020B0500000000000000" pitchFamily="34" charset="0"/>
              </a:rPr>
              <a:t>Nguyên</a:t>
            </a:r>
            <a:r>
              <a:rPr lang="en-GB"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rPr>
              <a:t>.</a:t>
            </a:r>
            <a:endParaRPr lang="en-US" sz="2800" dirty="0">
              <a:solidFill>
                <a:srgbClr val="FF0066"/>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731446" y="3071425"/>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EF4CBD34-1B5A-44BD-B7E7-F9F33DD776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223124" y="284607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ADBDC8-1C8C-4297-B75D-EC779FA3B3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2053616" y="2027039"/>
            <a:ext cx="3276599" cy="32765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415333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32" presetClass="emph" presetSubtype="0" repeatCount="2000" fill="hold" nodeType="withEffect">
                                  <p:stCondLst>
                                    <p:cond delay="0"/>
                                  </p:stCondLst>
                                  <p:childTnLst>
                                    <p:animRot by="120000">
                                      <p:cBhvr>
                                        <p:cTn id="21" dur="150" fill="hold">
                                          <p:stCondLst>
                                            <p:cond delay="0"/>
                                          </p:stCondLst>
                                        </p:cTn>
                                        <p:tgtEl>
                                          <p:spTgt spid="1028"/>
                                        </p:tgtEl>
                                        <p:attrNameLst>
                                          <p:attrName>r</p:attrName>
                                        </p:attrNameLst>
                                      </p:cBhvr>
                                    </p:animRot>
                                    <p:animRot by="-240000">
                                      <p:cBhvr>
                                        <p:cTn id="22" dur="300" fill="hold">
                                          <p:stCondLst>
                                            <p:cond delay="300"/>
                                          </p:stCondLst>
                                        </p:cTn>
                                        <p:tgtEl>
                                          <p:spTgt spid="1028"/>
                                        </p:tgtEl>
                                        <p:attrNameLst>
                                          <p:attrName>r</p:attrName>
                                        </p:attrNameLst>
                                      </p:cBhvr>
                                    </p:animRot>
                                    <p:animRot by="240000">
                                      <p:cBhvr>
                                        <p:cTn id="23" dur="300" fill="hold">
                                          <p:stCondLst>
                                            <p:cond delay="600"/>
                                          </p:stCondLst>
                                        </p:cTn>
                                        <p:tgtEl>
                                          <p:spTgt spid="1028"/>
                                        </p:tgtEl>
                                        <p:attrNameLst>
                                          <p:attrName>r</p:attrName>
                                        </p:attrNameLst>
                                      </p:cBhvr>
                                    </p:animRot>
                                    <p:animRot by="-240000">
                                      <p:cBhvr>
                                        <p:cTn id="24" dur="300" fill="hold">
                                          <p:stCondLst>
                                            <p:cond delay="900"/>
                                          </p:stCondLst>
                                        </p:cTn>
                                        <p:tgtEl>
                                          <p:spTgt spid="1028"/>
                                        </p:tgtEl>
                                        <p:attrNameLst>
                                          <p:attrName>r</p:attrName>
                                        </p:attrNameLst>
                                      </p:cBhvr>
                                    </p:animRot>
                                    <p:animRot by="120000">
                                      <p:cBhvr>
                                        <p:cTn id="25" dur="300" fill="hold">
                                          <p:stCondLst>
                                            <p:cond delay="1200"/>
                                          </p:stCondLst>
                                        </p:cTn>
                                        <p:tgtEl>
                                          <p:spTgt spid="1028"/>
                                        </p:tgtEl>
                                        <p:attrNameLst>
                                          <p:attrName>r</p:attrName>
                                        </p:attrNameLst>
                                      </p:cBhvr>
                                    </p:animRo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1028"/>
                                        </p:tgtEl>
                                      </p:cBhvr>
                                    </p:animEffect>
                                    <p:set>
                                      <p:cBhvr>
                                        <p:cTn id="2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5"/>
          <a:srcRect l="-187" t="11506" r="187" b="4120"/>
          <a:stretch/>
        </p:blipFill>
        <p:spPr>
          <a:xfrm>
            <a:off x="1" y="-10668"/>
            <a:ext cx="9162965" cy="5154168"/>
          </a:xfrm>
          <a:prstGeom prst="rect">
            <a:avLst/>
          </a:prstGeom>
        </p:spPr>
      </p:pic>
      <p:pic>
        <p:nvPicPr>
          <p:cNvPr id="1026" name="Picture 2" descr="Piaget Meets Santa Claus and Discussion Questions Current">
            <a:hlinkClick r:id="rId6"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955" y="1971676"/>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295276" y="228602"/>
            <a:ext cx="7743825" cy="871537"/>
          </a:xfrm>
          <a:prstGeom prst="wedgeRoundRectCallout">
            <a:avLst>
              <a:gd name="adj1" fmla="val 40619"/>
              <a:gd name="adj2" fmla="val 124322"/>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r>
              <a:rPr lang="en-US" sz="2800" b="1" dirty="0">
                <a:latin typeface="Arial-Rounded" panose="020B0500000000000000" pitchFamily="34" charset="0"/>
                <a:ea typeface="Arial-Rounded" panose="020B0500000000000000" pitchFamily="34" charset="0"/>
                <a:cs typeface="Arial-Rounded" panose="020B0500000000000000" pitchFamily="34" charset="0"/>
              </a:rPr>
              <a:t>“</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Khách</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đến</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bờ</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tre</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những</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loài</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chim</a:t>
            </a:r>
            <a:r>
              <a:rPr lang="en-US" sz="2800" b="1" dirty="0">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b="1"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3982558" y="1612106"/>
            <a:ext cx="3276600" cy="1653542"/>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Khách</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thăm bờ tre là: đàn cò bạch, bồ nông, bói cá, chim cu</a:t>
            </a:r>
            <a:r>
              <a:rPr lang="vi-VN" sz="240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Rectangle: Rounded Corners 7">
            <a:extLst>
              <a:ext uri="{FF2B5EF4-FFF2-40B4-BE49-F238E27FC236}">
                <a16:creationId xmlns:a16="http://schemas.microsoft.com/office/drawing/2014/main" id="{61CE19D8-8BA3-416E-BA25-E339EE1E6A78}"/>
              </a:ext>
            </a:extLst>
          </p:cNvPr>
          <p:cNvSpPr/>
          <p:nvPr/>
        </p:nvSpPr>
        <p:spPr>
          <a:xfrm>
            <a:off x="166651" y="1524887"/>
            <a:ext cx="3364229" cy="1596932"/>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en-US"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a:rPr>
              <a:t>'</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Khách</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đến thăm bờ tre là: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sâu</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sáo</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chim</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chích</a:t>
            </a:r>
            <a:r>
              <a:rPr lang="en-GB"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8400" y="302933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Káº¿t quáº£ hÃ¬nh áº£nh cho wrong icon">
            <a:extLst>
              <a:ext uri="{FF2B5EF4-FFF2-40B4-BE49-F238E27FC236}">
                <a16:creationId xmlns:a16="http://schemas.microsoft.com/office/drawing/2014/main" id="{F494429C-4C30-4263-A799-26ACCF2189E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52604" y="302933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ADBDC8-1C8C-4297-B75D-EC779FA3B3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542229" y="2824351"/>
            <a:ext cx="3276599" cy="290071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515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8"/>
                    </p:tgtEl>
                  </p:cond>
                </p:stCondLst>
                <p:endSync evt="end" delay="0">
                  <p:rtn val="all"/>
                </p:endSync>
                <p:childTnLst>
                  <p:par>
                    <p:cTn id="12" fill="hold">
                      <p:stCondLst>
                        <p:cond delay="0"/>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500"/>
                                        <p:tgtEl>
                                          <p:spTgt spid="1028"/>
                                        </p:tgtEl>
                                      </p:cBhvr>
                                    </p:animEffect>
                                  </p:childTnLst>
                                </p:cTn>
                              </p:par>
                              <p:par>
                                <p:cTn id="21" presetID="32" presetClass="emph" presetSubtype="0" repeatCount="2000" fill="hold" nodeType="withEffect">
                                  <p:stCondLst>
                                    <p:cond delay="0"/>
                                  </p:stCondLst>
                                  <p:childTnLst>
                                    <p:animRot by="120000">
                                      <p:cBhvr>
                                        <p:cTn id="22" dur="150" fill="hold">
                                          <p:stCondLst>
                                            <p:cond delay="0"/>
                                          </p:stCondLst>
                                        </p:cTn>
                                        <p:tgtEl>
                                          <p:spTgt spid="1028"/>
                                        </p:tgtEl>
                                        <p:attrNameLst>
                                          <p:attrName>r</p:attrName>
                                        </p:attrNameLst>
                                      </p:cBhvr>
                                    </p:animRot>
                                    <p:animRot by="-240000">
                                      <p:cBhvr>
                                        <p:cTn id="23" dur="300" fill="hold">
                                          <p:stCondLst>
                                            <p:cond delay="300"/>
                                          </p:stCondLst>
                                        </p:cTn>
                                        <p:tgtEl>
                                          <p:spTgt spid="1028"/>
                                        </p:tgtEl>
                                        <p:attrNameLst>
                                          <p:attrName>r</p:attrName>
                                        </p:attrNameLst>
                                      </p:cBhvr>
                                    </p:animRot>
                                    <p:animRot by="240000">
                                      <p:cBhvr>
                                        <p:cTn id="24" dur="300" fill="hold">
                                          <p:stCondLst>
                                            <p:cond delay="600"/>
                                          </p:stCondLst>
                                        </p:cTn>
                                        <p:tgtEl>
                                          <p:spTgt spid="1028"/>
                                        </p:tgtEl>
                                        <p:attrNameLst>
                                          <p:attrName>r</p:attrName>
                                        </p:attrNameLst>
                                      </p:cBhvr>
                                    </p:animRot>
                                    <p:animRot by="-240000">
                                      <p:cBhvr>
                                        <p:cTn id="25" dur="300" fill="hold">
                                          <p:stCondLst>
                                            <p:cond delay="900"/>
                                          </p:stCondLst>
                                        </p:cTn>
                                        <p:tgtEl>
                                          <p:spTgt spid="1028"/>
                                        </p:tgtEl>
                                        <p:attrNameLst>
                                          <p:attrName>r</p:attrName>
                                        </p:attrNameLst>
                                      </p:cBhvr>
                                    </p:animRot>
                                    <p:animRot by="120000">
                                      <p:cBhvr>
                                        <p:cTn id="26" dur="300" fill="hold">
                                          <p:stCondLst>
                                            <p:cond delay="1200"/>
                                          </p:stCondLst>
                                        </p:cTn>
                                        <p:tgtEl>
                                          <p:spTgt spid="1028"/>
                                        </p:tgtEl>
                                        <p:attrNameLst>
                                          <p:attrName>r</p:attrName>
                                        </p:attrNameLst>
                                      </p:cBhvr>
                                    </p:animRot>
                                  </p:childTnLst>
                                </p:cTn>
                              </p:par>
                            </p:childTnLst>
                          </p:cTn>
                        </p:par>
                        <p:par>
                          <p:cTn id="27" fill="hold">
                            <p:stCondLst>
                              <p:cond delay="3500"/>
                            </p:stCondLst>
                            <p:childTnLst>
                              <p:par>
                                <p:cTn id="28" presetID="10" presetClass="exit" presetSubtype="0" fill="hold" nodeType="afterEffect">
                                  <p:stCondLst>
                                    <p:cond delay="0"/>
                                  </p:stCondLst>
                                  <p:childTnLst>
                                    <p:animEffect transition="out" filter="fade">
                                      <p:cBhvr>
                                        <p:cTn id="29" dur="500"/>
                                        <p:tgtEl>
                                          <p:spTgt spid="1028"/>
                                        </p:tgtEl>
                                      </p:cBhvr>
                                    </p:animEffect>
                                    <p:set>
                                      <p:cBhvr>
                                        <p:cTn id="30"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8"/>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5"/>
          <a:srcRect l="-187" t="11506" r="187" b="4120"/>
          <a:stretch/>
        </p:blipFill>
        <p:spPr>
          <a:xfrm>
            <a:off x="1" y="-10668"/>
            <a:ext cx="9162965" cy="5154168"/>
          </a:xfrm>
          <a:prstGeom prst="rect">
            <a:avLst/>
          </a:prstGeom>
        </p:spPr>
      </p:pic>
      <p:pic>
        <p:nvPicPr>
          <p:cNvPr id="1026" name="Picture 2" descr="Piaget Meets Santa Claus and Discussion Questions Current">
            <a:hlinkClick r:id="rId6"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955" y="1971676"/>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295276" y="228602"/>
            <a:ext cx="8086724" cy="871537"/>
          </a:xfrm>
          <a:prstGeom prst="wedgeRoundRectCallout">
            <a:avLst>
              <a:gd name="adj1" fmla="val 40897"/>
              <a:gd name="adj2" fmla="val 70012"/>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596"/>
            <a:r>
              <a:rPr lang="vi-VN" sz="2800" dirty="0">
                <a:latin typeface="Arial-Rounded" panose="020B0500000000000000" pitchFamily="34" charset="0"/>
                <a:ea typeface="Arial-Rounded" panose="020B0500000000000000" pitchFamily="34" charset="0"/>
                <a:cs typeface="Arial-Rounded" panose="020B0500000000000000" pitchFamily="34" charset="0"/>
              </a:rPr>
              <a:t>Câu thơ nào cho thấy bầy chim cu rất thích bờ tre?</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295275" y="1739129"/>
            <a:ext cx="3276600" cy="170415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 thơ cho thấy bầy chim cu rất quý bờ tre là: Ca hát gật gù: “Ồ, tre rất mát!”</a:t>
            </a:r>
            <a:endParaRPr lang="vi-VN" sz="2400" i="1"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2C48BA3E-1DBF-41B6-9E54-8B8074FCEF2D}"/>
              </a:ext>
            </a:extLst>
          </p:cNvPr>
          <p:cNvSpPr/>
          <p:nvPr/>
        </p:nvSpPr>
        <p:spPr>
          <a:xfrm>
            <a:off x="3765280" y="1739129"/>
            <a:ext cx="3633673" cy="170415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 thơ cho thấy bầy chim cu rất quý bờ tre là: Bờ tre quanh hồ</a:t>
            </a:r>
          </a:p>
          <a:p>
            <a:r>
              <a:rPr lang="vi-VN" sz="24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Suốt ngày đón khách</a:t>
            </a: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438400" y="303180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EF4CBD34-1B5A-44BD-B7E7-F9F33DD776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00801" y="303180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ADBDC8-1C8C-4297-B75D-EC779FA3B3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1916048" y="1208336"/>
            <a:ext cx="3276599" cy="32765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18150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32" presetClass="emph" presetSubtype="0" repeatCount="2000" fill="hold" nodeType="withEffect">
                                  <p:stCondLst>
                                    <p:cond delay="0"/>
                                  </p:stCondLst>
                                  <p:childTnLst>
                                    <p:animRot by="120000">
                                      <p:cBhvr>
                                        <p:cTn id="21" dur="150" fill="hold">
                                          <p:stCondLst>
                                            <p:cond delay="0"/>
                                          </p:stCondLst>
                                        </p:cTn>
                                        <p:tgtEl>
                                          <p:spTgt spid="1028"/>
                                        </p:tgtEl>
                                        <p:attrNameLst>
                                          <p:attrName>r</p:attrName>
                                        </p:attrNameLst>
                                      </p:cBhvr>
                                    </p:animRot>
                                    <p:animRot by="-240000">
                                      <p:cBhvr>
                                        <p:cTn id="22" dur="300" fill="hold">
                                          <p:stCondLst>
                                            <p:cond delay="300"/>
                                          </p:stCondLst>
                                        </p:cTn>
                                        <p:tgtEl>
                                          <p:spTgt spid="1028"/>
                                        </p:tgtEl>
                                        <p:attrNameLst>
                                          <p:attrName>r</p:attrName>
                                        </p:attrNameLst>
                                      </p:cBhvr>
                                    </p:animRot>
                                    <p:animRot by="240000">
                                      <p:cBhvr>
                                        <p:cTn id="23" dur="300" fill="hold">
                                          <p:stCondLst>
                                            <p:cond delay="600"/>
                                          </p:stCondLst>
                                        </p:cTn>
                                        <p:tgtEl>
                                          <p:spTgt spid="1028"/>
                                        </p:tgtEl>
                                        <p:attrNameLst>
                                          <p:attrName>r</p:attrName>
                                        </p:attrNameLst>
                                      </p:cBhvr>
                                    </p:animRot>
                                    <p:animRot by="-240000">
                                      <p:cBhvr>
                                        <p:cTn id="24" dur="300" fill="hold">
                                          <p:stCondLst>
                                            <p:cond delay="900"/>
                                          </p:stCondLst>
                                        </p:cTn>
                                        <p:tgtEl>
                                          <p:spTgt spid="1028"/>
                                        </p:tgtEl>
                                        <p:attrNameLst>
                                          <p:attrName>r</p:attrName>
                                        </p:attrNameLst>
                                      </p:cBhvr>
                                    </p:animRot>
                                    <p:animRot by="120000">
                                      <p:cBhvr>
                                        <p:cTn id="25" dur="300" fill="hold">
                                          <p:stCondLst>
                                            <p:cond delay="1200"/>
                                          </p:stCondLst>
                                        </p:cTn>
                                        <p:tgtEl>
                                          <p:spTgt spid="1028"/>
                                        </p:tgtEl>
                                        <p:attrNameLst>
                                          <p:attrName>r</p:attrName>
                                        </p:attrNameLst>
                                      </p:cBhvr>
                                    </p:animRo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1028"/>
                                        </p:tgtEl>
                                      </p:cBhvr>
                                    </p:animEffect>
                                    <p:set>
                                      <p:cBhvr>
                                        <p:cTn id="2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5B76A14-5211-4671-8C5D-680F1ADE47E2}"/>
              </a:ext>
            </a:extLst>
          </p:cNvPr>
          <p:cNvPicPr>
            <a:picLocks noChangeAspect="1"/>
          </p:cNvPicPr>
          <p:nvPr/>
        </p:nvPicPr>
        <p:blipFill rotWithShape="1">
          <a:blip r:embed="rId5"/>
          <a:srcRect l="-187" t="11506" r="187" b="4120"/>
          <a:stretch/>
        </p:blipFill>
        <p:spPr>
          <a:xfrm>
            <a:off x="1" y="-10668"/>
            <a:ext cx="9162965" cy="5154168"/>
          </a:xfrm>
          <a:prstGeom prst="rect">
            <a:avLst/>
          </a:prstGeom>
        </p:spPr>
      </p:pic>
      <p:pic>
        <p:nvPicPr>
          <p:cNvPr id="1026" name="Picture 2" descr="Piaget Meets Santa Claus and Discussion Questions Current">
            <a:hlinkClick r:id="rId6" action="ppaction://hlinksldjump"/>
            <a:extLst>
              <a:ext uri="{FF2B5EF4-FFF2-40B4-BE49-F238E27FC236}">
                <a16:creationId xmlns:a16="http://schemas.microsoft.com/office/drawing/2014/main" id="{63D71EEC-9146-4D32-9838-9D98E125CBC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46955" y="1971676"/>
            <a:ext cx="1821656" cy="2943225"/>
          </a:xfrm>
          <a:prstGeom prst="rect">
            <a:avLst/>
          </a:prstGeom>
          <a:noFill/>
          <a:extLst>
            <a:ext uri="{909E8E84-426E-40DD-AFC4-6F175D3DCCD1}">
              <a14:hiddenFill xmlns:a14="http://schemas.microsoft.com/office/drawing/2010/main">
                <a:solidFill>
                  <a:srgbClr val="FFFFFF"/>
                </a:solidFill>
              </a14:hiddenFill>
            </a:ext>
          </a:extLst>
        </p:spPr>
      </p:pic>
      <p:sp>
        <p:nvSpPr>
          <p:cNvPr id="2" name="Speech Bubble: Rectangle with Corners Rounded 1">
            <a:extLst>
              <a:ext uri="{FF2B5EF4-FFF2-40B4-BE49-F238E27FC236}">
                <a16:creationId xmlns:a16="http://schemas.microsoft.com/office/drawing/2014/main" id="{1F4266F6-2EFC-4537-AEB9-7116F95CB9D2}"/>
              </a:ext>
            </a:extLst>
          </p:cNvPr>
          <p:cNvSpPr/>
          <p:nvPr/>
        </p:nvSpPr>
        <p:spPr>
          <a:xfrm>
            <a:off x="295276" y="228602"/>
            <a:ext cx="7743825" cy="871537"/>
          </a:xfrm>
          <a:prstGeom prst="wedgeRoundRectCallout">
            <a:avLst>
              <a:gd name="adj1" fmla="val 42776"/>
              <a:gd name="adj2" fmla="val 129625"/>
              <a:gd name="adj3" fmla="val 16667"/>
            </a:avLst>
          </a:prstGeom>
          <a:ln w="76200">
            <a:solidFill>
              <a:schemeClr val="accent6"/>
            </a:solidFill>
            <a:prstDash val="lgDash"/>
          </a:ln>
        </p:spPr>
        <p:style>
          <a:lnRef idx="2">
            <a:schemeClr val="accent1"/>
          </a:lnRef>
          <a:fillRef idx="1">
            <a:schemeClr val="lt1"/>
          </a:fillRef>
          <a:effectRef idx="0">
            <a:schemeClr val="accent1"/>
          </a:effectRef>
          <a:fontRef idx="minor">
            <a:schemeClr val="dk1"/>
          </a:fontRef>
        </p:style>
        <p:txBody>
          <a:bodyPr lIns="68579" tIns="34289" rIns="68579" bIns="34289" rtlCol="0" anchor="ctr"/>
          <a:lstStyle/>
          <a:p>
            <a:pPr algn="ctr" defTabSz="685596"/>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thơ</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Bờ</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tre</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đón</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khách</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giúp</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em</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hiểu</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điều</a:t>
            </a:r>
            <a:r>
              <a:rPr lang="en-GB"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GB" sz="280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gì</a:t>
            </a:r>
            <a:r>
              <a:rPr lang="en-US"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a:t>
            </a:r>
            <a:endParaRPr lang="vi-VN" sz="280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Rounded Corners 5">
            <a:extLst>
              <a:ext uri="{FF2B5EF4-FFF2-40B4-BE49-F238E27FC236}">
                <a16:creationId xmlns:a16="http://schemas.microsoft.com/office/drawing/2014/main" id="{1F3BF616-F4F1-4516-BEC7-4C48567750D1}"/>
              </a:ext>
            </a:extLst>
          </p:cNvPr>
          <p:cNvSpPr/>
          <p:nvPr/>
        </p:nvSpPr>
        <p:spPr>
          <a:xfrm>
            <a:off x="4268102" y="1918663"/>
            <a:ext cx="3276600" cy="116060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algn="just"/>
            <a:r>
              <a:rPr lang="en-GB" sz="24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Sự</a:t>
            </a:r>
            <a:r>
              <a:rPr lang="en-GB"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quấn</a:t>
            </a:r>
            <a:r>
              <a:rPr lang="en-GB"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quýt</a:t>
            </a:r>
            <a:r>
              <a:rPr lang="en-GB"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giữa</a:t>
            </a:r>
            <a:r>
              <a:rPr lang="en-GB"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cây</a:t>
            </a:r>
            <a:r>
              <a:rPr lang="en-GB"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cối</a:t>
            </a:r>
            <a:r>
              <a:rPr lang="en-GB"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và</a:t>
            </a:r>
            <a:r>
              <a:rPr lang="en-GB"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các</a:t>
            </a:r>
            <a:r>
              <a:rPr lang="en-GB"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loài</a:t>
            </a:r>
            <a:r>
              <a:rPr lang="en-GB"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vật</a:t>
            </a:r>
            <a:r>
              <a:rPr lang="en-GB"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trong</a:t>
            </a:r>
            <a:r>
              <a:rPr lang="en-GB"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thiên</a:t>
            </a:r>
            <a:r>
              <a:rPr lang="en-GB"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GB" sz="24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nhiên</a:t>
            </a:r>
            <a:r>
              <a:rPr lang="vi-VN"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Rounded Corners 6">
            <a:extLst>
              <a:ext uri="{FF2B5EF4-FFF2-40B4-BE49-F238E27FC236}">
                <a16:creationId xmlns:a16="http://schemas.microsoft.com/office/drawing/2014/main" id="{2C48BA3E-1DBF-41B6-9E54-8B8074FCEF2D}"/>
              </a:ext>
            </a:extLst>
          </p:cNvPr>
          <p:cNvSpPr/>
          <p:nvPr/>
        </p:nvSpPr>
        <p:spPr>
          <a:xfrm>
            <a:off x="295276" y="1904471"/>
            <a:ext cx="3633673" cy="1160609"/>
          </a:xfrm>
          <a:prstGeom prst="roundRect">
            <a:avLst/>
          </a:prstGeom>
          <a:ln w="76200">
            <a:solidFill>
              <a:schemeClr val="accent6"/>
            </a:solidFill>
            <a:prstDash val="solid"/>
          </a:ln>
        </p:spPr>
        <p:style>
          <a:lnRef idx="2">
            <a:schemeClr val="accent1"/>
          </a:lnRef>
          <a:fillRef idx="1">
            <a:schemeClr val="lt1"/>
          </a:fillRef>
          <a:effectRef idx="0">
            <a:schemeClr val="accent1"/>
          </a:effectRef>
          <a:fontRef idx="minor">
            <a:schemeClr val="dk1"/>
          </a:fontRef>
        </p:style>
        <p:txBody>
          <a:bodyPr lIns="68579" tIns="34289" rIns="68579" bIns="34289" rtlCol="0" anchor="t"/>
          <a:lstStyle/>
          <a:p>
            <a:pPr defTabSz="685783"/>
            <a:r>
              <a:rPr lang="en-US" sz="28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Giúp</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hiểu</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biết</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về</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các</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loài</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800080"/>
                </a:solidFill>
                <a:latin typeface="Arial-Rounded" panose="020B0500000000000000" pitchFamily="34" charset="0"/>
                <a:ea typeface="Arial-Rounded" panose="020B0500000000000000" pitchFamily="34" charset="0"/>
                <a:cs typeface="Arial-Rounded" panose="020B0500000000000000" pitchFamily="34" charset="0"/>
              </a:rPr>
              <a:t>chim</a:t>
            </a:r>
            <a:r>
              <a:rPr lang="en-US" sz="2800" dirty="0">
                <a:solidFill>
                  <a:srgbClr val="800080"/>
                </a:solidFill>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10" name="Picture 4" descr="Káº¿t quáº£ hÃ¬nh áº£nh cho right icon">
            <a:extLst>
              <a:ext uri="{FF2B5EF4-FFF2-40B4-BE49-F238E27FC236}">
                <a16:creationId xmlns:a16="http://schemas.microsoft.com/office/drawing/2014/main" id="{014F9C04-2F49-4D5E-99A6-8E9AF7E577C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21742" y="2620328"/>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Káº¿t quáº£ hÃ¬nh áº£nh cho wrong icon">
            <a:extLst>
              <a:ext uri="{FF2B5EF4-FFF2-40B4-BE49-F238E27FC236}">
                <a16:creationId xmlns:a16="http://schemas.microsoft.com/office/drawing/2014/main" id="{EF4CBD34-1B5A-44BD-B7E7-F9F33DD7767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865120" y="2519470"/>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1ADBDC8-1C8C-4297-B75D-EC779FA3B38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p:blipFill>
        <p:spPr bwMode="auto">
          <a:xfrm>
            <a:off x="2482165" y="982028"/>
            <a:ext cx="3276599" cy="327659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15908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subTnLst>
                                    <p:audio>
                                      <p:cMediaNode>
                                        <p:cTn display="0" masterRel="sameClick">
                                          <p:stCondLst>
                                            <p:cond evt="begin" delay="0">
                                              <p:tn val="5"/>
                                            </p:cond>
                                          </p:stCondLst>
                                          <p:endCondLst>
                                            <p:cond evt="onStopAudio" delay="0">
                                              <p:tgtEl>
                                                <p:sldTgt/>
                                              </p:tgtEl>
                                            </p:cond>
                                          </p:endCondLst>
                                        </p:cTn>
                                        <p:tgtEl>
                                          <p:sndTgt r:embed="rId3" name="Am-thanh-tra-loi-dung-www_nhacchuongvui_com.wav"/>
                                        </p:tgtEl>
                                      </p:cMediaNode>
                                    </p:audio>
                                  </p:subTnLst>
                                </p:cTn>
                              </p:par>
                              <p:par>
                                <p:cTn id="8" presetID="26" presetClass="emph" presetSubtype="0" fill="hold" grpId="0" nodeType="withEffect">
                                  <p:stCondLst>
                                    <p:cond delay="0"/>
                                  </p:stCondLst>
                                  <p:childTnLst>
                                    <p:animEffect transition="out" filter="fade">
                                      <p:cBhvr>
                                        <p:cTn id="9" dur="500" tmFilter="0, 0; .2, .5; .8, .5; 1, 0"/>
                                        <p:tgtEl>
                                          <p:spTgt spid="6"/>
                                        </p:tgtEl>
                                      </p:cBhvr>
                                    </p:animEffect>
                                    <p:animScale>
                                      <p:cBhvr>
                                        <p:cTn id="10" dur="250" autoRev="1" fill="hold"/>
                                        <p:tgtEl>
                                          <p:spTgt spid="6"/>
                                        </p:tgtEl>
                                      </p:cBhvr>
                                      <p:by x="105000" y="105000"/>
                                    </p:animScale>
                                  </p:childTnLst>
                                </p:cTn>
                              </p:par>
                            </p:childTnLst>
                          </p:cTn>
                        </p:par>
                      </p:childTnLst>
                    </p:cTn>
                  </p:par>
                </p:childTnLst>
              </p:cTn>
              <p:nextCondLst>
                <p:cond evt="onClick" delay="0">
                  <p:tgtEl>
                    <p:spTgt spid="6"/>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4" name="Am-thanh-tra-loi-sai-www_nhacchuongvui_com.wav"/>
                                        </p:tgtEl>
                                      </p:cMediaNode>
                                    </p:audio>
                                  </p:subTnLst>
                                </p:cTn>
                              </p:par>
                            </p:childTnLst>
                          </p:cTn>
                        </p:par>
                        <p:par>
                          <p:cTn id="16" fill="hold">
                            <p:stCondLst>
                              <p:cond delay="0"/>
                            </p:stCondLst>
                            <p:childTnLst>
                              <p:par>
                                <p:cTn id="17" presetID="10" presetClass="entr" presetSubtype="0" fill="hold" nodeType="afterEffect">
                                  <p:stCondLst>
                                    <p:cond delay="0"/>
                                  </p:stCondLst>
                                  <p:childTnLst>
                                    <p:set>
                                      <p:cBhvr>
                                        <p:cTn id="18" dur="1" fill="hold">
                                          <p:stCondLst>
                                            <p:cond delay="0"/>
                                          </p:stCondLst>
                                        </p:cTn>
                                        <p:tgtEl>
                                          <p:spTgt spid="1028"/>
                                        </p:tgtEl>
                                        <p:attrNameLst>
                                          <p:attrName>style.visibility</p:attrName>
                                        </p:attrNameLst>
                                      </p:cBhvr>
                                      <p:to>
                                        <p:strVal val="visible"/>
                                      </p:to>
                                    </p:set>
                                    <p:animEffect transition="in" filter="fade">
                                      <p:cBhvr>
                                        <p:cTn id="19" dur="500"/>
                                        <p:tgtEl>
                                          <p:spTgt spid="1028"/>
                                        </p:tgtEl>
                                      </p:cBhvr>
                                    </p:animEffect>
                                  </p:childTnLst>
                                </p:cTn>
                              </p:par>
                              <p:par>
                                <p:cTn id="20" presetID="32" presetClass="emph" presetSubtype="0" repeatCount="2000" fill="hold" nodeType="withEffect">
                                  <p:stCondLst>
                                    <p:cond delay="0"/>
                                  </p:stCondLst>
                                  <p:childTnLst>
                                    <p:animRot by="120000">
                                      <p:cBhvr>
                                        <p:cTn id="21" dur="150" fill="hold">
                                          <p:stCondLst>
                                            <p:cond delay="0"/>
                                          </p:stCondLst>
                                        </p:cTn>
                                        <p:tgtEl>
                                          <p:spTgt spid="1028"/>
                                        </p:tgtEl>
                                        <p:attrNameLst>
                                          <p:attrName>r</p:attrName>
                                        </p:attrNameLst>
                                      </p:cBhvr>
                                    </p:animRot>
                                    <p:animRot by="-240000">
                                      <p:cBhvr>
                                        <p:cTn id="22" dur="300" fill="hold">
                                          <p:stCondLst>
                                            <p:cond delay="300"/>
                                          </p:stCondLst>
                                        </p:cTn>
                                        <p:tgtEl>
                                          <p:spTgt spid="1028"/>
                                        </p:tgtEl>
                                        <p:attrNameLst>
                                          <p:attrName>r</p:attrName>
                                        </p:attrNameLst>
                                      </p:cBhvr>
                                    </p:animRot>
                                    <p:animRot by="240000">
                                      <p:cBhvr>
                                        <p:cTn id="23" dur="300" fill="hold">
                                          <p:stCondLst>
                                            <p:cond delay="600"/>
                                          </p:stCondLst>
                                        </p:cTn>
                                        <p:tgtEl>
                                          <p:spTgt spid="1028"/>
                                        </p:tgtEl>
                                        <p:attrNameLst>
                                          <p:attrName>r</p:attrName>
                                        </p:attrNameLst>
                                      </p:cBhvr>
                                    </p:animRot>
                                    <p:animRot by="-240000">
                                      <p:cBhvr>
                                        <p:cTn id="24" dur="300" fill="hold">
                                          <p:stCondLst>
                                            <p:cond delay="900"/>
                                          </p:stCondLst>
                                        </p:cTn>
                                        <p:tgtEl>
                                          <p:spTgt spid="1028"/>
                                        </p:tgtEl>
                                        <p:attrNameLst>
                                          <p:attrName>r</p:attrName>
                                        </p:attrNameLst>
                                      </p:cBhvr>
                                    </p:animRot>
                                    <p:animRot by="120000">
                                      <p:cBhvr>
                                        <p:cTn id="25" dur="300" fill="hold">
                                          <p:stCondLst>
                                            <p:cond delay="1200"/>
                                          </p:stCondLst>
                                        </p:cTn>
                                        <p:tgtEl>
                                          <p:spTgt spid="1028"/>
                                        </p:tgtEl>
                                        <p:attrNameLst>
                                          <p:attrName>r</p:attrName>
                                        </p:attrNameLst>
                                      </p:cBhvr>
                                    </p:animRot>
                                  </p:childTnLst>
                                </p:cTn>
                              </p:par>
                            </p:childTnLst>
                          </p:cTn>
                        </p:par>
                        <p:par>
                          <p:cTn id="26" fill="hold">
                            <p:stCondLst>
                              <p:cond delay="3000"/>
                            </p:stCondLst>
                            <p:childTnLst>
                              <p:par>
                                <p:cTn id="27" presetID="10" presetClass="exit" presetSubtype="0" fill="hold" nodeType="afterEffect">
                                  <p:stCondLst>
                                    <p:cond delay="0"/>
                                  </p:stCondLst>
                                  <p:childTnLst>
                                    <p:animEffect transition="out" filter="fade">
                                      <p:cBhvr>
                                        <p:cTn id="28" dur="500"/>
                                        <p:tgtEl>
                                          <p:spTgt spid="1028"/>
                                        </p:tgtEl>
                                      </p:cBhvr>
                                    </p:animEffect>
                                    <p:set>
                                      <p:cBhvr>
                                        <p:cTn id="29" dur="1" fill="hold">
                                          <p:stCondLst>
                                            <p:cond delay="499"/>
                                          </p:stCondLst>
                                        </p:cTn>
                                        <p:tgtEl>
                                          <p:spTgt spid="1028"/>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5FFF1"/>
        </a:solidFill>
        <a:effectLst/>
      </p:bgPr>
    </p:bg>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3" cstate="print">
            <a:extLst>
              <a:ext uri="{28A0092B-C50C-407E-A947-70E740481C1C}">
                <a14:useLocalDpi xmlns:a14="http://schemas.microsoft.com/office/drawing/2010/main" val="0"/>
              </a:ext>
            </a:extLst>
          </a:blip>
          <a:srcRect l="81842" t="-10451" b="9413"/>
          <a:stretch>
            <a:fillRect/>
          </a:stretch>
        </p:blipFill>
        <p:spPr>
          <a:xfrm>
            <a:off x="8160298" y="4479288"/>
            <a:ext cx="983702" cy="664212"/>
          </a:xfrm>
          <a:prstGeom prst="rect">
            <a:avLst/>
          </a:prstGeom>
        </p:spPr>
      </p:pic>
      <p:pic>
        <p:nvPicPr>
          <p:cNvPr id="8" name="图片 7"/>
          <p:cNvPicPr>
            <a:picLocks noChangeAspect="1"/>
          </p:cNvPicPr>
          <p:nvPr/>
        </p:nvPicPr>
        <p:blipFill rotWithShape="1">
          <a:blip r:embed="rId4" cstate="print">
            <a:extLst>
              <a:ext uri="{28A0092B-C50C-407E-A947-70E740481C1C}">
                <a14:useLocalDpi xmlns:a14="http://schemas.microsoft.com/office/drawing/2010/main" val="0"/>
              </a:ext>
            </a:extLst>
          </a:blip>
          <a:srcRect l="24897" r="20119" b="33391"/>
          <a:stretch>
            <a:fillRect/>
          </a:stretch>
        </p:blipFill>
        <p:spPr>
          <a:xfrm flipH="1">
            <a:off x="-171330" y="4767610"/>
            <a:ext cx="1707521" cy="375890"/>
          </a:xfrm>
          <a:prstGeom prst="rect">
            <a:avLst/>
          </a:prstGeom>
        </p:spPr>
      </p:pic>
      <p:pic>
        <p:nvPicPr>
          <p:cNvPr id="10" name="图片 9"/>
          <p:cNvPicPr>
            <a:picLocks noChangeAspect="1"/>
          </p:cNvPicPr>
          <p:nvPr/>
        </p:nvPicPr>
        <p:blipFill rotWithShape="1">
          <a:blip r:embed="rId5" cstate="print">
            <a:extLst>
              <a:ext uri="{28A0092B-C50C-407E-A947-70E740481C1C}">
                <a14:useLocalDpi xmlns:a14="http://schemas.microsoft.com/office/drawing/2010/main" val="0"/>
              </a:ext>
            </a:extLst>
          </a:blip>
          <a:srcRect l="73100" r="2958" b="67481"/>
          <a:stretch>
            <a:fillRect/>
          </a:stretch>
        </p:blipFill>
        <p:spPr>
          <a:xfrm>
            <a:off x="7757279" y="1"/>
            <a:ext cx="1386723" cy="1058618"/>
          </a:xfrm>
          <a:prstGeom prst="rect">
            <a:avLst/>
          </a:prstGeom>
        </p:spPr>
      </p:pic>
      <p:sp>
        <p:nvSpPr>
          <p:cNvPr id="40" name="TextBox 39">
            <a:extLst>
              <a:ext uri="{FF2B5EF4-FFF2-40B4-BE49-F238E27FC236}">
                <a16:creationId xmlns:a16="http://schemas.microsoft.com/office/drawing/2014/main" id="{C23B6DA8-2FB3-3345-8961-C821C42C0327}"/>
              </a:ext>
            </a:extLst>
          </p:cNvPr>
          <p:cNvSpPr txBox="1"/>
          <p:nvPr/>
        </p:nvSpPr>
        <p:spPr>
          <a:xfrm>
            <a:off x="1219200" y="1042322"/>
            <a:ext cx="2133600" cy="2862278"/>
          </a:xfrm>
          <a:prstGeom prst="rect">
            <a:avLst/>
          </a:prstGeom>
          <a:noFill/>
        </p:spPr>
        <p:txBody>
          <a:bodyPr wrap="square" lIns="91396" tIns="45698" rIns="91396" bIns="45698" rtlCol="0">
            <a:spAutoFit/>
          </a:bodyPr>
          <a:lstStyle/>
          <a:p>
            <a:pPr algn="ctr" defTabSz="913905">
              <a:buClr>
                <a:srgbClr val="000000"/>
              </a:buClr>
              <a:defRPr/>
            </a:pPr>
            <a:r>
              <a:rPr lang="en-US" sz="4500" b="1" kern="0" dirty="0">
                <a:solidFill>
                  <a:srgbClr val="0099FF"/>
                </a:solidFill>
                <a:latin typeface="Arial-Rounded" panose="020B0500000000000000" pitchFamily="34" charset="0"/>
                <a:ea typeface="Arial-Rounded" panose="020B0500000000000000" pitchFamily="34" charset="0"/>
                <a:cs typeface="Arial-Rounded" panose="020B0500000000000000" pitchFamily="34" charset="0"/>
                <a:sym typeface="Arial"/>
              </a:rPr>
              <a:t>NHỮNG NGƯỜI BẠN NHỎ.</a:t>
            </a:r>
          </a:p>
        </p:txBody>
      </p:sp>
      <p:pic>
        <p:nvPicPr>
          <p:cNvPr id="11" name="Picture 1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58092" y="3482905"/>
            <a:ext cx="1002030" cy="1002030"/>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backgroundRemoval t="0" b="98718" l="324" r="100000">
                        <a14:foregroundMark x1="16181" y1="5128" x2="33010" y2="12821"/>
                        <a14:foregroundMark x1="24272" y1="52244" x2="29126" y2="72115"/>
                        <a14:foregroundMark x1="30744" y1="68590" x2="17799" y2="79808"/>
                        <a14:foregroundMark x1="30421" y1="88141" x2="25890" y2="96795"/>
                        <a14:foregroundMark x1="62783" y1="67949" x2="66343" y2="72436"/>
                        <a14:foregroundMark x1="73463" y1="66346" x2="68608" y2="72756"/>
                        <a14:foregroundMark x1="74434" y1="66667" x2="74434" y2="66987"/>
                        <a14:foregroundMark x1="47249" y1="4167" x2="51780" y2="15385"/>
                        <a14:foregroundMark x1="62783" y1="8654" x2="48544" y2="28846"/>
                        <a14:foregroundMark x1="46926" y1="2885" x2="52427" y2="11859"/>
                        <a14:foregroundMark x1="43689" y1="26282" x2="44013" y2="30769"/>
                        <a14:foregroundMark x1="65049" y1="20192" x2="65372" y2="22436"/>
                        <a14:foregroundMark x1="46926" y1="4487" x2="52104" y2="17628"/>
                        <a14:backgroundMark x1="47896" y1="1923" x2="51780" y2="18269"/>
                        <a14:backgroundMark x1="69903" y1="3846" x2="83172" y2="37821"/>
                        <a14:backgroundMark x1="90615" y1="2885" x2="94498" y2="24359"/>
                        <a14:backgroundMark x1="73786" y1="1923" x2="96117" y2="14744"/>
                        <a14:backgroundMark x1="34628" y1="35256" x2="62460" y2="36538"/>
                        <a14:backgroundMark x1="41424" y1="7692" x2="30097" y2="28526"/>
                        <a14:backgroundMark x1="37217" y1="1282" x2="48867" y2="16987"/>
                        <a14:backgroundMark x1="56311" y1="5449" x2="66990" y2="6731"/>
                        <a14:backgroundMark x1="73786" y1="18590" x2="67314" y2="38462"/>
                      </a14:backgroundRemoval>
                    </a14:imgEffect>
                    <a14:imgEffect>
                      <a14:sharpenSoften amount="50000"/>
                    </a14:imgEffect>
                  </a14:imgLayer>
                </a14:imgProps>
              </a:ext>
            </a:extLst>
          </a:blip>
          <a:stretch>
            <a:fillRect/>
          </a:stretch>
        </p:blipFill>
        <p:spPr>
          <a:xfrm>
            <a:off x="4114800" y="742950"/>
            <a:ext cx="3324225" cy="36576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8013918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2.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1500188" rtl="0" eaLnBrk="1" fontAlgn="base" latinLnBrk="0" hangingPunct="1">
          <a:lnSpc>
            <a:spcPct val="100000"/>
          </a:lnSpc>
          <a:spcBef>
            <a:spcPct val="0"/>
          </a:spcBef>
          <a:spcAft>
            <a:spcPct val="0"/>
          </a:spcAft>
          <a:buClrTx/>
          <a:buSzTx/>
          <a:buFontTx/>
          <a:buNone/>
          <a:tabLst/>
          <a:defRPr kumimoji="0" lang="zh-CN" altLang="en-US" sz="3000" b="0" i="0" u="none" strike="noStrike" cap="none" normalizeH="0" baseline="0" smtClean="0">
            <a:ln>
              <a:noFill/>
            </a:ln>
            <a:solidFill>
              <a:schemeClr val="tx1"/>
            </a:solidFill>
            <a:effectLst/>
            <a:latin typeface="Arial" charset="0"/>
            <a:ea typeface="宋体" pitchFamily="2" charset="-122"/>
          </a:defRPr>
        </a:defPPr>
      </a:lstStyle>
    </a:lnDef>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1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1388</TotalTime>
  <Words>2628</Words>
  <Application>Microsoft Office PowerPoint</Application>
  <PresentationFormat>On-screen Show (16:9)</PresentationFormat>
  <Paragraphs>181</Paragraphs>
  <Slides>37</Slides>
  <Notes>36</Notes>
  <HiddenSlides>0</HiddenSlides>
  <MMClips>0</MMClips>
  <ScaleCrop>false</ScaleCrop>
  <HeadingPairs>
    <vt:vector size="6" baseType="variant">
      <vt:variant>
        <vt:lpstr>Fonts Used</vt:lpstr>
      </vt:variant>
      <vt:variant>
        <vt:i4>14</vt:i4>
      </vt:variant>
      <vt:variant>
        <vt:lpstr>Theme</vt:lpstr>
      </vt:variant>
      <vt:variant>
        <vt:i4>9</vt:i4>
      </vt:variant>
      <vt:variant>
        <vt:lpstr>Slide Titles</vt:lpstr>
      </vt:variant>
      <vt:variant>
        <vt:i4>37</vt:i4>
      </vt:variant>
    </vt:vector>
  </HeadingPairs>
  <TitlesOfParts>
    <vt:vector size="60" baseType="lpstr">
      <vt:lpstr>等线</vt:lpstr>
      <vt:lpstr>等线 Light</vt:lpstr>
      <vt:lpstr>微软雅黑</vt:lpstr>
      <vt:lpstr>SimSun</vt:lpstr>
      <vt:lpstr>SimSun</vt:lpstr>
      <vt:lpstr>Arial</vt:lpstr>
      <vt:lpstr>Arial-Rounded</vt:lpstr>
      <vt:lpstr>Calibri</vt:lpstr>
      <vt:lpstr>Calibri Light</vt:lpstr>
      <vt:lpstr>Chivo Light</vt:lpstr>
      <vt:lpstr>HP001 4 hàng</vt:lpstr>
      <vt:lpstr>Times New Roman</vt:lpstr>
      <vt:lpstr>Wingdings</vt:lpstr>
      <vt:lpstr>字魂59号-创粗黑</vt:lpstr>
      <vt:lpstr>默认设计模板</vt:lpstr>
      <vt:lpstr>1_Office Theme</vt:lpstr>
      <vt:lpstr>1_Office 主题</vt:lpstr>
      <vt:lpstr>1_Office 主题​​</vt:lpstr>
      <vt:lpstr>2_Office Theme</vt:lpstr>
      <vt:lpstr>3_Office Theme</vt:lpstr>
      <vt:lpstr>2_Office 主题</vt:lpstr>
      <vt:lpstr>4_Office 主题​​</vt:lpstr>
      <vt:lpstr>13_Office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MYLAPTOP</dc:creator>
  <cp:lastModifiedBy>ICT</cp:lastModifiedBy>
  <cp:revision>112</cp:revision>
  <dcterms:created xsi:type="dcterms:W3CDTF">2021-11-19T14:58:31Z</dcterms:created>
  <dcterms:modified xsi:type="dcterms:W3CDTF">2025-03-04T01:40:08Z</dcterms:modified>
</cp:coreProperties>
</file>