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9144000" cx="1627662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5127">
          <p15:clr>
            <a:srgbClr val="A4A3A4"/>
          </p15:clr>
        </p15:guide>
      </p15:sldGuideLst>
    </p:ext>
    <p:ext uri="http://customooxmlschemas.google.com/">
      <go:slidesCustomData xmlns:go="http://customooxmlschemas.google.com/" r:id="rId15" roundtripDataSignature="AMtx7mhvD9UauYbiDbrkOosmKVJ2L8+P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5127"/>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570"/>
              </a:spcBef>
              <a:spcAft>
                <a:spcPts val="0"/>
              </a:spcAft>
              <a:buSzPts val="1400"/>
              <a:buNone/>
              <a:defRPr b="0" i="0" sz="1900" u="none" cap="none" strike="noStrike">
                <a:solidFill>
                  <a:schemeClr val="dk1"/>
                </a:solidFill>
                <a:latin typeface="Arial"/>
                <a:ea typeface="Arial"/>
                <a:cs typeface="Arial"/>
                <a:sym typeface="Arial"/>
              </a:defRPr>
            </a:lvl1pPr>
            <a:lvl2pPr indent="-228600" lvl="1" marL="914400" marR="0" rtl="0" algn="l">
              <a:spcBef>
                <a:spcPts val="570"/>
              </a:spcBef>
              <a:spcAft>
                <a:spcPts val="0"/>
              </a:spcAft>
              <a:buSzPts val="1400"/>
              <a:buNone/>
              <a:defRPr b="0" i="0" sz="1900" u="none" cap="none" strike="noStrike">
                <a:solidFill>
                  <a:schemeClr val="dk1"/>
                </a:solidFill>
                <a:latin typeface="Arial"/>
                <a:ea typeface="Arial"/>
                <a:cs typeface="Arial"/>
                <a:sym typeface="Arial"/>
              </a:defRPr>
            </a:lvl2pPr>
            <a:lvl3pPr indent="-228600" lvl="2" marL="1371600" marR="0" rtl="0" algn="l">
              <a:spcBef>
                <a:spcPts val="570"/>
              </a:spcBef>
              <a:spcAft>
                <a:spcPts val="0"/>
              </a:spcAft>
              <a:buSzPts val="1400"/>
              <a:buNone/>
              <a:defRPr b="0" i="0" sz="1900" u="none" cap="none" strike="noStrike">
                <a:solidFill>
                  <a:schemeClr val="dk1"/>
                </a:solidFill>
                <a:latin typeface="Arial"/>
                <a:ea typeface="Arial"/>
                <a:cs typeface="Arial"/>
                <a:sym typeface="Arial"/>
              </a:defRPr>
            </a:lvl3pPr>
            <a:lvl4pPr indent="-228600" lvl="3" marL="1828800" marR="0" rtl="0" algn="l">
              <a:spcBef>
                <a:spcPts val="570"/>
              </a:spcBef>
              <a:spcAft>
                <a:spcPts val="0"/>
              </a:spcAft>
              <a:buSzPts val="1400"/>
              <a:buNone/>
              <a:defRPr b="0" i="0" sz="1900" u="none" cap="none" strike="noStrike">
                <a:solidFill>
                  <a:schemeClr val="dk1"/>
                </a:solidFill>
                <a:latin typeface="Arial"/>
                <a:ea typeface="Arial"/>
                <a:cs typeface="Arial"/>
                <a:sym typeface="Arial"/>
              </a:defRPr>
            </a:lvl4pPr>
            <a:lvl5pPr indent="-228600" lvl="4" marL="2286000" marR="0" rtl="0" algn="l">
              <a:spcBef>
                <a:spcPts val="570"/>
              </a:spcBef>
              <a:spcAft>
                <a:spcPts val="0"/>
              </a:spcAft>
              <a:buSzPts val="1400"/>
              <a:buNone/>
              <a:defRPr b="0" i="0" sz="19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86" name="Google Shape;86;p1: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99" name="Google Shape;99;p2: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103" name="Google Shape;103;p3: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123" name="Google Shape;123;p4: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144" name="Google Shape;144;p5: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162" name="Google Shape;162;p6: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176" name="Google Shape;176;p7: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193" name="Google Shape;193;p8: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202" name="Google Shape;202;p9: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1"/>
          <p:cNvSpPr txBox="1"/>
          <p:nvPr>
            <p:ph type="title"/>
          </p:nvPr>
        </p:nvSpPr>
        <p:spPr>
          <a:xfrm>
            <a:off x="813832" y="366713"/>
            <a:ext cx="14648974" cy="1524000"/>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11"/>
          <p:cNvSpPr txBox="1"/>
          <p:nvPr>
            <p:ph idx="1" type="body"/>
          </p:nvPr>
        </p:nvSpPr>
        <p:spPr>
          <a:xfrm>
            <a:off x="813832" y="2133600"/>
            <a:ext cx="14648974" cy="6034088"/>
          </a:xfrm>
          <a:prstGeom prst="rect">
            <a:avLst/>
          </a:prstGeom>
          <a:noFill/>
          <a:ln>
            <a:noFill/>
          </a:ln>
        </p:spPr>
        <p:txBody>
          <a:bodyPr anchorCtr="0" anchor="t" bIns="71825" lIns="143675" spcFirstLastPara="1" rIns="143675" wrap="square" tIns="7182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11"/>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1"/>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1"/>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b="0" i="0" sz="22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22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22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22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22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22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22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22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2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0"/>
          <p:cNvSpPr txBox="1"/>
          <p:nvPr>
            <p:ph type="title"/>
          </p:nvPr>
        </p:nvSpPr>
        <p:spPr>
          <a:xfrm>
            <a:off x="813832" y="366713"/>
            <a:ext cx="14648974" cy="1524000"/>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20"/>
          <p:cNvSpPr txBox="1"/>
          <p:nvPr>
            <p:ph idx="1" type="body"/>
          </p:nvPr>
        </p:nvSpPr>
        <p:spPr>
          <a:xfrm rot="5400000">
            <a:off x="5121275" y="-2173843"/>
            <a:ext cx="6034088" cy="14648974"/>
          </a:xfrm>
          <a:prstGeom prst="rect">
            <a:avLst/>
          </a:prstGeom>
          <a:noFill/>
          <a:ln>
            <a:noFill/>
          </a:ln>
        </p:spPr>
        <p:txBody>
          <a:bodyPr anchorCtr="0" anchor="t" bIns="71825" lIns="143675" spcFirstLastPara="1" rIns="143675" wrap="square" tIns="7182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0"/>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0"/>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0"/>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1"/>
          <p:cNvSpPr txBox="1"/>
          <p:nvPr>
            <p:ph type="title"/>
          </p:nvPr>
        </p:nvSpPr>
        <p:spPr>
          <a:xfrm rot="5400000">
            <a:off x="9730667" y="2436081"/>
            <a:ext cx="7802033" cy="3662244"/>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21"/>
          <p:cNvSpPr txBox="1"/>
          <p:nvPr>
            <p:ph idx="1" type="body"/>
          </p:nvPr>
        </p:nvSpPr>
        <p:spPr>
          <a:xfrm rot="5400000">
            <a:off x="2270542" y="-1090524"/>
            <a:ext cx="7802033" cy="10715453"/>
          </a:xfrm>
          <a:prstGeom prst="rect">
            <a:avLst/>
          </a:prstGeom>
          <a:noFill/>
          <a:ln>
            <a:noFill/>
          </a:ln>
        </p:spPr>
        <p:txBody>
          <a:bodyPr anchorCtr="0" anchor="t" bIns="71825" lIns="143675" spcFirstLastPara="1" rIns="143675" wrap="square" tIns="7182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1"/>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1"/>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1"/>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12"/>
          <p:cNvSpPr txBox="1"/>
          <p:nvPr>
            <p:ph type="ctrTitle"/>
          </p:nvPr>
        </p:nvSpPr>
        <p:spPr>
          <a:xfrm>
            <a:off x="1220748" y="2840569"/>
            <a:ext cx="13835142" cy="1960033"/>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12"/>
          <p:cNvSpPr txBox="1"/>
          <p:nvPr>
            <p:ph idx="1" type="subTitle"/>
          </p:nvPr>
        </p:nvSpPr>
        <p:spPr>
          <a:xfrm>
            <a:off x="2441496" y="5181600"/>
            <a:ext cx="11393647" cy="2336800"/>
          </a:xfrm>
          <a:prstGeom prst="rect">
            <a:avLst/>
          </a:prstGeom>
          <a:noFill/>
          <a:ln>
            <a:noFill/>
          </a:ln>
        </p:spPr>
        <p:txBody>
          <a:bodyPr anchorCtr="0" anchor="t" bIns="71825" lIns="143675" spcFirstLastPara="1" rIns="143675" wrap="square" tIns="71825">
            <a:noAutofit/>
          </a:bodyPr>
          <a:lstStyle>
            <a:lvl1pPr lvl="0" algn="ctr">
              <a:spcBef>
                <a:spcPts val="1000"/>
              </a:spcBef>
              <a:spcAft>
                <a:spcPts val="0"/>
              </a:spcAft>
              <a:buClr>
                <a:schemeClr val="dk1"/>
              </a:buClr>
              <a:buSzPts val="5000"/>
              <a:buFont typeface="Arial"/>
              <a:buNone/>
              <a:defRPr/>
            </a:lvl1pPr>
            <a:lvl2pPr lvl="1" algn="ctr">
              <a:spcBef>
                <a:spcPts val="880"/>
              </a:spcBef>
              <a:spcAft>
                <a:spcPts val="0"/>
              </a:spcAft>
              <a:buClr>
                <a:schemeClr val="dk1"/>
              </a:buClr>
              <a:buSzPts val="4400"/>
              <a:buFont typeface="Arial"/>
              <a:buNone/>
              <a:defRPr/>
            </a:lvl2pPr>
            <a:lvl3pPr lvl="2" algn="ctr">
              <a:spcBef>
                <a:spcPts val="760"/>
              </a:spcBef>
              <a:spcAft>
                <a:spcPts val="0"/>
              </a:spcAft>
              <a:buClr>
                <a:schemeClr val="dk1"/>
              </a:buClr>
              <a:buSzPts val="3800"/>
              <a:buFont typeface="Arial"/>
              <a:buNone/>
              <a:defRPr/>
            </a:lvl3pPr>
            <a:lvl4pPr lvl="3" algn="ctr">
              <a:spcBef>
                <a:spcPts val="620"/>
              </a:spcBef>
              <a:spcAft>
                <a:spcPts val="0"/>
              </a:spcAft>
              <a:buClr>
                <a:schemeClr val="dk1"/>
              </a:buClr>
              <a:buSzPts val="3100"/>
              <a:buFont typeface="Arial"/>
              <a:buNone/>
              <a:defRPr/>
            </a:lvl4pPr>
            <a:lvl5pPr lvl="4" algn="ctr">
              <a:spcBef>
                <a:spcPts val="620"/>
              </a:spcBef>
              <a:spcAft>
                <a:spcPts val="0"/>
              </a:spcAft>
              <a:buClr>
                <a:schemeClr val="dk1"/>
              </a:buClr>
              <a:buSzPts val="3100"/>
              <a:buFont typeface="Arial"/>
              <a:buNone/>
              <a:defRPr/>
            </a:lvl5pPr>
            <a:lvl6pPr lvl="5" algn="ctr">
              <a:spcBef>
                <a:spcPts val="620"/>
              </a:spcBef>
              <a:spcAft>
                <a:spcPts val="0"/>
              </a:spcAft>
              <a:buClr>
                <a:schemeClr val="dk1"/>
              </a:buClr>
              <a:buSzPts val="3100"/>
              <a:buFont typeface="Arial"/>
              <a:buNone/>
              <a:defRPr/>
            </a:lvl6pPr>
            <a:lvl7pPr lvl="6" algn="ctr">
              <a:spcBef>
                <a:spcPts val="620"/>
              </a:spcBef>
              <a:spcAft>
                <a:spcPts val="0"/>
              </a:spcAft>
              <a:buClr>
                <a:schemeClr val="dk1"/>
              </a:buClr>
              <a:buSzPts val="3100"/>
              <a:buFont typeface="Arial"/>
              <a:buNone/>
              <a:defRPr/>
            </a:lvl7pPr>
            <a:lvl8pPr lvl="7" algn="ctr">
              <a:spcBef>
                <a:spcPts val="620"/>
              </a:spcBef>
              <a:spcAft>
                <a:spcPts val="0"/>
              </a:spcAft>
              <a:buClr>
                <a:schemeClr val="dk1"/>
              </a:buClr>
              <a:buSzPts val="3100"/>
              <a:buFont typeface="Arial"/>
              <a:buNone/>
              <a:defRPr/>
            </a:lvl8pPr>
            <a:lvl9pPr lvl="8" algn="ctr">
              <a:spcBef>
                <a:spcPts val="620"/>
              </a:spcBef>
              <a:spcAft>
                <a:spcPts val="0"/>
              </a:spcAft>
              <a:buClr>
                <a:schemeClr val="dk1"/>
              </a:buClr>
              <a:buSzPts val="3100"/>
              <a:buFont typeface="Arial"/>
              <a:buNone/>
              <a:defRPr/>
            </a:lvl9pPr>
          </a:lstStyle>
          <a:p/>
        </p:txBody>
      </p:sp>
      <p:sp>
        <p:nvSpPr>
          <p:cNvPr id="24" name="Google Shape;24;p12"/>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2"/>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2"/>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3"/>
          <p:cNvSpPr txBox="1"/>
          <p:nvPr>
            <p:ph type="title"/>
          </p:nvPr>
        </p:nvSpPr>
        <p:spPr>
          <a:xfrm>
            <a:off x="1285743" y="5875867"/>
            <a:ext cx="13835142" cy="18161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b="1" sz="63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13"/>
          <p:cNvSpPr txBox="1"/>
          <p:nvPr>
            <p:ph idx="1" type="body"/>
          </p:nvPr>
        </p:nvSpPr>
        <p:spPr>
          <a:xfrm>
            <a:off x="1285743" y="3875619"/>
            <a:ext cx="13835142" cy="2000249"/>
          </a:xfrm>
          <a:prstGeom prst="rect">
            <a:avLst/>
          </a:prstGeom>
          <a:noFill/>
          <a:ln>
            <a:noFill/>
          </a:ln>
        </p:spPr>
        <p:txBody>
          <a:bodyPr anchorCtr="0" anchor="b" bIns="71825" lIns="143675" spcFirstLastPara="1" rIns="143675" wrap="square" tIns="71825">
            <a:noAutofit/>
          </a:bodyPr>
          <a:lstStyle>
            <a:lvl1pPr indent="-228600" lvl="0" marL="457200" algn="l">
              <a:spcBef>
                <a:spcPts val="620"/>
              </a:spcBef>
              <a:spcAft>
                <a:spcPts val="0"/>
              </a:spcAft>
              <a:buClr>
                <a:schemeClr val="dk1"/>
              </a:buClr>
              <a:buSzPts val="3100"/>
              <a:buFont typeface="Arial"/>
              <a:buNone/>
              <a:defRPr sz="3100"/>
            </a:lvl1pPr>
            <a:lvl2pPr indent="-228600" lvl="1" marL="914400" algn="l">
              <a:spcBef>
                <a:spcPts val="560"/>
              </a:spcBef>
              <a:spcAft>
                <a:spcPts val="0"/>
              </a:spcAft>
              <a:buClr>
                <a:schemeClr val="dk1"/>
              </a:buClr>
              <a:buSzPts val="2800"/>
              <a:buFont typeface="Arial"/>
              <a:buNone/>
              <a:defRPr sz="2800"/>
            </a:lvl2pPr>
            <a:lvl3pPr indent="-228600" lvl="2" marL="1371600" algn="l">
              <a:spcBef>
                <a:spcPts val="500"/>
              </a:spcBef>
              <a:spcAft>
                <a:spcPts val="0"/>
              </a:spcAft>
              <a:buClr>
                <a:schemeClr val="dk1"/>
              </a:buClr>
              <a:buSzPts val="2500"/>
              <a:buFont typeface="Arial"/>
              <a:buNone/>
              <a:defRPr sz="2500"/>
            </a:lvl3pPr>
            <a:lvl4pPr indent="-228600" lvl="3" marL="1828800" algn="l">
              <a:spcBef>
                <a:spcPts val="440"/>
              </a:spcBef>
              <a:spcAft>
                <a:spcPts val="0"/>
              </a:spcAft>
              <a:buClr>
                <a:schemeClr val="dk1"/>
              </a:buClr>
              <a:buSzPts val="2200"/>
              <a:buFont typeface="Arial"/>
              <a:buNone/>
              <a:defRPr sz="2200"/>
            </a:lvl4pPr>
            <a:lvl5pPr indent="-228600" lvl="4" marL="2286000" algn="l">
              <a:spcBef>
                <a:spcPts val="440"/>
              </a:spcBef>
              <a:spcAft>
                <a:spcPts val="0"/>
              </a:spcAft>
              <a:buClr>
                <a:schemeClr val="dk1"/>
              </a:buClr>
              <a:buSzPts val="2200"/>
              <a:buFont typeface="Arial"/>
              <a:buNone/>
              <a:defRPr sz="2200"/>
            </a:lvl5pPr>
            <a:lvl6pPr indent="-228600" lvl="5" marL="2743200" algn="l">
              <a:spcBef>
                <a:spcPts val="440"/>
              </a:spcBef>
              <a:spcAft>
                <a:spcPts val="0"/>
              </a:spcAft>
              <a:buClr>
                <a:schemeClr val="dk1"/>
              </a:buClr>
              <a:buSzPts val="2200"/>
              <a:buFont typeface="Arial"/>
              <a:buNone/>
              <a:defRPr sz="2200"/>
            </a:lvl6pPr>
            <a:lvl7pPr indent="-228600" lvl="6" marL="3200400" algn="l">
              <a:spcBef>
                <a:spcPts val="440"/>
              </a:spcBef>
              <a:spcAft>
                <a:spcPts val="0"/>
              </a:spcAft>
              <a:buClr>
                <a:schemeClr val="dk1"/>
              </a:buClr>
              <a:buSzPts val="2200"/>
              <a:buFont typeface="Arial"/>
              <a:buNone/>
              <a:defRPr sz="2200"/>
            </a:lvl7pPr>
            <a:lvl8pPr indent="-228600" lvl="7" marL="3657600" algn="l">
              <a:spcBef>
                <a:spcPts val="440"/>
              </a:spcBef>
              <a:spcAft>
                <a:spcPts val="0"/>
              </a:spcAft>
              <a:buClr>
                <a:schemeClr val="dk1"/>
              </a:buClr>
              <a:buSzPts val="2200"/>
              <a:buFont typeface="Arial"/>
              <a:buNone/>
              <a:defRPr sz="2200"/>
            </a:lvl8pPr>
            <a:lvl9pPr indent="-228600" lvl="8" marL="4114800" algn="l">
              <a:spcBef>
                <a:spcPts val="440"/>
              </a:spcBef>
              <a:spcAft>
                <a:spcPts val="0"/>
              </a:spcAft>
              <a:buClr>
                <a:schemeClr val="dk1"/>
              </a:buClr>
              <a:buSzPts val="2200"/>
              <a:buFont typeface="Arial"/>
              <a:buNone/>
              <a:defRPr sz="2200"/>
            </a:lvl9pPr>
          </a:lstStyle>
          <a:p/>
        </p:txBody>
      </p:sp>
      <p:sp>
        <p:nvSpPr>
          <p:cNvPr id="30" name="Google Shape;30;p13"/>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3"/>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3"/>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4"/>
          <p:cNvSpPr txBox="1"/>
          <p:nvPr>
            <p:ph type="title"/>
          </p:nvPr>
        </p:nvSpPr>
        <p:spPr>
          <a:xfrm>
            <a:off x="813832" y="366713"/>
            <a:ext cx="14648974" cy="1524000"/>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14"/>
          <p:cNvSpPr txBox="1"/>
          <p:nvPr>
            <p:ph idx="1" type="body"/>
          </p:nvPr>
        </p:nvSpPr>
        <p:spPr>
          <a:xfrm>
            <a:off x="813832" y="2133602"/>
            <a:ext cx="7188848" cy="6034617"/>
          </a:xfrm>
          <a:prstGeom prst="rect">
            <a:avLst/>
          </a:prstGeom>
          <a:noFill/>
          <a:ln>
            <a:noFill/>
          </a:ln>
        </p:spPr>
        <p:txBody>
          <a:bodyPr anchorCtr="0" anchor="t" bIns="71825" lIns="143675" spcFirstLastPara="1" rIns="143675" wrap="square" tIns="71825">
            <a:noAutofit/>
          </a:bodyPr>
          <a:lstStyle>
            <a:lvl1pPr indent="-508000" lvl="0" marL="457200" algn="l">
              <a:spcBef>
                <a:spcPts val="880"/>
              </a:spcBef>
              <a:spcAft>
                <a:spcPts val="0"/>
              </a:spcAft>
              <a:buClr>
                <a:schemeClr val="dk1"/>
              </a:buClr>
              <a:buSzPts val="4400"/>
              <a:buFont typeface="Arial"/>
              <a:buChar char="•"/>
              <a:defRPr sz="4400"/>
            </a:lvl1pPr>
            <a:lvl2pPr indent="-469900" lvl="1" marL="914400" algn="l">
              <a:spcBef>
                <a:spcPts val="760"/>
              </a:spcBef>
              <a:spcAft>
                <a:spcPts val="0"/>
              </a:spcAft>
              <a:buClr>
                <a:schemeClr val="dk1"/>
              </a:buClr>
              <a:buSzPts val="3800"/>
              <a:buFont typeface="Arial"/>
              <a:buChar char="–"/>
              <a:defRPr sz="3800"/>
            </a:lvl2pPr>
            <a:lvl3pPr indent="-425450" lvl="2" marL="1371600" algn="l">
              <a:spcBef>
                <a:spcPts val="620"/>
              </a:spcBef>
              <a:spcAft>
                <a:spcPts val="0"/>
              </a:spcAft>
              <a:buClr>
                <a:schemeClr val="dk1"/>
              </a:buClr>
              <a:buSzPts val="3100"/>
              <a:buFont typeface="Arial"/>
              <a:buChar char="•"/>
              <a:defRPr sz="3100"/>
            </a:lvl3pPr>
            <a:lvl4pPr indent="-406400" lvl="3" marL="1828800" algn="l">
              <a:spcBef>
                <a:spcPts val="560"/>
              </a:spcBef>
              <a:spcAft>
                <a:spcPts val="0"/>
              </a:spcAft>
              <a:buClr>
                <a:schemeClr val="dk1"/>
              </a:buClr>
              <a:buSzPts val="2800"/>
              <a:buFont typeface="Arial"/>
              <a:buChar char="–"/>
              <a:defRPr sz="2800"/>
            </a:lvl4pPr>
            <a:lvl5pPr indent="-406400" lvl="4" marL="2286000" algn="l">
              <a:spcBef>
                <a:spcPts val="560"/>
              </a:spcBef>
              <a:spcAft>
                <a:spcPts val="0"/>
              </a:spcAft>
              <a:buClr>
                <a:schemeClr val="dk1"/>
              </a:buClr>
              <a:buSzPts val="2800"/>
              <a:buFont typeface="Arial"/>
              <a:buChar char="»"/>
              <a:defRPr sz="2800"/>
            </a:lvl5pPr>
            <a:lvl6pPr indent="-406400" lvl="5" marL="2743200" algn="l">
              <a:spcBef>
                <a:spcPts val="560"/>
              </a:spcBef>
              <a:spcAft>
                <a:spcPts val="0"/>
              </a:spcAft>
              <a:buClr>
                <a:schemeClr val="dk1"/>
              </a:buClr>
              <a:buSzPts val="2800"/>
              <a:buFont typeface="Arial"/>
              <a:buChar char="»"/>
              <a:defRPr sz="2800"/>
            </a:lvl6pPr>
            <a:lvl7pPr indent="-406400" lvl="6" marL="3200400" algn="l">
              <a:spcBef>
                <a:spcPts val="560"/>
              </a:spcBef>
              <a:spcAft>
                <a:spcPts val="0"/>
              </a:spcAft>
              <a:buClr>
                <a:schemeClr val="dk1"/>
              </a:buClr>
              <a:buSzPts val="2800"/>
              <a:buFont typeface="Arial"/>
              <a:buChar char="»"/>
              <a:defRPr sz="2800"/>
            </a:lvl7pPr>
            <a:lvl8pPr indent="-406400" lvl="7" marL="3657600" algn="l">
              <a:spcBef>
                <a:spcPts val="560"/>
              </a:spcBef>
              <a:spcAft>
                <a:spcPts val="0"/>
              </a:spcAft>
              <a:buClr>
                <a:schemeClr val="dk1"/>
              </a:buClr>
              <a:buSzPts val="2800"/>
              <a:buFont typeface="Arial"/>
              <a:buChar char="»"/>
              <a:defRPr sz="2800"/>
            </a:lvl8pPr>
            <a:lvl9pPr indent="-406400" lvl="8" marL="4114800" algn="l">
              <a:spcBef>
                <a:spcPts val="560"/>
              </a:spcBef>
              <a:spcAft>
                <a:spcPts val="0"/>
              </a:spcAft>
              <a:buClr>
                <a:schemeClr val="dk1"/>
              </a:buClr>
              <a:buSzPts val="2800"/>
              <a:buFont typeface="Arial"/>
              <a:buChar char="»"/>
              <a:defRPr sz="2800"/>
            </a:lvl9pPr>
          </a:lstStyle>
          <a:p/>
        </p:txBody>
      </p:sp>
      <p:sp>
        <p:nvSpPr>
          <p:cNvPr id="36" name="Google Shape;36;p14"/>
          <p:cNvSpPr txBox="1"/>
          <p:nvPr>
            <p:ph idx="2" type="body"/>
          </p:nvPr>
        </p:nvSpPr>
        <p:spPr>
          <a:xfrm>
            <a:off x="8273958" y="2133602"/>
            <a:ext cx="7188848" cy="6034617"/>
          </a:xfrm>
          <a:prstGeom prst="rect">
            <a:avLst/>
          </a:prstGeom>
          <a:noFill/>
          <a:ln>
            <a:noFill/>
          </a:ln>
        </p:spPr>
        <p:txBody>
          <a:bodyPr anchorCtr="0" anchor="t" bIns="71825" lIns="143675" spcFirstLastPara="1" rIns="143675" wrap="square" tIns="71825">
            <a:noAutofit/>
          </a:bodyPr>
          <a:lstStyle>
            <a:lvl1pPr indent="-508000" lvl="0" marL="457200" algn="l">
              <a:spcBef>
                <a:spcPts val="880"/>
              </a:spcBef>
              <a:spcAft>
                <a:spcPts val="0"/>
              </a:spcAft>
              <a:buClr>
                <a:schemeClr val="dk1"/>
              </a:buClr>
              <a:buSzPts val="4400"/>
              <a:buFont typeface="Arial"/>
              <a:buChar char="•"/>
              <a:defRPr sz="4400"/>
            </a:lvl1pPr>
            <a:lvl2pPr indent="-469900" lvl="1" marL="914400" algn="l">
              <a:spcBef>
                <a:spcPts val="760"/>
              </a:spcBef>
              <a:spcAft>
                <a:spcPts val="0"/>
              </a:spcAft>
              <a:buClr>
                <a:schemeClr val="dk1"/>
              </a:buClr>
              <a:buSzPts val="3800"/>
              <a:buFont typeface="Arial"/>
              <a:buChar char="–"/>
              <a:defRPr sz="3800"/>
            </a:lvl2pPr>
            <a:lvl3pPr indent="-425450" lvl="2" marL="1371600" algn="l">
              <a:spcBef>
                <a:spcPts val="620"/>
              </a:spcBef>
              <a:spcAft>
                <a:spcPts val="0"/>
              </a:spcAft>
              <a:buClr>
                <a:schemeClr val="dk1"/>
              </a:buClr>
              <a:buSzPts val="3100"/>
              <a:buFont typeface="Arial"/>
              <a:buChar char="•"/>
              <a:defRPr sz="3100"/>
            </a:lvl3pPr>
            <a:lvl4pPr indent="-406400" lvl="3" marL="1828800" algn="l">
              <a:spcBef>
                <a:spcPts val="560"/>
              </a:spcBef>
              <a:spcAft>
                <a:spcPts val="0"/>
              </a:spcAft>
              <a:buClr>
                <a:schemeClr val="dk1"/>
              </a:buClr>
              <a:buSzPts val="2800"/>
              <a:buFont typeface="Arial"/>
              <a:buChar char="–"/>
              <a:defRPr sz="2800"/>
            </a:lvl4pPr>
            <a:lvl5pPr indent="-406400" lvl="4" marL="2286000" algn="l">
              <a:spcBef>
                <a:spcPts val="560"/>
              </a:spcBef>
              <a:spcAft>
                <a:spcPts val="0"/>
              </a:spcAft>
              <a:buClr>
                <a:schemeClr val="dk1"/>
              </a:buClr>
              <a:buSzPts val="2800"/>
              <a:buFont typeface="Arial"/>
              <a:buChar char="»"/>
              <a:defRPr sz="2800"/>
            </a:lvl5pPr>
            <a:lvl6pPr indent="-406400" lvl="5" marL="2743200" algn="l">
              <a:spcBef>
                <a:spcPts val="560"/>
              </a:spcBef>
              <a:spcAft>
                <a:spcPts val="0"/>
              </a:spcAft>
              <a:buClr>
                <a:schemeClr val="dk1"/>
              </a:buClr>
              <a:buSzPts val="2800"/>
              <a:buFont typeface="Arial"/>
              <a:buChar char="»"/>
              <a:defRPr sz="2800"/>
            </a:lvl6pPr>
            <a:lvl7pPr indent="-406400" lvl="6" marL="3200400" algn="l">
              <a:spcBef>
                <a:spcPts val="560"/>
              </a:spcBef>
              <a:spcAft>
                <a:spcPts val="0"/>
              </a:spcAft>
              <a:buClr>
                <a:schemeClr val="dk1"/>
              </a:buClr>
              <a:buSzPts val="2800"/>
              <a:buFont typeface="Arial"/>
              <a:buChar char="»"/>
              <a:defRPr sz="2800"/>
            </a:lvl7pPr>
            <a:lvl8pPr indent="-406400" lvl="7" marL="3657600" algn="l">
              <a:spcBef>
                <a:spcPts val="560"/>
              </a:spcBef>
              <a:spcAft>
                <a:spcPts val="0"/>
              </a:spcAft>
              <a:buClr>
                <a:schemeClr val="dk1"/>
              </a:buClr>
              <a:buSzPts val="2800"/>
              <a:buFont typeface="Arial"/>
              <a:buChar char="»"/>
              <a:defRPr sz="2800"/>
            </a:lvl8pPr>
            <a:lvl9pPr indent="-406400" lvl="8" marL="4114800" algn="l">
              <a:spcBef>
                <a:spcPts val="560"/>
              </a:spcBef>
              <a:spcAft>
                <a:spcPts val="0"/>
              </a:spcAft>
              <a:buClr>
                <a:schemeClr val="dk1"/>
              </a:buClr>
              <a:buSzPts val="2800"/>
              <a:buFont typeface="Arial"/>
              <a:buChar char="»"/>
              <a:defRPr sz="2800"/>
            </a:lvl9pPr>
          </a:lstStyle>
          <a:p/>
        </p:txBody>
      </p:sp>
      <p:sp>
        <p:nvSpPr>
          <p:cNvPr id="37" name="Google Shape;37;p14"/>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4"/>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4"/>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5"/>
          <p:cNvSpPr txBox="1"/>
          <p:nvPr>
            <p:ph type="title"/>
          </p:nvPr>
        </p:nvSpPr>
        <p:spPr>
          <a:xfrm>
            <a:off x="813832" y="366713"/>
            <a:ext cx="14648974" cy="1524000"/>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15"/>
          <p:cNvSpPr txBox="1"/>
          <p:nvPr>
            <p:ph idx="1" type="body"/>
          </p:nvPr>
        </p:nvSpPr>
        <p:spPr>
          <a:xfrm>
            <a:off x="813832" y="2046817"/>
            <a:ext cx="7191675" cy="853016"/>
          </a:xfrm>
          <a:prstGeom prst="rect">
            <a:avLst/>
          </a:prstGeom>
          <a:noFill/>
          <a:ln>
            <a:noFill/>
          </a:ln>
        </p:spPr>
        <p:txBody>
          <a:bodyPr anchorCtr="0" anchor="b" bIns="71825" lIns="143675" spcFirstLastPara="1" rIns="143675" wrap="square" tIns="71825">
            <a:noAutofit/>
          </a:bodyPr>
          <a:lstStyle>
            <a:lvl1pPr indent="-228600" lvl="0" marL="457200" algn="l">
              <a:spcBef>
                <a:spcPts val="760"/>
              </a:spcBef>
              <a:spcAft>
                <a:spcPts val="0"/>
              </a:spcAft>
              <a:buClr>
                <a:schemeClr val="dk1"/>
              </a:buClr>
              <a:buSzPts val="3800"/>
              <a:buFont typeface="Arial"/>
              <a:buNone/>
              <a:defRPr b="1" sz="3800"/>
            </a:lvl1pPr>
            <a:lvl2pPr indent="-228600" lvl="1" marL="914400" algn="l">
              <a:spcBef>
                <a:spcPts val="620"/>
              </a:spcBef>
              <a:spcAft>
                <a:spcPts val="0"/>
              </a:spcAft>
              <a:buClr>
                <a:schemeClr val="dk1"/>
              </a:buClr>
              <a:buSzPts val="3100"/>
              <a:buFont typeface="Arial"/>
              <a:buNone/>
              <a:defRPr b="1" sz="3100"/>
            </a:lvl2pPr>
            <a:lvl3pPr indent="-228600" lvl="2" marL="1371600" algn="l">
              <a:spcBef>
                <a:spcPts val="560"/>
              </a:spcBef>
              <a:spcAft>
                <a:spcPts val="0"/>
              </a:spcAft>
              <a:buClr>
                <a:schemeClr val="dk1"/>
              </a:buClr>
              <a:buSzPts val="2800"/>
              <a:buFont typeface="Arial"/>
              <a:buNone/>
              <a:defRPr b="1" sz="2800"/>
            </a:lvl3pPr>
            <a:lvl4pPr indent="-228600" lvl="3" marL="1828800" algn="l">
              <a:spcBef>
                <a:spcPts val="500"/>
              </a:spcBef>
              <a:spcAft>
                <a:spcPts val="0"/>
              </a:spcAft>
              <a:buClr>
                <a:schemeClr val="dk1"/>
              </a:buClr>
              <a:buSzPts val="2500"/>
              <a:buFont typeface="Arial"/>
              <a:buNone/>
              <a:defRPr b="1" sz="2500"/>
            </a:lvl4pPr>
            <a:lvl5pPr indent="-228600" lvl="4" marL="2286000" algn="l">
              <a:spcBef>
                <a:spcPts val="500"/>
              </a:spcBef>
              <a:spcAft>
                <a:spcPts val="0"/>
              </a:spcAft>
              <a:buClr>
                <a:schemeClr val="dk1"/>
              </a:buClr>
              <a:buSzPts val="2500"/>
              <a:buFont typeface="Arial"/>
              <a:buNone/>
              <a:defRPr b="1" sz="2500"/>
            </a:lvl5pPr>
            <a:lvl6pPr indent="-228600" lvl="5" marL="2743200" algn="l">
              <a:spcBef>
                <a:spcPts val="500"/>
              </a:spcBef>
              <a:spcAft>
                <a:spcPts val="0"/>
              </a:spcAft>
              <a:buClr>
                <a:schemeClr val="dk1"/>
              </a:buClr>
              <a:buSzPts val="2500"/>
              <a:buFont typeface="Arial"/>
              <a:buNone/>
              <a:defRPr b="1" sz="2500"/>
            </a:lvl6pPr>
            <a:lvl7pPr indent="-228600" lvl="6" marL="3200400" algn="l">
              <a:spcBef>
                <a:spcPts val="500"/>
              </a:spcBef>
              <a:spcAft>
                <a:spcPts val="0"/>
              </a:spcAft>
              <a:buClr>
                <a:schemeClr val="dk1"/>
              </a:buClr>
              <a:buSzPts val="2500"/>
              <a:buFont typeface="Arial"/>
              <a:buNone/>
              <a:defRPr b="1" sz="2500"/>
            </a:lvl7pPr>
            <a:lvl8pPr indent="-228600" lvl="7" marL="3657600" algn="l">
              <a:spcBef>
                <a:spcPts val="500"/>
              </a:spcBef>
              <a:spcAft>
                <a:spcPts val="0"/>
              </a:spcAft>
              <a:buClr>
                <a:schemeClr val="dk1"/>
              </a:buClr>
              <a:buSzPts val="2500"/>
              <a:buFont typeface="Arial"/>
              <a:buNone/>
              <a:defRPr b="1" sz="2500"/>
            </a:lvl8pPr>
            <a:lvl9pPr indent="-228600" lvl="8" marL="4114800" algn="l">
              <a:spcBef>
                <a:spcPts val="500"/>
              </a:spcBef>
              <a:spcAft>
                <a:spcPts val="0"/>
              </a:spcAft>
              <a:buClr>
                <a:schemeClr val="dk1"/>
              </a:buClr>
              <a:buSzPts val="2500"/>
              <a:buFont typeface="Arial"/>
              <a:buNone/>
              <a:defRPr b="1" sz="2500"/>
            </a:lvl9pPr>
          </a:lstStyle>
          <a:p/>
        </p:txBody>
      </p:sp>
      <p:sp>
        <p:nvSpPr>
          <p:cNvPr id="43" name="Google Shape;43;p15"/>
          <p:cNvSpPr txBox="1"/>
          <p:nvPr>
            <p:ph idx="2" type="body"/>
          </p:nvPr>
        </p:nvSpPr>
        <p:spPr>
          <a:xfrm>
            <a:off x="813832" y="2899833"/>
            <a:ext cx="7191675" cy="5268384"/>
          </a:xfrm>
          <a:prstGeom prst="rect">
            <a:avLst/>
          </a:prstGeom>
          <a:noFill/>
          <a:ln>
            <a:noFill/>
          </a:ln>
        </p:spPr>
        <p:txBody>
          <a:bodyPr anchorCtr="0" anchor="t" bIns="71825" lIns="143675" spcFirstLastPara="1" rIns="143675" wrap="square" tIns="71825">
            <a:noAutofit/>
          </a:bodyPr>
          <a:lstStyle>
            <a:lvl1pPr indent="-469900" lvl="0" marL="457200" algn="l">
              <a:spcBef>
                <a:spcPts val="760"/>
              </a:spcBef>
              <a:spcAft>
                <a:spcPts val="0"/>
              </a:spcAft>
              <a:buClr>
                <a:schemeClr val="dk1"/>
              </a:buClr>
              <a:buSzPts val="3800"/>
              <a:buFont typeface="Arial"/>
              <a:buChar char="•"/>
              <a:defRPr sz="3800"/>
            </a:lvl1pPr>
            <a:lvl2pPr indent="-425450" lvl="1" marL="914400" algn="l">
              <a:spcBef>
                <a:spcPts val="620"/>
              </a:spcBef>
              <a:spcAft>
                <a:spcPts val="0"/>
              </a:spcAft>
              <a:buClr>
                <a:schemeClr val="dk1"/>
              </a:buClr>
              <a:buSzPts val="3100"/>
              <a:buFont typeface="Arial"/>
              <a:buChar char="–"/>
              <a:defRPr sz="3100"/>
            </a:lvl2pPr>
            <a:lvl3pPr indent="-406400" lvl="2" marL="1371600" algn="l">
              <a:spcBef>
                <a:spcPts val="560"/>
              </a:spcBef>
              <a:spcAft>
                <a:spcPts val="0"/>
              </a:spcAft>
              <a:buClr>
                <a:schemeClr val="dk1"/>
              </a:buClr>
              <a:buSzPts val="2800"/>
              <a:buFont typeface="Arial"/>
              <a:buChar char="•"/>
              <a:defRPr sz="2800"/>
            </a:lvl3pPr>
            <a:lvl4pPr indent="-387350" lvl="3" marL="1828800" algn="l">
              <a:spcBef>
                <a:spcPts val="500"/>
              </a:spcBef>
              <a:spcAft>
                <a:spcPts val="0"/>
              </a:spcAft>
              <a:buClr>
                <a:schemeClr val="dk1"/>
              </a:buClr>
              <a:buSzPts val="2500"/>
              <a:buFont typeface="Arial"/>
              <a:buChar char="–"/>
              <a:defRPr sz="2500"/>
            </a:lvl4pPr>
            <a:lvl5pPr indent="-387350" lvl="4" marL="2286000" algn="l">
              <a:spcBef>
                <a:spcPts val="500"/>
              </a:spcBef>
              <a:spcAft>
                <a:spcPts val="0"/>
              </a:spcAft>
              <a:buClr>
                <a:schemeClr val="dk1"/>
              </a:buClr>
              <a:buSzPts val="2500"/>
              <a:buFont typeface="Arial"/>
              <a:buChar char="»"/>
              <a:defRPr sz="2500"/>
            </a:lvl5pPr>
            <a:lvl6pPr indent="-387350" lvl="5" marL="2743200" algn="l">
              <a:spcBef>
                <a:spcPts val="500"/>
              </a:spcBef>
              <a:spcAft>
                <a:spcPts val="0"/>
              </a:spcAft>
              <a:buClr>
                <a:schemeClr val="dk1"/>
              </a:buClr>
              <a:buSzPts val="2500"/>
              <a:buFont typeface="Arial"/>
              <a:buChar char="»"/>
              <a:defRPr sz="2500"/>
            </a:lvl6pPr>
            <a:lvl7pPr indent="-387350" lvl="6" marL="3200400" algn="l">
              <a:spcBef>
                <a:spcPts val="500"/>
              </a:spcBef>
              <a:spcAft>
                <a:spcPts val="0"/>
              </a:spcAft>
              <a:buClr>
                <a:schemeClr val="dk1"/>
              </a:buClr>
              <a:buSzPts val="2500"/>
              <a:buFont typeface="Arial"/>
              <a:buChar char="»"/>
              <a:defRPr sz="2500"/>
            </a:lvl7pPr>
            <a:lvl8pPr indent="-387350" lvl="7" marL="3657600" algn="l">
              <a:spcBef>
                <a:spcPts val="500"/>
              </a:spcBef>
              <a:spcAft>
                <a:spcPts val="0"/>
              </a:spcAft>
              <a:buClr>
                <a:schemeClr val="dk1"/>
              </a:buClr>
              <a:buSzPts val="2500"/>
              <a:buFont typeface="Arial"/>
              <a:buChar char="»"/>
              <a:defRPr sz="2500"/>
            </a:lvl8pPr>
            <a:lvl9pPr indent="-387350" lvl="8" marL="4114800" algn="l">
              <a:spcBef>
                <a:spcPts val="500"/>
              </a:spcBef>
              <a:spcAft>
                <a:spcPts val="0"/>
              </a:spcAft>
              <a:buClr>
                <a:schemeClr val="dk1"/>
              </a:buClr>
              <a:buSzPts val="2500"/>
              <a:buFont typeface="Arial"/>
              <a:buChar char="»"/>
              <a:defRPr sz="2500"/>
            </a:lvl9pPr>
          </a:lstStyle>
          <a:p/>
        </p:txBody>
      </p:sp>
      <p:sp>
        <p:nvSpPr>
          <p:cNvPr id="44" name="Google Shape;44;p15"/>
          <p:cNvSpPr txBox="1"/>
          <p:nvPr>
            <p:ph idx="3" type="body"/>
          </p:nvPr>
        </p:nvSpPr>
        <p:spPr>
          <a:xfrm>
            <a:off x="8268307" y="2046817"/>
            <a:ext cx="7194500" cy="853016"/>
          </a:xfrm>
          <a:prstGeom prst="rect">
            <a:avLst/>
          </a:prstGeom>
          <a:noFill/>
          <a:ln>
            <a:noFill/>
          </a:ln>
        </p:spPr>
        <p:txBody>
          <a:bodyPr anchorCtr="0" anchor="b" bIns="71825" lIns="143675" spcFirstLastPara="1" rIns="143675" wrap="square" tIns="71825">
            <a:noAutofit/>
          </a:bodyPr>
          <a:lstStyle>
            <a:lvl1pPr indent="-228600" lvl="0" marL="457200" algn="l">
              <a:spcBef>
                <a:spcPts val="760"/>
              </a:spcBef>
              <a:spcAft>
                <a:spcPts val="0"/>
              </a:spcAft>
              <a:buClr>
                <a:schemeClr val="dk1"/>
              </a:buClr>
              <a:buSzPts val="3800"/>
              <a:buFont typeface="Arial"/>
              <a:buNone/>
              <a:defRPr b="1" sz="3800"/>
            </a:lvl1pPr>
            <a:lvl2pPr indent="-228600" lvl="1" marL="914400" algn="l">
              <a:spcBef>
                <a:spcPts val="620"/>
              </a:spcBef>
              <a:spcAft>
                <a:spcPts val="0"/>
              </a:spcAft>
              <a:buClr>
                <a:schemeClr val="dk1"/>
              </a:buClr>
              <a:buSzPts val="3100"/>
              <a:buFont typeface="Arial"/>
              <a:buNone/>
              <a:defRPr b="1" sz="3100"/>
            </a:lvl2pPr>
            <a:lvl3pPr indent="-228600" lvl="2" marL="1371600" algn="l">
              <a:spcBef>
                <a:spcPts val="560"/>
              </a:spcBef>
              <a:spcAft>
                <a:spcPts val="0"/>
              </a:spcAft>
              <a:buClr>
                <a:schemeClr val="dk1"/>
              </a:buClr>
              <a:buSzPts val="2800"/>
              <a:buFont typeface="Arial"/>
              <a:buNone/>
              <a:defRPr b="1" sz="2800"/>
            </a:lvl3pPr>
            <a:lvl4pPr indent="-228600" lvl="3" marL="1828800" algn="l">
              <a:spcBef>
                <a:spcPts val="500"/>
              </a:spcBef>
              <a:spcAft>
                <a:spcPts val="0"/>
              </a:spcAft>
              <a:buClr>
                <a:schemeClr val="dk1"/>
              </a:buClr>
              <a:buSzPts val="2500"/>
              <a:buFont typeface="Arial"/>
              <a:buNone/>
              <a:defRPr b="1" sz="2500"/>
            </a:lvl4pPr>
            <a:lvl5pPr indent="-228600" lvl="4" marL="2286000" algn="l">
              <a:spcBef>
                <a:spcPts val="500"/>
              </a:spcBef>
              <a:spcAft>
                <a:spcPts val="0"/>
              </a:spcAft>
              <a:buClr>
                <a:schemeClr val="dk1"/>
              </a:buClr>
              <a:buSzPts val="2500"/>
              <a:buFont typeface="Arial"/>
              <a:buNone/>
              <a:defRPr b="1" sz="2500"/>
            </a:lvl5pPr>
            <a:lvl6pPr indent="-228600" lvl="5" marL="2743200" algn="l">
              <a:spcBef>
                <a:spcPts val="500"/>
              </a:spcBef>
              <a:spcAft>
                <a:spcPts val="0"/>
              </a:spcAft>
              <a:buClr>
                <a:schemeClr val="dk1"/>
              </a:buClr>
              <a:buSzPts val="2500"/>
              <a:buFont typeface="Arial"/>
              <a:buNone/>
              <a:defRPr b="1" sz="2500"/>
            </a:lvl6pPr>
            <a:lvl7pPr indent="-228600" lvl="6" marL="3200400" algn="l">
              <a:spcBef>
                <a:spcPts val="500"/>
              </a:spcBef>
              <a:spcAft>
                <a:spcPts val="0"/>
              </a:spcAft>
              <a:buClr>
                <a:schemeClr val="dk1"/>
              </a:buClr>
              <a:buSzPts val="2500"/>
              <a:buFont typeface="Arial"/>
              <a:buNone/>
              <a:defRPr b="1" sz="2500"/>
            </a:lvl7pPr>
            <a:lvl8pPr indent="-228600" lvl="7" marL="3657600" algn="l">
              <a:spcBef>
                <a:spcPts val="500"/>
              </a:spcBef>
              <a:spcAft>
                <a:spcPts val="0"/>
              </a:spcAft>
              <a:buClr>
                <a:schemeClr val="dk1"/>
              </a:buClr>
              <a:buSzPts val="2500"/>
              <a:buFont typeface="Arial"/>
              <a:buNone/>
              <a:defRPr b="1" sz="2500"/>
            </a:lvl8pPr>
            <a:lvl9pPr indent="-228600" lvl="8" marL="4114800" algn="l">
              <a:spcBef>
                <a:spcPts val="500"/>
              </a:spcBef>
              <a:spcAft>
                <a:spcPts val="0"/>
              </a:spcAft>
              <a:buClr>
                <a:schemeClr val="dk1"/>
              </a:buClr>
              <a:buSzPts val="2500"/>
              <a:buFont typeface="Arial"/>
              <a:buNone/>
              <a:defRPr b="1" sz="2500"/>
            </a:lvl9pPr>
          </a:lstStyle>
          <a:p/>
        </p:txBody>
      </p:sp>
      <p:sp>
        <p:nvSpPr>
          <p:cNvPr id="45" name="Google Shape;45;p15"/>
          <p:cNvSpPr txBox="1"/>
          <p:nvPr>
            <p:ph idx="4" type="body"/>
          </p:nvPr>
        </p:nvSpPr>
        <p:spPr>
          <a:xfrm>
            <a:off x="8268307" y="2899833"/>
            <a:ext cx="7194500" cy="5268384"/>
          </a:xfrm>
          <a:prstGeom prst="rect">
            <a:avLst/>
          </a:prstGeom>
          <a:noFill/>
          <a:ln>
            <a:noFill/>
          </a:ln>
        </p:spPr>
        <p:txBody>
          <a:bodyPr anchorCtr="0" anchor="t" bIns="71825" lIns="143675" spcFirstLastPara="1" rIns="143675" wrap="square" tIns="71825">
            <a:noAutofit/>
          </a:bodyPr>
          <a:lstStyle>
            <a:lvl1pPr indent="-469900" lvl="0" marL="457200" algn="l">
              <a:spcBef>
                <a:spcPts val="760"/>
              </a:spcBef>
              <a:spcAft>
                <a:spcPts val="0"/>
              </a:spcAft>
              <a:buClr>
                <a:schemeClr val="dk1"/>
              </a:buClr>
              <a:buSzPts val="3800"/>
              <a:buFont typeface="Arial"/>
              <a:buChar char="•"/>
              <a:defRPr sz="3800"/>
            </a:lvl1pPr>
            <a:lvl2pPr indent="-425450" lvl="1" marL="914400" algn="l">
              <a:spcBef>
                <a:spcPts val="620"/>
              </a:spcBef>
              <a:spcAft>
                <a:spcPts val="0"/>
              </a:spcAft>
              <a:buClr>
                <a:schemeClr val="dk1"/>
              </a:buClr>
              <a:buSzPts val="3100"/>
              <a:buFont typeface="Arial"/>
              <a:buChar char="–"/>
              <a:defRPr sz="3100"/>
            </a:lvl2pPr>
            <a:lvl3pPr indent="-406400" lvl="2" marL="1371600" algn="l">
              <a:spcBef>
                <a:spcPts val="560"/>
              </a:spcBef>
              <a:spcAft>
                <a:spcPts val="0"/>
              </a:spcAft>
              <a:buClr>
                <a:schemeClr val="dk1"/>
              </a:buClr>
              <a:buSzPts val="2800"/>
              <a:buFont typeface="Arial"/>
              <a:buChar char="•"/>
              <a:defRPr sz="2800"/>
            </a:lvl3pPr>
            <a:lvl4pPr indent="-387350" lvl="3" marL="1828800" algn="l">
              <a:spcBef>
                <a:spcPts val="500"/>
              </a:spcBef>
              <a:spcAft>
                <a:spcPts val="0"/>
              </a:spcAft>
              <a:buClr>
                <a:schemeClr val="dk1"/>
              </a:buClr>
              <a:buSzPts val="2500"/>
              <a:buFont typeface="Arial"/>
              <a:buChar char="–"/>
              <a:defRPr sz="2500"/>
            </a:lvl4pPr>
            <a:lvl5pPr indent="-387350" lvl="4" marL="2286000" algn="l">
              <a:spcBef>
                <a:spcPts val="500"/>
              </a:spcBef>
              <a:spcAft>
                <a:spcPts val="0"/>
              </a:spcAft>
              <a:buClr>
                <a:schemeClr val="dk1"/>
              </a:buClr>
              <a:buSzPts val="2500"/>
              <a:buFont typeface="Arial"/>
              <a:buChar char="»"/>
              <a:defRPr sz="2500"/>
            </a:lvl5pPr>
            <a:lvl6pPr indent="-387350" lvl="5" marL="2743200" algn="l">
              <a:spcBef>
                <a:spcPts val="500"/>
              </a:spcBef>
              <a:spcAft>
                <a:spcPts val="0"/>
              </a:spcAft>
              <a:buClr>
                <a:schemeClr val="dk1"/>
              </a:buClr>
              <a:buSzPts val="2500"/>
              <a:buFont typeface="Arial"/>
              <a:buChar char="»"/>
              <a:defRPr sz="2500"/>
            </a:lvl6pPr>
            <a:lvl7pPr indent="-387350" lvl="6" marL="3200400" algn="l">
              <a:spcBef>
                <a:spcPts val="500"/>
              </a:spcBef>
              <a:spcAft>
                <a:spcPts val="0"/>
              </a:spcAft>
              <a:buClr>
                <a:schemeClr val="dk1"/>
              </a:buClr>
              <a:buSzPts val="2500"/>
              <a:buFont typeface="Arial"/>
              <a:buChar char="»"/>
              <a:defRPr sz="2500"/>
            </a:lvl7pPr>
            <a:lvl8pPr indent="-387350" lvl="7" marL="3657600" algn="l">
              <a:spcBef>
                <a:spcPts val="500"/>
              </a:spcBef>
              <a:spcAft>
                <a:spcPts val="0"/>
              </a:spcAft>
              <a:buClr>
                <a:schemeClr val="dk1"/>
              </a:buClr>
              <a:buSzPts val="2500"/>
              <a:buFont typeface="Arial"/>
              <a:buChar char="»"/>
              <a:defRPr sz="2500"/>
            </a:lvl8pPr>
            <a:lvl9pPr indent="-387350" lvl="8" marL="4114800" algn="l">
              <a:spcBef>
                <a:spcPts val="500"/>
              </a:spcBef>
              <a:spcAft>
                <a:spcPts val="0"/>
              </a:spcAft>
              <a:buClr>
                <a:schemeClr val="dk1"/>
              </a:buClr>
              <a:buSzPts val="2500"/>
              <a:buFont typeface="Arial"/>
              <a:buChar char="»"/>
              <a:defRPr sz="2500"/>
            </a:lvl9pPr>
          </a:lstStyle>
          <a:p/>
        </p:txBody>
      </p:sp>
      <p:sp>
        <p:nvSpPr>
          <p:cNvPr id="46" name="Google Shape;46;p15"/>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5"/>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5"/>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6"/>
          <p:cNvSpPr txBox="1"/>
          <p:nvPr>
            <p:ph type="title"/>
          </p:nvPr>
        </p:nvSpPr>
        <p:spPr>
          <a:xfrm>
            <a:off x="813832" y="366713"/>
            <a:ext cx="14648974" cy="1524000"/>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16"/>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6"/>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6"/>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7"/>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7"/>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7"/>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8"/>
          <p:cNvSpPr txBox="1"/>
          <p:nvPr>
            <p:ph type="title"/>
          </p:nvPr>
        </p:nvSpPr>
        <p:spPr>
          <a:xfrm>
            <a:off x="813833" y="364067"/>
            <a:ext cx="5354902" cy="1549400"/>
          </a:xfrm>
          <a:prstGeom prst="rect">
            <a:avLst/>
          </a:prstGeom>
          <a:noFill/>
          <a:ln>
            <a:noFill/>
          </a:ln>
        </p:spPr>
        <p:txBody>
          <a:bodyPr anchorCtr="0" anchor="b" bIns="71825" lIns="143675" spcFirstLastPara="1" rIns="143675" wrap="square" tIns="71825">
            <a:noAutofit/>
          </a:bodyPr>
          <a:lstStyle>
            <a:lvl1pPr lvl="0" algn="l">
              <a:spcBef>
                <a:spcPts val="0"/>
              </a:spcBef>
              <a:spcAft>
                <a:spcPts val="0"/>
              </a:spcAft>
              <a:buSzPts val="1400"/>
              <a:buNone/>
              <a:defRPr b="1" sz="31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18"/>
          <p:cNvSpPr txBox="1"/>
          <p:nvPr>
            <p:ph idx="1" type="body"/>
          </p:nvPr>
        </p:nvSpPr>
        <p:spPr>
          <a:xfrm>
            <a:off x="6363713" y="364068"/>
            <a:ext cx="9099093" cy="7804151"/>
          </a:xfrm>
          <a:prstGeom prst="rect">
            <a:avLst/>
          </a:prstGeom>
          <a:noFill/>
          <a:ln>
            <a:noFill/>
          </a:ln>
        </p:spPr>
        <p:txBody>
          <a:bodyPr anchorCtr="0" anchor="t" bIns="71825" lIns="143675" spcFirstLastPara="1" rIns="143675" wrap="square" tIns="71825">
            <a:noAutofit/>
          </a:bodyPr>
          <a:lstStyle>
            <a:lvl1pPr indent="-546100" lvl="0" marL="457200" algn="l">
              <a:spcBef>
                <a:spcPts val="1000"/>
              </a:spcBef>
              <a:spcAft>
                <a:spcPts val="0"/>
              </a:spcAft>
              <a:buClr>
                <a:schemeClr val="dk1"/>
              </a:buClr>
              <a:buSzPts val="5000"/>
              <a:buFont typeface="Arial"/>
              <a:buChar char="•"/>
              <a:defRPr sz="5000"/>
            </a:lvl1pPr>
            <a:lvl2pPr indent="-508000" lvl="1" marL="914400" algn="l">
              <a:spcBef>
                <a:spcPts val="880"/>
              </a:spcBef>
              <a:spcAft>
                <a:spcPts val="0"/>
              </a:spcAft>
              <a:buClr>
                <a:schemeClr val="dk1"/>
              </a:buClr>
              <a:buSzPts val="4400"/>
              <a:buFont typeface="Arial"/>
              <a:buChar char="–"/>
              <a:defRPr sz="4400"/>
            </a:lvl2pPr>
            <a:lvl3pPr indent="-469900" lvl="2" marL="1371600" algn="l">
              <a:spcBef>
                <a:spcPts val="760"/>
              </a:spcBef>
              <a:spcAft>
                <a:spcPts val="0"/>
              </a:spcAft>
              <a:buClr>
                <a:schemeClr val="dk1"/>
              </a:buClr>
              <a:buSzPts val="3800"/>
              <a:buFont typeface="Arial"/>
              <a:buChar char="•"/>
              <a:defRPr sz="3800"/>
            </a:lvl3pPr>
            <a:lvl4pPr indent="-425450" lvl="3" marL="1828800" algn="l">
              <a:spcBef>
                <a:spcPts val="620"/>
              </a:spcBef>
              <a:spcAft>
                <a:spcPts val="0"/>
              </a:spcAft>
              <a:buClr>
                <a:schemeClr val="dk1"/>
              </a:buClr>
              <a:buSzPts val="3100"/>
              <a:buFont typeface="Arial"/>
              <a:buChar char="–"/>
              <a:defRPr sz="3100"/>
            </a:lvl4pPr>
            <a:lvl5pPr indent="-425450" lvl="4" marL="2286000" algn="l">
              <a:spcBef>
                <a:spcPts val="620"/>
              </a:spcBef>
              <a:spcAft>
                <a:spcPts val="0"/>
              </a:spcAft>
              <a:buClr>
                <a:schemeClr val="dk1"/>
              </a:buClr>
              <a:buSzPts val="3100"/>
              <a:buFont typeface="Arial"/>
              <a:buChar char="»"/>
              <a:defRPr sz="3100"/>
            </a:lvl5pPr>
            <a:lvl6pPr indent="-425450" lvl="5" marL="2743200" algn="l">
              <a:spcBef>
                <a:spcPts val="620"/>
              </a:spcBef>
              <a:spcAft>
                <a:spcPts val="0"/>
              </a:spcAft>
              <a:buClr>
                <a:schemeClr val="dk1"/>
              </a:buClr>
              <a:buSzPts val="3100"/>
              <a:buFont typeface="Arial"/>
              <a:buChar char="»"/>
              <a:defRPr sz="3100"/>
            </a:lvl6pPr>
            <a:lvl7pPr indent="-425450" lvl="6" marL="3200400" algn="l">
              <a:spcBef>
                <a:spcPts val="620"/>
              </a:spcBef>
              <a:spcAft>
                <a:spcPts val="0"/>
              </a:spcAft>
              <a:buClr>
                <a:schemeClr val="dk1"/>
              </a:buClr>
              <a:buSzPts val="3100"/>
              <a:buFont typeface="Arial"/>
              <a:buChar char="»"/>
              <a:defRPr sz="3100"/>
            </a:lvl7pPr>
            <a:lvl8pPr indent="-425450" lvl="7" marL="3657600" algn="l">
              <a:spcBef>
                <a:spcPts val="620"/>
              </a:spcBef>
              <a:spcAft>
                <a:spcPts val="0"/>
              </a:spcAft>
              <a:buClr>
                <a:schemeClr val="dk1"/>
              </a:buClr>
              <a:buSzPts val="3100"/>
              <a:buFont typeface="Arial"/>
              <a:buChar char="»"/>
              <a:defRPr sz="3100"/>
            </a:lvl8pPr>
            <a:lvl9pPr indent="-425450" lvl="8" marL="4114800" algn="l">
              <a:spcBef>
                <a:spcPts val="620"/>
              </a:spcBef>
              <a:spcAft>
                <a:spcPts val="0"/>
              </a:spcAft>
              <a:buClr>
                <a:schemeClr val="dk1"/>
              </a:buClr>
              <a:buSzPts val="3100"/>
              <a:buFont typeface="Arial"/>
              <a:buChar char="»"/>
              <a:defRPr sz="3100"/>
            </a:lvl9pPr>
          </a:lstStyle>
          <a:p/>
        </p:txBody>
      </p:sp>
      <p:sp>
        <p:nvSpPr>
          <p:cNvPr id="61" name="Google Shape;61;p18"/>
          <p:cNvSpPr txBox="1"/>
          <p:nvPr>
            <p:ph idx="2" type="body"/>
          </p:nvPr>
        </p:nvSpPr>
        <p:spPr>
          <a:xfrm>
            <a:off x="813833" y="1913468"/>
            <a:ext cx="5354902" cy="6254751"/>
          </a:xfrm>
          <a:prstGeom prst="rect">
            <a:avLst/>
          </a:prstGeom>
          <a:noFill/>
          <a:ln>
            <a:noFill/>
          </a:ln>
        </p:spPr>
        <p:txBody>
          <a:bodyPr anchorCtr="0" anchor="t" bIns="71825" lIns="143675" spcFirstLastPara="1" rIns="143675" wrap="square" tIns="71825">
            <a:noAutofit/>
          </a:bodyPr>
          <a:lstStyle>
            <a:lvl1pPr indent="-228600" lvl="0" marL="457200" algn="l">
              <a:spcBef>
                <a:spcPts val="440"/>
              </a:spcBef>
              <a:spcAft>
                <a:spcPts val="0"/>
              </a:spcAft>
              <a:buClr>
                <a:schemeClr val="dk1"/>
              </a:buClr>
              <a:buSzPts val="2200"/>
              <a:buFont typeface="Arial"/>
              <a:buNone/>
              <a:defRPr sz="2200"/>
            </a:lvl1pPr>
            <a:lvl2pPr indent="-228600" lvl="1" marL="914400" algn="l">
              <a:spcBef>
                <a:spcPts val="380"/>
              </a:spcBef>
              <a:spcAft>
                <a:spcPts val="0"/>
              </a:spcAft>
              <a:buClr>
                <a:schemeClr val="dk1"/>
              </a:buClr>
              <a:buSzPts val="1900"/>
              <a:buFont typeface="Arial"/>
              <a:buNone/>
              <a:defRPr sz="19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62" name="Google Shape;62;p18"/>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8"/>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8"/>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9"/>
          <p:cNvSpPr txBox="1"/>
          <p:nvPr>
            <p:ph type="title"/>
          </p:nvPr>
        </p:nvSpPr>
        <p:spPr>
          <a:xfrm>
            <a:off x="3190335" y="6400801"/>
            <a:ext cx="9765983" cy="755651"/>
          </a:xfrm>
          <a:prstGeom prst="rect">
            <a:avLst/>
          </a:prstGeom>
          <a:noFill/>
          <a:ln>
            <a:noFill/>
          </a:ln>
        </p:spPr>
        <p:txBody>
          <a:bodyPr anchorCtr="0" anchor="b" bIns="71825" lIns="143675" spcFirstLastPara="1" rIns="143675" wrap="square" tIns="71825">
            <a:noAutofit/>
          </a:bodyPr>
          <a:lstStyle>
            <a:lvl1pPr lvl="0" algn="l">
              <a:spcBef>
                <a:spcPts val="0"/>
              </a:spcBef>
              <a:spcAft>
                <a:spcPts val="0"/>
              </a:spcAft>
              <a:buSzPts val="1400"/>
              <a:buNone/>
              <a:defRPr b="1" sz="31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19"/>
          <p:cNvSpPr/>
          <p:nvPr>
            <p:ph idx="2" type="pic"/>
          </p:nvPr>
        </p:nvSpPr>
        <p:spPr>
          <a:xfrm>
            <a:off x="3190335" y="817033"/>
            <a:ext cx="9765983" cy="5486400"/>
          </a:xfrm>
          <a:prstGeom prst="rect">
            <a:avLst/>
          </a:prstGeom>
          <a:noFill/>
          <a:ln>
            <a:noFill/>
          </a:ln>
        </p:spPr>
      </p:sp>
      <p:sp>
        <p:nvSpPr>
          <p:cNvPr id="68" name="Google Shape;68;p19"/>
          <p:cNvSpPr txBox="1"/>
          <p:nvPr>
            <p:ph idx="1" type="body"/>
          </p:nvPr>
        </p:nvSpPr>
        <p:spPr>
          <a:xfrm>
            <a:off x="3190335" y="7156452"/>
            <a:ext cx="9765983" cy="1073149"/>
          </a:xfrm>
          <a:prstGeom prst="rect">
            <a:avLst/>
          </a:prstGeom>
          <a:noFill/>
          <a:ln>
            <a:noFill/>
          </a:ln>
        </p:spPr>
        <p:txBody>
          <a:bodyPr anchorCtr="0" anchor="t" bIns="71825" lIns="143675" spcFirstLastPara="1" rIns="143675" wrap="square" tIns="71825">
            <a:noAutofit/>
          </a:bodyPr>
          <a:lstStyle>
            <a:lvl1pPr indent="-228600" lvl="0" marL="457200" algn="l">
              <a:spcBef>
                <a:spcPts val="440"/>
              </a:spcBef>
              <a:spcAft>
                <a:spcPts val="0"/>
              </a:spcAft>
              <a:buClr>
                <a:schemeClr val="dk1"/>
              </a:buClr>
              <a:buSzPts val="2200"/>
              <a:buFont typeface="Arial"/>
              <a:buNone/>
              <a:defRPr sz="2200"/>
            </a:lvl1pPr>
            <a:lvl2pPr indent="-228600" lvl="1" marL="914400" algn="l">
              <a:spcBef>
                <a:spcPts val="380"/>
              </a:spcBef>
              <a:spcAft>
                <a:spcPts val="0"/>
              </a:spcAft>
              <a:buClr>
                <a:schemeClr val="dk1"/>
              </a:buClr>
              <a:buSzPts val="1900"/>
              <a:buFont typeface="Arial"/>
              <a:buNone/>
              <a:defRPr sz="19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69" name="Google Shape;69;p19"/>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9"/>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9"/>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13832" y="366713"/>
            <a:ext cx="14648974" cy="1524000"/>
          </a:xfrm>
          <a:prstGeom prst="rect">
            <a:avLst/>
          </a:prstGeom>
          <a:noFill/>
          <a:ln>
            <a:noFill/>
          </a:ln>
        </p:spPr>
        <p:txBody>
          <a:bodyPr anchorCtr="0" anchor="ctr" bIns="71825" lIns="143675" spcFirstLastPara="1" rIns="143675" wrap="square" tIns="71825">
            <a:noAutofit/>
          </a:bodyPr>
          <a:lstStyle>
            <a:lvl1pPr lvl="0"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9pPr>
          </a:lstStyle>
          <a:p/>
        </p:txBody>
      </p:sp>
      <p:sp>
        <p:nvSpPr>
          <p:cNvPr id="11" name="Google Shape;11;p10"/>
          <p:cNvSpPr txBox="1"/>
          <p:nvPr>
            <p:ph idx="1" type="body"/>
          </p:nvPr>
        </p:nvSpPr>
        <p:spPr>
          <a:xfrm>
            <a:off x="813832" y="2133600"/>
            <a:ext cx="14648974" cy="6034088"/>
          </a:xfrm>
          <a:prstGeom prst="rect">
            <a:avLst/>
          </a:prstGeom>
          <a:noFill/>
          <a:ln>
            <a:noFill/>
          </a:ln>
        </p:spPr>
        <p:txBody>
          <a:bodyPr anchorCtr="0" anchor="t" bIns="71825" lIns="143675" spcFirstLastPara="1" rIns="143675" wrap="square" tIns="71825">
            <a:noAutofit/>
          </a:bodyPr>
          <a:lstStyle>
            <a:lvl1pPr indent="-546100" lvl="0" marL="457200" marR="0" rtl="0" algn="l">
              <a:spcBef>
                <a:spcPts val="1000"/>
              </a:spcBef>
              <a:spcAft>
                <a:spcPts val="0"/>
              </a:spcAft>
              <a:buClr>
                <a:schemeClr val="dk1"/>
              </a:buClr>
              <a:buSzPts val="5000"/>
              <a:buFont typeface="Arial"/>
              <a:buChar char="•"/>
              <a:defRPr b="0" i="0" sz="5000" u="none" cap="none" strike="noStrike">
                <a:solidFill>
                  <a:schemeClr val="dk1"/>
                </a:solidFill>
                <a:latin typeface="Arial"/>
                <a:ea typeface="Arial"/>
                <a:cs typeface="Arial"/>
                <a:sym typeface="Arial"/>
              </a:defRPr>
            </a:lvl1pPr>
            <a:lvl2pPr indent="-508000" lvl="1" marL="914400" marR="0" rtl="0" algn="l">
              <a:spcBef>
                <a:spcPts val="880"/>
              </a:spcBef>
              <a:spcAft>
                <a:spcPts val="0"/>
              </a:spcAft>
              <a:buClr>
                <a:schemeClr val="dk1"/>
              </a:buClr>
              <a:buSzPts val="4400"/>
              <a:buFont typeface="Arial"/>
              <a:buChar char="–"/>
              <a:defRPr b="0" i="0" sz="4400" u="none" cap="none" strike="noStrike">
                <a:solidFill>
                  <a:schemeClr val="dk1"/>
                </a:solidFill>
                <a:latin typeface="Arial"/>
                <a:ea typeface="Arial"/>
                <a:cs typeface="Arial"/>
                <a:sym typeface="Arial"/>
              </a:defRPr>
            </a:lvl2pPr>
            <a:lvl3pPr indent="-469900" lvl="2" marL="1371600" marR="0" rtl="0" algn="l">
              <a:spcBef>
                <a:spcPts val="760"/>
              </a:spcBef>
              <a:spcAft>
                <a:spcPts val="0"/>
              </a:spcAft>
              <a:buClr>
                <a:schemeClr val="dk1"/>
              </a:buClr>
              <a:buSzPts val="3800"/>
              <a:buFont typeface="Arial"/>
              <a:buChar char="•"/>
              <a:defRPr b="0" i="0" sz="3800" u="none" cap="none" strike="noStrike">
                <a:solidFill>
                  <a:schemeClr val="dk1"/>
                </a:solidFill>
                <a:latin typeface="Arial"/>
                <a:ea typeface="Arial"/>
                <a:cs typeface="Arial"/>
                <a:sym typeface="Arial"/>
              </a:defRPr>
            </a:lvl3pPr>
            <a:lvl4pPr indent="-425450" lvl="3" marL="1828800" marR="0" rtl="0" algn="l">
              <a:spcBef>
                <a:spcPts val="620"/>
              </a:spcBef>
              <a:spcAft>
                <a:spcPts val="0"/>
              </a:spcAft>
              <a:buClr>
                <a:schemeClr val="dk1"/>
              </a:buClr>
              <a:buSzPts val="3100"/>
              <a:buFont typeface="Arial"/>
              <a:buChar char="–"/>
              <a:defRPr b="0" i="0" sz="3100" u="none" cap="none" strike="noStrike">
                <a:solidFill>
                  <a:schemeClr val="dk1"/>
                </a:solidFill>
                <a:latin typeface="Arial"/>
                <a:ea typeface="Arial"/>
                <a:cs typeface="Arial"/>
                <a:sym typeface="Arial"/>
              </a:defRPr>
            </a:lvl4pPr>
            <a:lvl5pPr indent="-425450" lvl="4" marL="2286000" marR="0" rtl="0" algn="l">
              <a:spcBef>
                <a:spcPts val="620"/>
              </a:spcBef>
              <a:spcAft>
                <a:spcPts val="0"/>
              </a:spcAft>
              <a:buClr>
                <a:schemeClr val="dk1"/>
              </a:buClr>
              <a:buSzPts val="3100"/>
              <a:buFont typeface="Arial"/>
              <a:buChar char="»"/>
              <a:defRPr b="0" i="0" sz="3100" u="none" cap="none" strike="noStrike">
                <a:solidFill>
                  <a:schemeClr val="dk1"/>
                </a:solidFill>
                <a:latin typeface="Arial"/>
                <a:ea typeface="Arial"/>
                <a:cs typeface="Arial"/>
                <a:sym typeface="Arial"/>
              </a:defRPr>
            </a:lvl5pPr>
            <a:lvl6pPr indent="-425450" lvl="5" marL="2743200" marR="0" rtl="0" algn="l">
              <a:spcBef>
                <a:spcPts val="620"/>
              </a:spcBef>
              <a:spcAft>
                <a:spcPts val="0"/>
              </a:spcAft>
              <a:buClr>
                <a:schemeClr val="dk1"/>
              </a:buClr>
              <a:buSzPts val="3100"/>
              <a:buFont typeface="Arial"/>
              <a:buChar char="»"/>
              <a:defRPr b="0" i="0" sz="3100" u="none" cap="none" strike="noStrike">
                <a:solidFill>
                  <a:schemeClr val="dk1"/>
                </a:solidFill>
                <a:latin typeface="Arial"/>
                <a:ea typeface="Arial"/>
                <a:cs typeface="Arial"/>
                <a:sym typeface="Arial"/>
              </a:defRPr>
            </a:lvl6pPr>
            <a:lvl7pPr indent="-425450" lvl="6" marL="3200400" marR="0" rtl="0" algn="l">
              <a:spcBef>
                <a:spcPts val="620"/>
              </a:spcBef>
              <a:spcAft>
                <a:spcPts val="0"/>
              </a:spcAft>
              <a:buClr>
                <a:schemeClr val="dk1"/>
              </a:buClr>
              <a:buSzPts val="3100"/>
              <a:buFont typeface="Arial"/>
              <a:buChar char="»"/>
              <a:defRPr b="0" i="0" sz="3100" u="none" cap="none" strike="noStrike">
                <a:solidFill>
                  <a:schemeClr val="dk1"/>
                </a:solidFill>
                <a:latin typeface="Arial"/>
                <a:ea typeface="Arial"/>
                <a:cs typeface="Arial"/>
                <a:sym typeface="Arial"/>
              </a:defRPr>
            </a:lvl7pPr>
            <a:lvl8pPr indent="-425450" lvl="7" marL="3657600" marR="0" rtl="0" algn="l">
              <a:spcBef>
                <a:spcPts val="620"/>
              </a:spcBef>
              <a:spcAft>
                <a:spcPts val="0"/>
              </a:spcAft>
              <a:buClr>
                <a:schemeClr val="dk1"/>
              </a:buClr>
              <a:buSzPts val="3100"/>
              <a:buFont typeface="Arial"/>
              <a:buChar char="»"/>
              <a:defRPr b="0" i="0" sz="3100" u="none" cap="none" strike="noStrike">
                <a:solidFill>
                  <a:schemeClr val="dk1"/>
                </a:solidFill>
                <a:latin typeface="Arial"/>
                <a:ea typeface="Arial"/>
                <a:cs typeface="Arial"/>
                <a:sym typeface="Arial"/>
              </a:defRPr>
            </a:lvl8pPr>
            <a:lvl9pPr indent="-425450" lvl="8" marL="4114800" marR="0" rtl="0" algn="l">
              <a:spcBef>
                <a:spcPts val="620"/>
              </a:spcBef>
              <a:spcAft>
                <a:spcPts val="0"/>
              </a:spcAft>
              <a:buClr>
                <a:schemeClr val="dk1"/>
              </a:buClr>
              <a:buSzPts val="3100"/>
              <a:buFont typeface="Arial"/>
              <a:buChar char="»"/>
              <a:defRPr b="0" i="0" sz="3100" u="none" cap="none" strike="noStrike">
                <a:solidFill>
                  <a:schemeClr val="dk1"/>
                </a:solidFill>
                <a:latin typeface="Arial"/>
                <a:ea typeface="Arial"/>
                <a:cs typeface="Arial"/>
                <a:sym typeface="Arial"/>
              </a:defRPr>
            </a:lvl9pPr>
          </a:lstStyle>
          <a:p/>
        </p:txBody>
      </p:sp>
      <p:sp>
        <p:nvSpPr>
          <p:cNvPr id="12" name="Google Shape;12;p10"/>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marR="0" rtl="0" algn="l">
              <a:spcBef>
                <a:spcPts val="0"/>
              </a:spcBef>
              <a:spcAft>
                <a:spcPts val="0"/>
              </a:spcAft>
              <a:buSzPts val="1400"/>
              <a:buNone/>
              <a:defRPr b="0" i="0" sz="2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0"/>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marR="0" rtl="0" algn="ctr">
              <a:spcBef>
                <a:spcPts val="0"/>
              </a:spcBef>
              <a:spcAft>
                <a:spcPts val="0"/>
              </a:spcAft>
              <a:buSzPts val="1400"/>
              <a:buNone/>
              <a:defRPr b="0" i="0" sz="2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0"/>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rtl="0" algn="r">
              <a:spcBef>
                <a:spcPts val="0"/>
              </a:spcBef>
              <a:spcAft>
                <a:spcPts val="0"/>
              </a:spcAft>
              <a:buNone/>
              <a:defRPr b="0" i="0" sz="22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22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22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22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22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22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22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22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2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2.png"/><Relationship Id="rId5" Type="http://schemas.openxmlformats.org/officeDocument/2006/relationships/image" Target="../media/image15.gif"/><Relationship Id="rId6" Type="http://schemas.openxmlformats.org/officeDocument/2006/relationships/image" Target="../media/image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7.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14.pn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
          <p:cNvSpPr txBox="1"/>
          <p:nvPr/>
        </p:nvSpPr>
        <p:spPr>
          <a:xfrm>
            <a:off x="3197197" y="266701"/>
            <a:ext cx="10037260" cy="684213"/>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i="0" lang="en-US" sz="3500" u="none" cap="none" strike="noStrike">
                <a:solidFill>
                  <a:srgbClr val="FF0066"/>
                </a:solidFill>
                <a:latin typeface="Times New Roman"/>
                <a:ea typeface="Times New Roman"/>
                <a:cs typeface="Times New Roman"/>
                <a:sym typeface="Times New Roman"/>
              </a:rPr>
              <a:t>TRƯỜNG TIỂU HỌC ……</a:t>
            </a:r>
            <a:endParaRPr/>
          </a:p>
        </p:txBody>
      </p:sp>
      <p:cxnSp>
        <p:nvCxnSpPr>
          <p:cNvPr id="89" name="Google Shape;89;p1"/>
          <p:cNvCxnSpPr/>
          <p:nvPr/>
        </p:nvCxnSpPr>
        <p:spPr>
          <a:xfrm>
            <a:off x="5407784" y="990600"/>
            <a:ext cx="5985862"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cxnSp>
        <p:nvCxnSpPr>
          <p:cNvPr id="90" name="Google Shape;90;p1"/>
          <p:cNvCxnSpPr/>
          <p:nvPr/>
        </p:nvCxnSpPr>
        <p:spPr>
          <a:xfrm>
            <a:off x="5852319" y="1129028"/>
            <a:ext cx="4953000"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sp>
        <p:nvSpPr>
          <p:cNvPr id="91" name="Google Shape;91;p1"/>
          <p:cNvSpPr txBox="1"/>
          <p:nvPr/>
        </p:nvSpPr>
        <p:spPr>
          <a:xfrm>
            <a:off x="1661319" y="4051895"/>
            <a:ext cx="11049000" cy="1730141"/>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i="0" lang="en-US" sz="4000" u="none" cap="none" strike="noStrike">
                <a:solidFill>
                  <a:srgbClr val="FF0000"/>
                </a:solidFill>
                <a:latin typeface="Times New Roman"/>
                <a:ea typeface="Times New Roman"/>
                <a:cs typeface="Times New Roman"/>
                <a:sym typeface="Times New Roman"/>
              </a:rPr>
              <a:t>Môn Tự nhiên và Xã hội lớp 3</a:t>
            </a:r>
            <a:endParaRPr/>
          </a:p>
          <a:p>
            <a:pPr indent="0" lvl="0" marL="0" marR="0" rtl="0" algn="ctr">
              <a:spcBef>
                <a:spcPts val="1800"/>
              </a:spcBef>
              <a:spcAft>
                <a:spcPts val="0"/>
              </a:spcAft>
              <a:buNone/>
            </a:pPr>
            <a:r>
              <a:rPr b="1" i="0" lang="en-US" sz="4800" u="none" cap="none" strike="noStrike">
                <a:solidFill>
                  <a:srgbClr val="FF0000"/>
                </a:solidFill>
                <a:latin typeface="Times New Roman"/>
                <a:ea typeface="Times New Roman"/>
                <a:cs typeface="Times New Roman"/>
                <a:sym typeface="Times New Roman"/>
              </a:rPr>
              <a:t>BÀI 16: CƠ QUAN TUẦN HOÀN (T1)</a:t>
            </a:r>
            <a:endParaRPr b="1" i="0" sz="5400" u="none" cap="none" strike="noStrike">
              <a:solidFill>
                <a:srgbClr val="FF0000"/>
              </a:solidFill>
              <a:latin typeface="Times New Roman"/>
              <a:ea typeface="Times New Roman"/>
              <a:cs typeface="Times New Roman"/>
              <a:sym typeface="Times New Roman"/>
            </a:endParaRPr>
          </a:p>
        </p:txBody>
      </p:sp>
      <p:sp>
        <p:nvSpPr>
          <p:cNvPr id="92" name="Google Shape;92;p1"/>
          <p:cNvSpPr txBox="1"/>
          <p:nvPr/>
        </p:nvSpPr>
        <p:spPr>
          <a:xfrm>
            <a:off x="4084093" y="8107680"/>
            <a:ext cx="7102225" cy="1006866"/>
          </a:xfrm>
          <a:prstGeom prst="rect">
            <a:avLst/>
          </a:prstGeom>
          <a:noFill/>
          <a:ln>
            <a:noFill/>
          </a:ln>
        </p:spPr>
        <p:txBody>
          <a:bodyPr anchorCtr="0" anchor="t" bIns="71825" lIns="143675" spcFirstLastPara="1" rIns="143675" wrap="square" tIns="71825">
            <a:spAutoFit/>
          </a:bodyPr>
          <a:lstStyle/>
          <a:p>
            <a:pPr indent="0" lvl="0" marL="0" marR="0" rtl="0" algn="l">
              <a:spcBef>
                <a:spcPts val="0"/>
              </a:spcBef>
              <a:spcAft>
                <a:spcPts val="0"/>
              </a:spcAft>
              <a:buNone/>
            </a:pPr>
            <a:r>
              <a:rPr b="1" i="1" lang="en-US" sz="2800" u="none" cap="none" strike="noStrike">
                <a:solidFill>
                  <a:srgbClr val="0000CC"/>
                </a:solidFill>
                <a:latin typeface="Times New Roman"/>
                <a:ea typeface="Times New Roman"/>
                <a:cs typeface="Times New Roman"/>
                <a:sym typeface="Times New Roman"/>
              </a:rPr>
              <a:t>Giáo viên:……………………………………</a:t>
            </a:r>
            <a:endParaRPr/>
          </a:p>
          <a:p>
            <a:pPr indent="0" lvl="0" marL="0" marR="0" rtl="0" algn="l">
              <a:spcBef>
                <a:spcPts val="0"/>
              </a:spcBef>
              <a:spcAft>
                <a:spcPts val="0"/>
              </a:spcAft>
              <a:buNone/>
            </a:pPr>
            <a:r>
              <a:rPr b="1" i="1" lang="en-US" sz="2800" u="none" cap="none" strike="noStrike">
                <a:solidFill>
                  <a:srgbClr val="0000CC"/>
                </a:solidFill>
                <a:latin typeface="Times New Roman"/>
                <a:ea typeface="Times New Roman"/>
                <a:cs typeface="Times New Roman"/>
                <a:sym typeface="Times New Roman"/>
              </a:rPr>
              <a:t>Lớp:  3</a:t>
            </a:r>
            <a:endParaRPr/>
          </a:p>
        </p:txBody>
      </p:sp>
      <p:pic>
        <p:nvPicPr>
          <p:cNvPr descr="bd21315_" id="93" name="Google Shape;93;p1"/>
          <p:cNvPicPr preferRelativeResize="0"/>
          <p:nvPr/>
        </p:nvPicPr>
        <p:blipFill rotWithShape="1">
          <a:blip r:embed="rId4">
            <a:alphaModFix/>
          </a:blip>
          <a:srcRect b="0" l="0" r="0" t="0"/>
          <a:stretch/>
        </p:blipFill>
        <p:spPr>
          <a:xfrm>
            <a:off x="5189233" y="6479382"/>
            <a:ext cx="5616086" cy="204787"/>
          </a:xfrm>
          <a:prstGeom prst="rect">
            <a:avLst/>
          </a:prstGeom>
          <a:noFill/>
          <a:ln>
            <a:noFill/>
          </a:ln>
        </p:spPr>
      </p:pic>
      <p:sp>
        <p:nvSpPr>
          <p:cNvPr id="94" name="Google Shape;94;p1"/>
          <p:cNvSpPr txBox="1"/>
          <p:nvPr/>
        </p:nvSpPr>
        <p:spPr>
          <a:xfrm>
            <a:off x="1889919" y="1702753"/>
            <a:ext cx="12146361" cy="1992313"/>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i="0" lang="en-US" sz="6000" u="none" cap="none" strike="noStrike">
                <a:solidFill>
                  <a:srgbClr val="0000CC"/>
                </a:solidFill>
                <a:latin typeface="Times New Roman"/>
                <a:ea typeface="Times New Roman"/>
                <a:cs typeface="Times New Roman"/>
                <a:sym typeface="Times New Roman"/>
              </a:rPr>
              <a:t>CHÀO MỪNG QUÝ THẦY CÔ</a:t>
            </a:r>
            <a:endParaRPr/>
          </a:p>
          <a:p>
            <a:pPr indent="0" lvl="0" marL="0" marR="0" rtl="0" algn="ctr">
              <a:spcBef>
                <a:spcPts val="0"/>
              </a:spcBef>
              <a:spcAft>
                <a:spcPts val="0"/>
              </a:spcAft>
              <a:buNone/>
            </a:pPr>
            <a:r>
              <a:rPr b="1" i="0" lang="en-US" sz="6000" u="none" cap="none" strike="noStrike">
                <a:solidFill>
                  <a:srgbClr val="0000CC"/>
                </a:solidFill>
                <a:latin typeface="Times New Roman"/>
                <a:ea typeface="Times New Roman"/>
                <a:cs typeface="Times New Roman"/>
                <a:sym typeface="Times New Roman"/>
              </a:rPr>
              <a:t>VỀ DỰ GIỜ THĂM LỚP</a:t>
            </a:r>
            <a:endParaRPr/>
          </a:p>
        </p:txBody>
      </p:sp>
      <p:pic>
        <p:nvPicPr>
          <p:cNvPr descr="BƯỚM 58" id="95" name="Google Shape;95;p1"/>
          <p:cNvPicPr preferRelativeResize="0"/>
          <p:nvPr/>
        </p:nvPicPr>
        <p:blipFill rotWithShape="1">
          <a:blip r:embed="rId5">
            <a:alphaModFix/>
          </a:blip>
          <a:srcRect b="0" l="0" r="0" t="0"/>
          <a:stretch/>
        </p:blipFill>
        <p:spPr>
          <a:xfrm rot="9961410">
            <a:off x="13947921" y="388164"/>
            <a:ext cx="1197160" cy="1561116"/>
          </a:xfrm>
          <a:prstGeom prst="rect">
            <a:avLst/>
          </a:prstGeom>
          <a:noFill/>
          <a:ln>
            <a:noFill/>
          </a:ln>
        </p:spPr>
      </p:pic>
      <p:pic>
        <p:nvPicPr>
          <p:cNvPr descr="animal-14[1]" id="96" name="Google Shape;96;p1"/>
          <p:cNvPicPr preferRelativeResize="0"/>
          <p:nvPr/>
        </p:nvPicPr>
        <p:blipFill rotWithShape="1">
          <a:blip r:embed="rId6">
            <a:alphaModFix/>
          </a:blip>
          <a:srcRect b="0" l="0" r="0" t="0"/>
          <a:stretch/>
        </p:blipFill>
        <p:spPr>
          <a:xfrm flipH="1" rot="417220">
            <a:off x="2328913" y="6922250"/>
            <a:ext cx="1110487" cy="807919"/>
          </a:xfrm>
          <a:prstGeom prst="rect">
            <a:avLst/>
          </a:prstGeom>
          <a:noFill/>
          <a:ln>
            <a:noFill/>
          </a:ln>
        </p:spPr>
      </p:pic>
    </p:spTree>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 name="Shape 100"/>
        <p:cNvGrpSpPr/>
        <p:nvPr/>
      </p:nvGrpSpPr>
      <p:grpSpPr>
        <a:xfrm>
          <a:off x="0" y="0"/>
          <a:ext cx="0" cy="0"/>
          <a:chOff x="0" y="0"/>
          <a:chExt cx="0" cy="0"/>
        </a:xfrm>
      </p:grpSpPr>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grpSp>
        <p:nvGrpSpPr>
          <p:cNvPr id="105" name="Google Shape;105;p3"/>
          <p:cNvGrpSpPr/>
          <p:nvPr/>
        </p:nvGrpSpPr>
        <p:grpSpPr>
          <a:xfrm>
            <a:off x="5211494" y="103853"/>
            <a:ext cx="5878532" cy="994830"/>
            <a:chOff x="5063633" y="164812"/>
            <a:chExt cx="5779343" cy="994830"/>
          </a:xfrm>
        </p:grpSpPr>
        <p:grpSp>
          <p:nvGrpSpPr>
            <p:cNvPr id="106" name="Google Shape;106;p3"/>
            <p:cNvGrpSpPr/>
            <p:nvPr/>
          </p:nvGrpSpPr>
          <p:grpSpPr>
            <a:xfrm>
              <a:off x="5063633" y="164812"/>
              <a:ext cx="5779343" cy="994830"/>
              <a:chOff x="5063633" y="164812"/>
              <a:chExt cx="5779343" cy="994830"/>
            </a:xfrm>
          </p:grpSpPr>
          <p:sp>
            <p:nvSpPr>
              <p:cNvPr id="107" name="Google Shape;107;p3"/>
              <p:cNvSpPr txBox="1"/>
              <p:nvPr/>
            </p:nvSpPr>
            <p:spPr>
              <a:xfrm>
                <a:off x="5063633" y="164812"/>
                <a:ext cx="5779343"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000" u="none" cap="none" strike="noStrike">
                    <a:solidFill>
                      <a:srgbClr val="0000CC"/>
                    </a:solidFill>
                    <a:latin typeface="Times New Roman"/>
                    <a:ea typeface="Times New Roman"/>
                    <a:cs typeface="Times New Roman"/>
                    <a:sym typeface="Times New Roman"/>
                  </a:rPr>
                  <a:t>Thứ……ngày…..tháng…..năm…….</a:t>
                </a:r>
                <a:endParaRPr/>
              </a:p>
            </p:txBody>
          </p:sp>
          <p:sp>
            <p:nvSpPr>
              <p:cNvPr id="108" name="Google Shape;108;p3"/>
              <p:cNvSpPr txBox="1"/>
              <p:nvPr/>
            </p:nvSpPr>
            <p:spPr>
              <a:xfrm>
                <a:off x="5993302" y="636422"/>
                <a:ext cx="390704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66"/>
                    </a:solidFill>
                    <a:latin typeface="Times New Roman"/>
                    <a:ea typeface="Times New Roman"/>
                    <a:cs typeface="Times New Roman"/>
                    <a:sym typeface="Times New Roman"/>
                  </a:rPr>
                  <a:t>TỰ NHIÊN VÀ XÃ HỘI</a:t>
                </a:r>
                <a:endParaRPr/>
              </a:p>
            </p:txBody>
          </p:sp>
        </p:grpSp>
        <p:cxnSp>
          <p:nvCxnSpPr>
            <p:cNvPr id="109" name="Google Shape;109;p3"/>
            <p:cNvCxnSpPr/>
            <p:nvPr/>
          </p:nvCxnSpPr>
          <p:spPr>
            <a:xfrm>
              <a:off x="6143131" y="1136154"/>
              <a:ext cx="3595885"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sp>
        <p:nvSpPr>
          <p:cNvPr id="110" name="Google Shape;110;p3"/>
          <p:cNvSpPr/>
          <p:nvPr/>
        </p:nvSpPr>
        <p:spPr>
          <a:xfrm>
            <a:off x="1573149" y="1782783"/>
            <a:ext cx="973680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u="sng">
                <a:solidFill>
                  <a:srgbClr val="FF0000"/>
                </a:solidFill>
                <a:latin typeface="Times New Roman"/>
                <a:ea typeface="Times New Roman"/>
                <a:cs typeface="Times New Roman"/>
                <a:sym typeface="Times New Roman"/>
              </a:rPr>
              <a:t>1. Các bộ phận chính của cơ quan tuần hoàn.</a:t>
            </a:r>
            <a:endParaRPr/>
          </a:p>
        </p:txBody>
      </p:sp>
      <p:sp>
        <p:nvSpPr>
          <p:cNvPr id="111" name="Google Shape;111;p3"/>
          <p:cNvSpPr/>
          <p:nvPr/>
        </p:nvSpPr>
        <p:spPr>
          <a:xfrm>
            <a:off x="1573149" y="2514600"/>
            <a:ext cx="14108970"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600">
                <a:solidFill>
                  <a:srgbClr val="0000CC"/>
                </a:solidFill>
                <a:latin typeface="Times New Roman"/>
                <a:ea typeface="Times New Roman"/>
                <a:cs typeface="Times New Roman"/>
                <a:sym typeface="Times New Roman"/>
              </a:rPr>
              <a:t>Chỉ và nói tên các bộ phận chính của cơ quan tuần hoàn trong sơ đồ:       </a:t>
            </a:r>
            <a:endParaRPr/>
          </a:p>
        </p:txBody>
      </p:sp>
      <p:sp>
        <p:nvSpPr>
          <p:cNvPr id="112" name="Google Shape;112;p3"/>
          <p:cNvSpPr txBox="1"/>
          <p:nvPr/>
        </p:nvSpPr>
        <p:spPr>
          <a:xfrm>
            <a:off x="4785519" y="1097280"/>
            <a:ext cx="6629400" cy="575978"/>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lang="en-US" sz="2800" u="none">
                <a:solidFill>
                  <a:srgbClr val="0000CC"/>
                </a:solidFill>
                <a:latin typeface="Times New Roman"/>
                <a:ea typeface="Times New Roman"/>
                <a:cs typeface="Times New Roman"/>
                <a:sym typeface="Times New Roman"/>
              </a:rPr>
              <a:t>Bài 16: CƠ QUAN TUẦN HOÀN (T1)</a:t>
            </a:r>
            <a:endParaRPr/>
          </a:p>
        </p:txBody>
      </p:sp>
      <p:sp>
        <p:nvSpPr>
          <p:cNvPr id="113" name="Google Shape;113;p3"/>
          <p:cNvSpPr txBox="1"/>
          <p:nvPr/>
        </p:nvSpPr>
        <p:spPr>
          <a:xfrm>
            <a:off x="1120310" y="5049425"/>
            <a:ext cx="4050570"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0000CC"/>
                </a:solidFill>
                <a:latin typeface="Times New Roman"/>
                <a:ea typeface="Times New Roman"/>
                <a:cs typeface="Times New Roman"/>
                <a:sym typeface="Times New Roman"/>
              </a:rPr>
              <a:t>SƠ ĐỒ CƠ QUAN TUẦN HOÀN</a:t>
            </a:r>
            <a:endParaRPr/>
          </a:p>
        </p:txBody>
      </p:sp>
      <p:grpSp>
        <p:nvGrpSpPr>
          <p:cNvPr id="114" name="Google Shape;114;p3"/>
          <p:cNvGrpSpPr/>
          <p:nvPr/>
        </p:nvGrpSpPr>
        <p:grpSpPr>
          <a:xfrm>
            <a:off x="4942280" y="3077274"/>
            <a:ext cx="3894922" cy="5630197"/>
            <a:chOff x="6190858" y="3246417"/>
            <a:chExt cx="3894922" cy="5630197"/>
          </a:xfrm>
        </p:grpSpPr>
        <p:pic>
          <p:nvPicPr>
            <p:cNvPr id="115" name="Google Shape;115;p3"/>
            <p:cNvPicPr preferRelativeResize="0"/>
            <p:nvPr/>
          </p:nvPicPr>
          <p:blipFill rotWithShape="1">
            <a:blip r:embed="rId4">
              <a:alphaModFix/>
            </a:blip>
            <a:srcRect b="0" l="0" r="0" t="0"/>
            <a:stretch/>
          </p:blipFill>
          <p:spPr>
            <a:xfrm>
              <a:off x="6190858" y="3246417"/>
              <a:ext cx="3894922" cy="5630197"/>
            </a:xfrm>
            <a:prstGeom prst="rect">
              <a:avLst/>
            </a:prstGeom>
            <a:noFill/>
            <a:ln>
              <a:noFill/>
            </a:ln>
          </p:spPr>
        </p:pic>
        <p:sp>
          <p:nvSpPr>
            <p:cNvPr id="116" name="Google Shape;116;p3"/>
            <p:cNvSpPr/>
            <p:nvPr/>
          </p:nvSpPr>
          <p:spPr>
            <a:xfrm>
              <a:off x="8443119" y="4552950"/>
              <a:ext cx="1066800" cy="419100"/>
            </a:xfrm>
            <a:prstGeom prst="rect">
              <a:avLst/>
            </a:prstGeom>
            <a:solidFill>
              <a:schemeClr val="accent1"/>
            </a:solidFill>
            <a:ln cap="flat" cmpd="sng" w="25400">
              <a:solidFill>
                <a:srgbClr val="88A3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C0C0C"/>
                  </a:solidFill>
                  <a:latin typeface="Times New Roman"/>
                  <a:ea typeface="Times New Roman"/>
                  <a:cs typeface="Times New Roman"/>
                  <a:sym typeface="Times New Roman"/>
                </a:rPr>
                <a:t>Tim</a:t>
              </a:r>
              <a:endParaRPr/>
            </a:p>
          </p:txBody>
        </p:sp>
        <p:sp>
          <p:nvSpPr>
            <p:cNvPr id="117" name="Google Shape;117;p3"/>
            <p:cNvSpPr/>
            <p:nvPr/>
          </p:nvSpPr>
          <p:spPr>
            <a:xfrm>
              <a:off x="8638814" y="5231130"/>
              <a:ext cx="1385455" cy="586740"/>
            </a:xfrm>
            <a:prstGeom prst="rect">
              <a:avLst/>
            </a:prstGeom>
            <a:solidFill>
              <a:schemeClr val="accent1"/>
            </a:solidFill>
            <a:ln cap="flat" cmpd="sng" w="25400">
              <a:solidFill>
                <a:srgbClr val="88A3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C0C0C"/>
                  </a:solidFill>
                  <a:latin typeface="Times New Roman"/>
                  <a:ea typeface="Times New Roman"/>
                  <a:cs typeface="Times New Roman"/>
                  <a:sym typeface="Times New Roman"/>
                </a:rPr>
                <a:t>Các mạch máu</a:t>
              </a:r>
              <a:endParaRPr/>
            </a:p>
          </p:txBody>
        </p:sp>
        <p:sp>
          <p:nvSpPr>
            <p:cNvPr id="118" name="Google Shape;118;p3"/>
            <p:cNvSpPr/>
            <p:nvPr/>
          </p:nvSpPr>
          <p:spPr>
            <a:xfrm>
              <a:off x="7909719" y="7724013"/>
              <a:ext cx="2088818" cy="645414"/>
            </a:xfrm>
            <a:prstGeom prst="rect">
              <a:avLst/>
            </a:prstGeom>
            <a:solidFill>
              <a:schemeClr val="accent1"/>
            </a:solidFill>
            <a:ln cap="flat" cmpd="sng" w="25400">
              <a:solidFill>
                <a:srgbClr val="88A3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C0C0C"/>
                  </a:solidFill>
                  <a:latin typeface="Times New Roman"/>
                  <a:ea typeface="Times New Roman"/>
                  <a:cs typeface="Times New Roman"/>
                  <a:sym typeface="Times New Roman"/>
                </a:rPr>
                <a:t>Máu chảy trong mạch máu</a:t>
              </a:r>
              <a:endParaRPr/>
            </a:p>
          </p:txBody>
        </p:sp>
      </p:grpSp>
      <p:sp>
        <p:nvSpPr>
          <p:cNvPr id="119" name="Google Shape;119;p3"/>
          <p:cNvSpPr txBox="1"/>
          <p:nvPr/>
        </p:nvSpPr>
        <p:spPr>
          <a:xfrm>
            <a:off x="9337470" y="3603440"/>
            <a:ext cx="5776119"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	Cơ quan tuần hoàn gồm có bộ phận chính nào?</a:t>
            </a:r>
            <a:endParaRPr/>
          </a:p>
        </p:txBody>
      </p:sp>
      <p:sp>
        <p:nvSpPr>
          <p:cNvPr id="120" name="Google Shape;120;p3"/>
          <p:cNvSpPr txBox="1"/>
          <p:nvPr/>
        </p:nvSpPr>
        <p:spPr>
          <a:xfrm>
            <a:off x="9371601" y="4863897"/>
            <a:ext cx="5776119" cy="1569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200">
                <a:solidFill>
                  <a:srgbClr val="0000CC"/>
                </a:solidFill>
                <a:latin typeface="Times New Roman"/>
                <a:ea typeface="Times New Roman"/>
                <a:cs typeface="Times New Roman"/>
                <a:sym typeface="Times New Roman"/>
              </a:rPr>
              <a:t>	Cơ quan tuần hoàn gồm các cơ quan chính là: Tim và các mạch máu.</a:t>
            </a:r>
            <a:endParaRPr/>
          </a:p>
        </p:txBody>
      </p:sp>
    </p:spTree>
  </p:cSld>
  <p:clrMapOvr>
    <a:masterClrMapping/>
  </p:clrMapOvr>
  <p:transition spd="slow">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4" name="Shape 124"/>
        <p:cNvGrpSpPr/>
        <p:nvPr/>
      </p:nvGrpSpPr>
      <p:grpSpPr>
        <a:xfrm>
          <a:off x="0" y="0"/>
          <a:ext cx="0" cy="0"/>
          <a:chOff x="0" y="0"/>
          <a:chExt cx="0" cy="0"/>
        </a:xfrm>
      </p:grpSpPr>
      <p:grpSp>
        <p:nvGrpSpPr>
          <p:cNvPr id="125" name="Google Shape;125;p4"/>
          <p:cNvGrpSpPr/>
          <p:nvPr/>
        </p:nvGrpSpPr>
        <p:grpSpPr>
          <a:xfrm>
            <a:off x="5211494" y="103853"/>
            <a:ext cx="5878532" cy="994830"/>
            <a:chOff x="5063633" y="164812"/>
            <a:chExt cx="5779343" cy="994830"/>
          </a:xfrm>
        </p:grpSpPr>
        <p:grpSp>
          <p:nvGrpSpPr>
            <p:cNvPr id="126" name="Google Shape;126;p4"/>
            <p:cNvGrpSpPr/>
            <p:nvPr/>
          </p:nvGrpSpPr>
          <p:grpSpPr>
            <a:xfrm>
              <a:off x="5063633" y="164812"/>
              <a:ext cx="5779343" cy="994830"/>
              <a:chOff x="5063633" y="164812"/>
              <a:chExt cx="5779343" cy="994830"/>
            </a:xfrm>
          </p:grpSpPr>
          <p:sp>
            <p:nvSpPr>
              <p:cNvPr id="127" name="Google Shape;127;p4"/>
              <p:cNvSpPr txBox="1"/>
              <p:nvPr/>
            </p:nvSpPr>
            <p:spPr>
              <a:xfrm>
                <a:off x="5063633" y="164812"/>
                <a:ext cx="5779343"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rgbClr val="0000CC"/>
                    </a:solidFill>
                    <a:latin typeface="Times New Roman"/>
                    <a:ea typeface="Times New Roman"/>
                    <a:cs typeface="Times New Roman"/>
                    <a:sym typeface="Times New Roman"/>
                  </a:rPr>
                  <a:t>Thứ……ngày…..tháng…..năm…….</a:t>
                </a:r>
                <a:endParaRPr/>
              </a:p>
            </p:txBody>
          </p:sp>
          <p:sp>
            <p:nvSpPr>
              <p:cNvPr id="128" name="Google Shape;128;p4"/>
              <p:cNvSpPr txBox="1"/>
              <p:nvPr/>
            </p:nvSpPr>
            <p:spPr>
              <a:xfrm>
                <a:off x="5993302" y="636422"/>
                <a:ext cx="390704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66"/>
                    </a:solidFill>
                    <a:latin typeface="Times New Roman"/>
                    <a:ea typeface="Times New Roman"/>
                    <a:cs typeface="Times New Roman"/>
                    <a:sym typeface="Times New Roman"/>
                  </a:rPr>
                  <a:t>TỰ NHIÊN VÀ XÃ HỘI</a:t>
                </a:r>
                <a:endParaRPr/>
              </a:p>
            </p:txBody>
          </p:sp>
        </p:grpSp>
        <p:cxnSp>
          <p:nvCxnSpPr>
            <p:cNvPr id="129" name="Google Shape;129;p4"/>
            <p:cNvCxnSpPr/>
            <p:nvPr/>
          </p:nvCxnSpPr>
          <p:spPr>
            <a:xfrm>
              <a:off x="6143131" y="1136154"/>
              <a:ext cx="3595885"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sp>
        <p:nvSpPr>
          <p:cNvPr id="130" name="Google Shape;130;p4"/>
          <p:cNvSpPr/>
          <p:nvPr/>
        </p:nvSpPr>
        <p:spPr>
          <a:xfrm>
            <a:off x="1573149" y="1782783"/>
            <a:ext cx="973680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u="sng">
                <a:solidFill>
                  <a:srgbClr val="FF0000"/>
                </a:solidFill>
                <a:latin typeface="Times New Roman"/>
                <a:ea typeface="Times New Roman"/>
                <a:cs typeface="Times New Roman"/>
                <a:sym typeface="Times New Roman"/>
              </a:rPr>
              <a:t>1. Các bộ phận chính của cơ quan tuần hoàn.</a:t>
            </a:r>
            <a:endParaRPr/>
          </a:p>
        </p:txBody>
      </p:sp>
      <p:sp>
        <p:nvSpPr>
          <p:cNvPr id="131" name="Google Shape;131;p4"/>
          <p:cNvSpPr txBox="1"/>
          <p:nvPr/>
        </p:nvSpPr>
        <p:spPr>
          <a:xfrm>
            <a:off x="4785519" y="1097280"/>
            <a:ext cx="6629400" cy="575978"/>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lang="en-US" sz="2800">
                <a:solidFill>
                  <a:srgbClr val="0000CC"/>
                </a:solidFill>
                <a:latin typeface="Times New Roman"/>
                <a:ea typeface="Times New Roman"/>
                <a:cs typeface="Times New Roman"/>
                <a:sym typeface="Times New Roman"/>
              </a:rPr>
              <a:t>Bài 16: CƠ QUAN TUẦN HOÀN (T1)</a:t>
            </a:r>
            <a:endParaRPr/>
          </a:p>
        </p:txBody>
      </p:sp>
      <p:pic>
        <p:nvPicPr>
          <p:cNvPr id="132" name="Google Shape;132;p4"/>
          <p:cNvPicPr preferRelativeResize="0"/>
          <p:nvPr/>
        </p:nvPicPr>
        <p:blipFill rotWithShape="1">
          <a:blip r:embed="rId4">
            <a:alphaModFix/>
          </a:blip>
          <a:srcRect b="0" l="0" r="0" t="0"/>
          <a:stretch/>
        </p:blipFill>
        <p:spPr>
          <a:xfrm>
            <a:off x="1581259" y="2515448"/>
            <a:ext cx="5877215" cy="4571402"/>
          </a:xfrm>
          <a:prstGeom prst="rect">
            <a:avLst/>
          </a:prstGeom>
          <a:noFill/>
          <a:ln>
            <a:noFill/>
          </a:ln>
        </p:spPr>
      </p:pic>
      <p:cxnSp>
        <p:nvCxnSpPr>
          <p:cNvPr id="133" name="Google Shape;133;p4"/>
          <p:cNvCxnSpPr/>
          <p:nvPr/>
        </p:nvCxnSpPr>
        <p:spPr>
          <a:xfrm flipH="1">
            <a:off x="5588497" y="3630684"/>
            <a:ext cx="2862509" cy="1316182"/>
          </a:xfrm>
          <a:prstGeom prst="straightConnector1">
            <a:avLst/>
          </a:prstGeom>
          <a:noFill/>
          <a:ln cap="flat" cmpd="sng" w="19050">
            <a:solidFill>
              <a:srgbClr val="FF0066"/>
            </a:solidFill>
            <a:prstDash val="solid"/>
            <a:round/>
            <a:headEnd len="sm" w="sm" type="none"/>
            <a:tailEnd len="med" w="med" type="triangle"/>
          </a:ln>
        </p:spPr>
      </p:cxnSp>
      <p:sp>
        <p:nvSpPr>
          <p:cNvPr id="134" name="Google Shape;134;p4"/>
          <p:cNvSpPr/>
          <p:nvPr/>
        </p:nvSpPr>
        <p:spPr>
          <a:xfrm>
            <a:off x="8421787" y="3224348"/>
            <a:ext cx="2602281" cy="762000"/>
          </a:xfrm>
          <a:prstGeom prst="roundRect">
            <a:avLst>
              <a:gd fmla="val 16667" name="adj"/>
            </a:avLst>
          </a:prstGeom>
          <a:solidFill>
            <a:schemeClr val="accent1"/>
          </a:solidFill>
          <a:ln cap="flat" cmpd="sng" w="25400">
            <a:solidFill>
              <a:srgbClr val="88A3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0000CC"/>
                </a:solidFill>
                <a:latin typeface="Times New Roman"/>
                <a:ea typeface="Times New Roman"/>
                <a:cs typeface="Times New Roman"/>
                <a:sym typeface="Times New Roman"/>
              </a:rPr>
              <a:t>TĨNH MẠCH</a:t>
            </a:r>
            <a:endParaRPr/>
          </a:p>
        </p:txBody>
      </p:sp>
      <p:sp>
        <p:nvSpPr>
          <p:cNvPr id="135" name="Google Shape;135;p4"/>
          <p:cNvSpPr/>
          <p:nvPr/>
        </p:nvSpPr>
        <p:spPr>
          <a:xfrm>
            <a:off x="8451006" y="5262332"/>
            <a:ext cx="2654568" cy="762000"/>
          </a:xfrm>
          <a:prstGeom prst="roundRect">
            <a:avLst>
              <a:gd fmla="val 16667" name="adj"/>
            </a:avLst>
          </a:prstGeom>
          <a:solidFill>
            <a:schemeClr val="accent1"/>
          </a:solidFill>
          <a:ln cap="flat" cmpd="sng" w="25400">
            <a:solidFill>
              <a:srgbClr val="88A3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0000CC"/>
                </a:solidFill>
                <a:latin typeface="Times New Roman"/>
                <a:ea typeface="Times New Roman"/>
                <a:cs typeface="Times New Roman"/>
                <a:sym typeface="Times New Roman"/>
              </a:rPr>
              <a:t>MAO MẠCH</a:t>
            </a:r>
            <a:endParaRPr/>
          </a:p>
        </p:txBody>
      </p:sp>
      <p:cxnSp>
        <p:nvCxnSpPr>
          <p:cNvPr id="136" name="Google Shape;136;p4"/>
          <p:cNvCxnSpPr/>
          <p:nvPr/>
        </p:nvCxnSpPr>
        <p:spPr>
          <a:xfrm rot="10800000">
            <a:off x="5679902" y="6381723"/>
            <a:ext cx="2697875" cy="818771"/>
          </a:xfrm>
          <a:prstGeom prst="straightConnector1">
            <a:avLst/>
          </a:prstGeom>
          <a:noFill/>
          <a:ln cap="flat" cmpd="sng" w="9525">
            <a:solidFill>
              <a:srgbClr val="FF0066"/>
            </a:solidFill>
            <a:prstDash val="solid"/>
            <a:round/>
            <a:headEnd len="sm" w="sm" type="none"/>
            <a:tailEnd len="med" w="med" type="triangle"/>
          </a:ln>
        </p:spPr>
      </p:cxnSp>
      <p:sp>
        <p:nvSpPr>
          <p:cNvPr id="137" name="Google Shape;137;p4"/>
          <p:cNvSpPr/>
          <p:nvPr/>
        </p:nvSpPr>
        <p:spPr>
          <a:xfrm>
            <a:off x="8400796" y="6791108"/>
            <a:ext cx="2697875" cy="762000"/>
          </a:xfrm>
          <a:prstGeom prst="roundRect">
            <a:avLst>
              <a:gd fmla="val 16667" name="adj"/>
            </a:avLst>
          </a:prstGeom>
          <a:solidFill>
            <a:schemeClr val="accent1"/>
          </a:solidFill>
          <a:ln cap="flat" cmpd="sng" w="25400">
            <a:solidFill>
              <a:srgbClr val="88A3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0000CC"/>
                </a:solidFill>
                <a:latin typeface="Times New Roman"/>
                <a:ea typeface="Times New Roman"/>
                <a:cs typeface="Times New Roman"/>
                <a:sym typeface="Times New Roman"/>
              </a:rPr>
              <a:t>ĐỘNG  MẠCH</a:t>
            </a:r>
            <a:endParaRPr/>
          </a:p>
        </p:txBody>
      </p:sp>
      <p:cxnSp>
        <p:nvCxnSpPr>
          <p:cNvPr id="138" name="Google Shape;138;p4"/>
          <p:cNvCxnSpPr/>
          <p:nvPr/>
        </p:nvCxnSpPr>
        <p:spPr>
          <a:xfrm rot="10800000">
            <a:off x="5623719" y="5680489"/>
            <a:ext cx="2754058" cy="48909"/>
          </a:xfrm>
          <a:prstGeom prst="straightConnector1">
            <a:avLst/>
          </a:prstGeom>
          <a:noFill/>
          <a:ln cap="flat" cmpd="sng" w="12700">
            <a:solidFill>
              <a:srgbClr val="FF0066"/>
            </a:solidFill>
            <a:prstDash val="solid"/>
            <a:round/>
            <a:headEnd len="sm" w="sm" type="none"/>
            <a:tailEnd len="med" w="med" type="triangle"/>
          </a:ln>
        </p:spPr>
      </p:cxnSp>
      <p:grpSp>
        <p:nvGrpSpPr>
          <p:cNvPr id="139" name="Google Shape;139;p4"/>
          <p:cNvGrpSpPr/>
          <p:nvPr/>
        </p:nvGrpSpPr>
        <p:grpSpPr>
          <a:xfrm>
            <a:off x="2173653" y="7981638"/>
            <a:ext cx="11929332" cy="1200329"/>
            <a:chOff x="1619187" y="7920567"/>
            <a:chExt cx="12858882" cy="1200329"/>
          </a:xfrm>
        </p:grpSpPr>
        <p:pic>
          <p:nvPicPr>
            <p:cNvPr id="140" name="Google Shape;140;p4"/>
            <p:cNvPicPr preferRelativeResize="0"/>
            <p:nvPr/>
          </p:nvPicPr>
          <p:blipFill rotWithShape="1">
            <a:blip r:embed="rId5">
              <a:alphaModFix/>
            </a:blip>
            <a:srcRect b="47288" l="-715" r="92138" t="-3081"/>
            <a:stretch/>
          </p:blipFill>
          <p:spPr>
            <a:xfrm>
              <a:off x="1619187" y="7920567"/>
              <a:ext cx="1213159" cy="982327"/>
            </a:xfrm>
            <a:prstGeom prst="ellipse">
              <a:avLst/>
            </a:prstGeom>
            <a:noFill/>
            <a:ln>
              <a:noFill/>
            </a:ln>
          </p:spPr>
        </p:pic>
        <p:sp>
          <p:nvSpPr>
            <p:cNvPr id="141" name="Google Shape;141;p4"/>
            <p:cNvSpPr/>
            <p:nvPr/>
          </p:nvSpPr>
          <p:spPr>
            <a:xfrm>
              <a:off x="2809327" y="7920567"/>
              <a:ext cx="11668742" cy="1200329"/>
            </a:xfrm>
            <a:prstGeom prst="rect">
              <a:avLst/>
            </a:prstGeom>
            <a:solidFill>
              <a:srgbClr val="FEEBBD"/>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600">
                  <a:solidFill>
                    <a:srgbClr val="0000CC"/>
                  </a:solidFill>
                  <a:latin typeface="Times New Roman"/>
                  <a:ea typeface="Times New Roman"/>
                  <a:cs typeface="Times New Roman"/>
                  <a:sym typeface="Times New Roman"/>
                </a:rPr>
                <a:t>Cơ quan tuần hoàn là một hệ thông khép kín, bao gồm: tim và các mạch máu.</a:t>
              </a:r>
              <a:endParaRPr/>
            </a:p>
          </p:txBody>
        </p:sp>
      </p:grpSp>
    </p:spTree>
  </p:cSld>
  <p:clrMapOvr>
    <a:masterClrMapping/>
  </p:clrMapOvr>
  <p:transition spd="slow">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5" name="Shape 145"/>
        <p:cNvGrpSpPr/>
        <p:nvPr/>
      </p:nvGrpSpPr>
      <p:grpSpPr>
        <a:xfrm>
          <a:off x="0" y="0"/>
          <a:ext cx="0" cy="0"/>
          <a:chOff x="0" y="0"/>
          <a:chExt cx="0" cy="0"/>
        </a:xfrm>
      </p:grpSpPr>
      <p:grpSp>
        <p:nvGrpSpPr>
          <p:cNvPr id="146" name="Google Shape;146;p5"/>
          <p:cNvGrpSpPr/>
          <p:nvPr/>
        </p:nvGrpSpPr>
        <p:grpSpPr>
          <a:xfrm>
            <a:off x="5211494" y="103853"/>
            <a:ext cx="5878532" cy="994830"/>
            <a:chOff x="5063633" y="164812"/>
            <a:chExt cx="5779343" cy="994830"/>
          </a:xfrm>
        </p:grpSpPr>
        <p:grpSp>
          <p:nvGrpSpPr>
            <p:cNvPr id="147" name="Google Shape;147;p5"/>
            <p:cNvGrpSpPr/>
            <p:nvPr/>
          </p:nvGrpSpPr>
          <p:grpSpPr>
            <a:xfrm>
              <a:off x="5063633" y="164812"/>
              <a:ext cx="5779343" cy="994830"/>
              <a:chOff x="5063633" y="164812"/>
              <a:chExt cx="5779343" cy="994830"/>
            </a:xfrm>
          </p:grpSpPr>
          <p:sp>
            <p:nvSpPr>
              <p:cNvPr id="148" name="Google Shape;148;p5"/>
              <p:cNvSpPr txBox="1"/>
              <p:nvPr/>
            </p:nvSpPr>
            <p:spPr>
              <a:xfrm>
                <a:off x="5063633" y="164812"/>
                <a:ext cx="5779343"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rgbClr val="0000CC"/>
                    </a:solidFill>
                    <a:latin typeface="Times New Roman"/>
                    <a:ea typeface="Times New Roman"/>
                    <a:cs typeface="Times New Roman"/>
                    <a:sym typeface="Times New Roman"/>
                  </a:rPr>
                  <a:t>Thứ……ngày…..tháng…..năm…….</a:t>
                </a:r>
                <a:endParaRPr/>
              </a:p>
            </p:txBody>
          </p:sp>
          <p:sp>
            <p:nvSpPr>
              <p:cNvPr id="149" name="Google Shape;149;p5"/>
              <p:cNvSpPr txBox="1"/>
              <p:nvPr/>
            </p:nvSpPr>
            <p:spPr>
              <a:xfrm>
                <a:off x="5993302" y="636422"/>
                <a:ext cx="390704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66"/>
                    </a:solidFill>
                    <a:latin typeface="Times New Roman"/>
                    <a:ea typeface="Times New Roman"/>
                    <a:cs typeface="Times New Roman"/>
                    <a:sym typeface="Times New Roman"/>
                  </a:rPr>
                  <a:t>TỰ NHIÊN VÀ XÃ HỘI</a:t>
                </a:r>
                <a:endParaRPr/>
              </a:p>
            </p:txBody>
          </p:sp>
        </p:grpSp>
        <p:cxnSp>
          <p:nvCxnSpPr>
            <p:cNvPr id="150" name="Google Shape;150;p5"/>
            <p:cNvCxnSpPr/>
            <p:nvPr/>
          </p:nvCxnSpPr>
          <p:spPr>
            <a:xfrm>
              <a:off x="6143131" y="1136154"/>
              <a:ext cx="3595885"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sp>
        <p:nvSpPr>
          <p:cNvPr id="151" name="Google Shape;151;p5"/>
          <p:cNvSpPr/>
          <p:nvPr/>
        </p:nvSpPr>
        <p:spPr>
          <a:xfrm>
            <a:off x="1420749" y="1524000"/>
            <a:ext cx="973680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u="sng">
                <a:solidFill>
                  <a:srgbClr val="FF0000"/>
                </a:solidFill>
                <a:latin typeface="Times New Roman"/>
                <a:ea typeface="Times New Roman"/>
                <a:cs typeface="Times New Roman"/>
                <a:sym typeface="Times New Roman"/>
              </a:rPr>
              <a:t>2. Chức năng của cơ quan tuần hoàn.</a:t>
            </a:r>
            <a:endParaRPr/>
          </a:p>
        </p:txBody>
      </p:sp>
      <p:sp>
        <p:nvSpPr>
          <p:cNvPr id="152" name="Google Shape;152;p5"/>
          <p:cNvSpPr txBox="1"/>
          <p:nvPr/>
        </p:nvSpPr>
        <p:spPr>
          <a:xfrm>
            <a:off x="4785519" y="1097280"/>
            <a:ext cx="6629400" cy="575978"/>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lang="en-US" sz="2800">
                <a:solidFill>
                  <a:srgbClr val="0000CC"/>
                </a:solidFill>
                <a:latin typeface="Times New Roman"/>
                <a:ea typeface="Times New Roman"/>
                <a:cs typeface="Times New Roman"/>
                <a:sym typeface="Times New Roman"/>
              </a:rPr>
              <a:t>Bài 16: CƠ QUAN TUẦN HOÀN (T1)</a:t>
            </a:r>
            <a:endParaRPr/>
          </a:p>
        </p:txBody>
      </p:sp>
      <p:pic>
        <p:nvPicPr>
          <p:cNvPr id="153" name="Google Shape;153;p5"/>
          <p:cNvPicPr preferRelativeResize="0"/>
          <p:nvPr/>
        </p:nvPicPr>
        <p:blipFill rotWithShape="1">
          <a:blip r:embed="rId4">
            <a:alphaModFix/>
          </a:blip>
          <a:srcRect b="10495" l="19216" r="6225" t="45691"/>
          <a:stretch/>
        </p:blipFill>
        <p:spPr>
          <a:xfrm>
            <a:off x="4227512" y="5371989"/>
            <a:ext cx="7391401" cy="3048000"/>
          </a:xfrm>
          <a:prstGeom prst="rect">
            <a:avLst/>
          </a:prstGeom>
          <a:noFill/>
          <a:ln>
            <a:noFill/>
          </a:ln>
        </p:spPr>
      </p:pic>
      <p:grpSp>
        <p:nvGrpSpPr>
          <p:cNvPr id="154" name="Google Shape;154;p5"/>
          <p:cNvGrpSpPr/>
          <p:nvPr/>
        </p:nvGrpSpPr>
        <p:grpSpPr>
          <a:xfrm>
            <a:off x="1177131" y="2142751"/>
            <a:ext cx="9028498" cy="1115021"/>
            <a:chOff x="-646128" y="2078613"/>
            <a:chExt cx="14880422" cy="1054286"/>
          </a:xfrm>
        </p:grpSpPr>
        <p:sp>
          <p:nvSpPr>
            <p:cNvPr id="155" name="Google Shape;155;p5"/>
            <p:cNvSpPr/>
            <p:nvPr/>
          </p:nvSpPr>
          <p:spPr>
            <a:xfrm>
              <a:off x="403072" y="2294034"/>
              <a:ext cx="13831222" cy="6111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3600">
                  <a:solidFill>
                    <a:srgbClr val="FF0000"/>
                  </a:solidFill>
                  <a:latin typeface="Times New Roman"/>
                  <a:ea typeface="Times New Roman"/>
                  <a:cs typeface="Times New Roman"/>
                  <a:sym typeface="Times New Roman"/>
                </a:rPr>
                <a:t>Khám phá hoạt động của tim mạch.</a:t>
              </a:r>
              <a:endParaRPr b="1" sz="3600">
                <a:solidFill>
                  <a:srgbClr val="FF0000"/>
                </a:solidFill>
                <a:latin typeface="Times New Roman"/>
                <a:ea typeface="Times New Roman"/>
                <a:cs typeface="Times New Roman"/>
                <a:sym typeface="Times New Roman"/>
              </a:endParaRPr>
            </a:p>
          </p:txBody>
        </p:sp>
        <p:pic>
          <p:nvPicPr>
            <p:cNvPr id="156" name="Google Shape;156;p5"/>
            <p:cNvPicPr preferRelativeResize="0"/>
            <p:nvPr/>
          </p:nvPicPr>
          <p:blipFill rotWithShape="1">
            <a:blip r:embed="rId5">
              <a:alphaModFix/>
            </a:blip>
            <a:srcRect b="0" l="0" r="0" t="0"/>
            <a:stretch/>
          </p:blipFill>
          <p:spPr>
            <a:xfrm>
              <a:off x="-646128" y="2078613"/>
              <a:ext cx="1312001" cy="1054286"/>
            </a:xfrm>
            <a:prstGeom prst="rect">
              <a:avLst/>
            </a:prstGeom>
            <a:noFill/>
            <a:ln>
              <a:noFill/>
            </a:ln>
          </p:spPr>
        </p:pic>
      </p:grpSp>
      <p:sp>
        <p:nvSpPr>
          <p:cNvPr id="157" name="Google Shape;157;p5"/>
          <p:cNvSpPr/>
          <p:nvPr/>
        </p:nvSpPr>
        <p:spPr>
          <a:xfrm>
            <a:off x="1356519" y="3042148"/>
            <a:ext cx="14352588"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600">
                <a:solidFill>
                  <a:srgbClr val="FF0066"/>
                </a:solidFill>
                <a:latin typeface="Times New Roman"/>
                <a:ea typeface="Times New Roman"/>
                <a:cs typeface="Times New Roman"/>
                <a:sym typeface="Times New Roman"/>
              </a:rPr>
              <a:t>1. Đặt tay phải lên ngực trái của mình (hình 1), đếm nhịp đập của tim trong vòng một phút.</a:t>
            </a:r>
            <a:endParaRPr/>
          </a:p>
        </p:txBody>
      </p:sp>
      <p:sp>
        <p:nvSpPr>
          <p:cNvPr id="158" name="Google Shape;158;p5"/>
          <p:cNvSpPr/>
          <p:nvPr/>
        </p:nvSpPr>
        <p:spPr>
          <a:xfrm>
            <a:off x="1361316" y="4250884"/>
            <a:ext cx="14352588"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600">
                <a:solidFill>
                  <a:srgbClr val="FF0066"/>
                </a:solidFill>
                <a:latin typeface="Times New Roman"/>
                <a:ea typeface="Times New Roman"/>
                <a:cs typeface="Times New Roman"/>
                <a:sym typeface="Times New Roman"/>
              </a:rPr>
              <a:t>2. Đặt hai đầu ngón tay của tay phải lên cổ tay tại vị trí ngay dưới nếp gấp cổ tay (hình 2). Đếm nhịp đập của mạch trong vòng một phút.</a:t>
            </a:r>
            <a:endParaRPr/>
          </a:p>
        </p:txBody>
      </p:sp>
      <p:sp>
        <p:nvSpPr>
          <p:cNvPr id="159" name="Google Shape;159;p5"/>
          <p:cNvSpPr/>
          <p:nvPr/>
        </p:nvSpPr>
        <p:spPr>
          <a:xfrm>
            <a:off x="1439067" y="8393816"/>
            <a:ext cx="7544853"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600">
                <a:solidFill>
                  <a:srgbClr val="FF0066"/>
                </a:solidFill>
                <a:latin typeface="Times New Roman"/>
                <a:ea typeface="Times New Roman"/>
                <a:cs typeface="Times New Roman"/>
                <a:sym typeface="Times New Roman"/>
              </a:rPr>
              <a:t>3. Chia sẻ với bạn về các kết quả trên</a:t>
            </a:r>
            <a:endParaRPr/>
          </a:p>
        </p:txBody>
      </p:sp>
    </p:spTree>
  </p:cSld>
  <p:clrMapOvr>
    <a:masterClrMapping/>
  </p:clrMapOvr>
  <p:transition spd="slow">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grpSp>
        <p:nvGrpSpPr>
          <p:cNvPr id="164" name="Google Shape;164;p6"/>
          <p:cNvGrpSpPr/>
          <p:nvPr/>
        </p:nvGrpSpPr>
        <p:grpSpPr>
          <a:xfrm>
            <a:off x="5211494" y="103853"/>
            <a:ext cx="5878532" cy="994830"/>
            <a:chOff x="5063633" y="164812"/>
            <a:chExt cx="5779343" cy="994830"/>
          </a:xfrm>
        </p:grpSpPr>
        <p:grpSp>
          <p:nvGrpSpPr>
            <p:cNvPr id="165" name="Google Shape;165;p6"/>
            <p:cNvGrpSpPr/>
            <p:nvPr/>
          </p:nvGrpSpPr>
          <p:grpSpPr>
            <a:xfrm>
              <a:off x="5063633" y="164812"/>
              <a:ext cx="5779343" cy="994830"/>
              <a:chOff x="5063633" y="164812"/>
              <a:chExt cx="5779343" cy="994830"/>
            </a:xfrm>
          </p:grpSpPr>
          <p:sp>
            <p:nvSpPr>
              <p:cNvPr id="166" name="Google Shape;166;p6"/>
              <p:cNvSpPr txBox="1"/>
              <p:nvPr/>
            </p:nvSpPr>
            <p:spPr>
              <a:xfrm>
                <a:off x="5063633" y="164812"/>
                <a:ext cx="5779343"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rgbClr val="0000CC"/>
                    </a:solidFill>
                    <a:latin typeface="Times New Roman"/>
                    <a:ea typeface="Times New Roman"/>
                    <a:cs typeface="Times New Roman"/>
                    <a:sym typeface="Times New Roman"/>
                  </a:rPr>
                  <a:t>Thứ……ngày…..tháng…..năm…….</a:t>
                </a:r>
                <a:endParaRPr/>
              </a:p>
            </p:txBody>
          </p:sp>
          <p:sp>
            <p:nvSpPr>
              <p:cNvPr id="167" name="Google Shape;167;p6"/>
              <p:cNvSpPr txBox="1"/>
              <p:nvPr/>
            </p:nvSpPr>
            <p:spPr>
              <a:xfrm>
                <a:off x="5993302" y="636422"/>
                <a:ext cx="390704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66"/>
                    </a:solidFill>
                    <a:latin typeface="Times New Roman"/>
                    <a:ea typeface="Times New Roman"/>
                    <a:cs typeface="Times New Roman"/>
                    <a:sym typeface="Times New Roman"/>
                  </a:rPr>
                  <a:t>TỰ NHIÊN VÀ XÃ HỘI</a:t>
                </a:r>
                <a:endParaRPr/>
              </a:p>
            </p:txBody>
          </p:sp>
        </p:grpSp>
        <p:cxnSp>
          <p:nvCxnSpPr>
            <p:cNvPr id="168" name="Google Shape;168;p6"/>
            <p:cNvCxnSpPr/>
            <p:nvPr/>
          </p:nvCxnSpPr>
          <p:spPr>
            <a:xfrm>
              <a:off x="6143131" y="1136154"/>
              <a:ext cx="3595885"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grpSp>
        <p:nvGrpSpPr>
          <p:cNvPr id="169" name="Google Shape;169;p6"/>
          <p:cNvGrpSpPr/>
          <p:nvPr/>
        </p:nvGrpSpPr>
        <p:grpSpPr>
          <a:xfrm>
            <a:off x="450451" y="2533757"/>
            <a:ext cx="15299535" cy="4895851"/>
            <a:chOff x="488551" y="3124200"/>
            <a:chExt cx="15299535" cy="4895851"/>
          </a:xfrm>
        </p:grpSpPr>
        <p:pic>
          <p:nvPicPr>
            <p:cNvPr id="170" name="Google Shape;170;p6"/>
            <p:cNvPicPr preferRelativeResize="0"/>
            <p:nvPr/>
          </p:nvPicPr>
          <p:blipFill rotWithShape="1">
            <a:blip r:embed="rId4">
              <a:alphaModFix/>
            </a:blip>
            <a:srcRect b="0" l="0" r="0" t="0"/>
            <a:stretch/>
          </p:blipFill>
          <p:spPr>
            <a:xfrm>
              <a:off x="488551" y="3124200"/>
              <a:ext cx="15299535" cy="4895851"/>
            </a:xfrm>
            <a:prstGeom prst="rect">
              <a:avLst/>
            </a:prstGeom>
            <a:noFill/>
            <a:ln>
              <a:noFill/>
            </a:ln>
          </p:spPr>
        </p:pic>
        <p:sp>
          <p:nvSpPr>
            <p:cNvPr id="171" name="Google Shape;171;p6"/>
            <p:cNvSpPr/>
            <p:nvPr/>
          </p:nvSpPr>
          <p:spPr>
            <a:xfrm>
              <a:off x="1395290" y="4171843"/>
              <a:ext cx="13959950" cy="3416320"/>
            </a:xfrm>
            <a:prstGeom prst="rect">
              <a:avLst/>
            </a:prstGeom>
            <a:solidFill>
              <a:srgbClr val="DDEDD8"/>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600">
                  <a:solidFill>
                    <a:srgbClr val="0000CC"/>
                  </a:solidFill>
                  <a:latin typeface="Times New Roman"/>
                  <a:ea typeface="Times New Roman"/>
                  <a:cs typeface="Times New Roman"/>
                  <a:sym typeface="Times New Roman"/>
                </a:rPr>
                <a:t>Tim hoạt động như một máy bơm. Khi cơ tim co bóp để bơm máu, em có thể cảm nhận được nhịp tim và mạch. Tim của trẻ em thường đập khoảng 70 đến 120 lần trong một phú. Với môi nhịp tim, máu được vận chuyển cung cấp khi ô-xi và các chất dinh dưỡng nuôi cơ thể, đồng thời thu nhận khí các-bô-nic và các chất thải từ các cơ quan của cơ thể.</a:t>
              </a:r>
              <a:endParaRPr/>
            </a:p>
          </p:txBody>
        </p:sp>
      </p:grpSp>
      <p:sp>
        <p:nvSpPr>
          <p:cNvPr id="172" name="Google Shape;172;p6"/>
          <p:cNvSpPr txBox="1"/>
          <p:nvPr/>
        </p:nvSpPr>
        <p:spPr>
          <a:xfrm>
            <a:off x="4785519" y="1097280"/>
            <a:ext cx="6629400" cy="575978"/>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lang="en-US" sz="2800">
                <a:solidFill>
                  <a:srgbClr val="0000CC"/>
                </a:solidFill>
                <a:latin typeface="Times New Roman"/>
                <a:ea typeface="Times New Roman"/>
                <a:cs typeface="Times New Roman"/>
                <a:sym typeface="Times New Roman"/>
              </a:rPr>
              <a:t>Bài 16: CƠ QUAN TUẦN HOÀN (T1)</a:t>
            </a:r>
            <a:endParaRPr/>
          </a:p>
        </p:txBody>
      </p:sp>
      <p:sp>
        <p:nvSpPr>
          <p:cNvPr id="173" name="Google Shape;173;p6"/>
          <p:cNvSpPr/>
          <p:nvPr/>
        </p:nvSpPr>
        <p:spPr>
          <a:xfrm>
            <a:off x="1353221" y="1695342"/>
            <a:ext cx="973680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u="sng">
                <a:solidFill>
                  <a:srgbClr val="FF0000"/>
                </a:solidFill>
                <a:latin typeface="Times New Roman"/>
                <a:ea typeface="Times New Roman"/>
                <a:cs typeface="Times New Roman"/>
                <a:sym typeface="Times New Roman"/>
              </a:rPr>
              <a:t>2. Chức năng của cơ quan tuần hoàn.</a:t>
            </a:r>
            <a:endParaRPr/>
          </a:p>
        </p:txBody>
      </p:sp>
    </p:spTree>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7" name="Shape 177"/>
        <p:cNvGrpSpPr/>
        <p:nvPr/>
      </p:nvGrpSpPr>
      <p:grpSpPr>
        <a:xfrm>
          <a:off x="0" y="0"/>
          <a:ext cx="0" cy="0"/>
          <a:chOff x="0" y="0"/>
          <a:chExt cx="0" cy="0"/>
        </a:xfrm>
      </p:grpSpPr>
      <p:grpSp>
        <p:nvGrpSpPr>
          <p:cNvPr id="178" name="Google Shape;178;p7"/>
          <p:cNvGrpSpPr/>
          <p:nvPr/>
        </p:nvGrpSpPr>
        <p:grpSpPr>
          <a:xfrm>
            <a:off x="5211494" y="103853"/>
            <a:ext cx="5878532" cy="994830"/>
            <a:chOff x="5063633" y="164812"/>
            <a:chExt cx="5779343" cy="994830"/>
          </a:xfrm>
        </p:grpSpPr>
        <p:grpSp>
          <p:nvGrpSpPr>
            <p:cNvPr id="179" name="Google Shape;179;p7"/>
            <p:cNvGrpSpPr/>
            <p:nvPr/>
          </p:nvGrpSpPr>
          <p:grpSpPr>
            <a:xfrm>
              <a:off x="5063633" y="164812"/>
              <a:ext cx="5779343" cy="994830"/>
              <a:chOff x="5063633" y="164812"/>
              <a:chExt cx="5779343" cy="994830"/>
            </a:xfrm>
          </p:grpSpPr>
          <p:sp>
            <p:nvSpPr>
              <p:cNvPr id="180" name="Google Shape;180;p7"/>
              <p:cNvSpPr txBox="1"/>
              <p:nvPr/>
            </p:nvSpPr>
            <p:spPr>
              <a:xfrm>
                <a:off x="5063633" y="164812"/>
                <a:ext cx="5779343"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rgbClr val="0000CC"/>
                    </a:solidFill>
                    <a:latin typeface="Times New Roman"/>
                    <a:ea typeface="Times New Roman"/>
                    <a:cs typeface="Times New Roman"/>
                    <a:sym typeface="Times New Roman"/>
                  </a:rPr>
                  <a:t>Thứ……ngày…..tháng…..năm…….</a:t>
                </a:r>
                <a:endParaRPr/>
              </a:p>
            </p:txBody>
          </p:sp>
          <p:sp>
            <p:nvSpPr>
              <p:cNvPr id="181" name="Google Shape;181;p7"/>
              <p:cNvSpPr txBox="1"/>
              <p:nvPr/>
            </p:nvSpPr>
            <p:spPr>
              <a:xfrm>
                <a:off x="5993302" y="636422"/>
                <a:ext cx="390704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66"/>
                    </a:solidFill>
                    <a:latin typeface="Times New Roman"/>
                    <a:ea typeface="Times New Roman"/>
                    <a:cs typeface="Times New Roman"/>
                    <a:sym typeface="Times New Roman"/>
                  </a:rPr>
                  <a:t>TỰ NHIÊN VÀ XÃ HỘI</a:t>
                </a:r>
                <a:endParaRPr/>
              </a:p>
            </p:txBody>
          </p:sp>
        </p:grpSp>
        <p:cxnSp>
          <p:nvCxnSpPr>
            <p:cNvPr id="182" name="Google Shape;182;p7"/>
            <p:cNvCxnSpPr/>
            <p:nvPr/>
          </p:nvCxnSpPr>
          <p:spPr>
            <a:xfrm>
              <a:off x="6143131" y="1136154"/>
              <a:ext cx="3595885"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sp>
        <p:nvSpPr>
          <p:cNvPr id="183" name="Google Shape;183;p7"/>
          <p:cNvSpPr txBox="1"/>
          <p:nvPr/>
        </p:nvSpPr>
        <p:spPr>
          <a:xfrm>
            <a:off x="4785519" y="1097280"/>
            <a:ext cx="6629400" cy="575978"/>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lang="en-US" sz="2800">
                <a:solidFill>
                  <a:srgbClr val="0000CC"/>
                </a:solidFill>
                <a:latin typeface="Times New Roman"/>
                <a:ea typeface="Times New Roman"/>
                <a:cs typeface="Times New Roman"/>
                <a:sym typeface="Times New Roman"/>
              </a:rPr>
              <a:t>Bài 16: CƠ QUAN TUẦN HOÀN (T1)</a:t>
            </a:r>
            <a:endParaRPr/>
          </a:p>
        </p:txBody>
      </p:sp>
      <p:sp>
        <p:nvSpPr>
          <p:cNvPr id="184" name="Google Shape;184;p7"/>
          <p:cNvSpPr/>
          <p:nvPr/>
        </p:nvSpPr>
        <p:spPr>
          <a:xfrm>
            <a:off x="1353221" y="1695342"/>
            <a:ext cx="973680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u="sng">
                <a:solidFill>
                  <a:srgbClr val="FF0000"/>
                </a:solidFill>
                <a:latin typeface="Times New Roman"/>
                <a:ea typeface="Times New Roman"/>
                <a:cs typeface="Times New Roman"/>
                <a:sym typeface="Times New Roman"/>
              </a:rPr>
              <a:t>2. Chức năng của cơ quan tuần hoàn.</a:t>
            </a:r>
            <a:endParaRPr/>
          </a:p>
        </p:txBody>
      </p:sp>
      <p:pic>
        <p:nvPicPr>
          <p:cNvPr id="185" name="Google Shape;185;p7"/>
          <p:cNvPicPr preferRelativeResize="0"/>
          <p:nvPr/>
        </p:nvPicPr>
        <p:blipFill rotWithShape="1">
          <a:blip r:embed="rId4">
            <a:alphaModFix/>
          </a:blip>
          <a:srcRect b="0" l="32000" r="0" t="24466"/>
          <a:stretch/>
        </p:blipFill>
        <p:spPr>
          <a:xfrm>
            <a:off x="2804319" y="3743251"/>
            <a:ext cx="7487562" cy="4876800"/>
          </a:xfrm>
          <a:prstGeom prst="rect">
            <a:avLst/>
          </a:prstGeom>
          <a:noFill/>
          <a:ln>
            <a:noFill/>
          </a:ln>
        </p:spPr>
      </p:pic>
      <p:grpSp>
        <p:nvGrpSpPr>
          <p:cNvPr id="186" name="Google Shape;186;p7"/>
          <p:cNvGrpSpPr/>
          <p:nvPr/>
        </p:nvGrpSpPr>
        <p:grpSpPr>
          <a:xfrm>
            <a:off x="1051719" y="2324180"/>
            <a:ext cx="13030200" cy="1385941"/>
            <a:chOff x="1338140" y="2382807"/>
            <a:chExt cx="13030200" cy="1385941"/>
          </a:xfrm>
        </p:grpSpPr>
        <p:pic>
          <p:nvPicPr>
            <p:cNvPr id="187" name="Google Shape;187;p7"/>
            <p:cNvPicPr preferRelativeResize="0"/>
            <p:nvPr/>
          </p:nvPicPr>
          <p:blipFill rotWithShape="1">
            <a:blip r:embed="rId4">
              <a:alphaModFix/>
            </a:blip>
            <a:srcRect b="79075" l="0" r="89719" t="0"/>
            <a:stretch/>
          </p:blipFill>
          <p:spPr>
            <a:xfrm>
              <a:off x="1338140" y="2382807"/>
              <a:ext cx="1161379" cy="1385941"/>
            </a:xfrm>
            <a:prstGeom prst="rect">
              <a:avLst/>
            </a:prstGeom>
            <a:noFill/>
            <a:ln>
              <a:noFill/>
            </a:ln>
          </p:spPr>
        </p:pic>
        <p:sp>
          <p:nvSpPr>
            <p:cNvPr id="188" name="Google Shape;188;p7"/>
            <p:cNvSpPr/>
            <p:nvPr/>
          </p:nvSpPr>
          <p:spPr>
            <a:xfrm>
              <a:off x="2252540" y="2452201"/>
              <a:ext cx="12115800"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600">
                  <a:solidFill>
                    <a:srgbClr val="FF0000"/>
                  </a:solidFill>
                  <a:latin typeface="Times New Roman"/>
                  <a:ea typeface="Times New Roman"/>
                  <a:cs typeface="Times New Roman"/>
                  <a:sym typeface="Times New Roman"/>
                </a:rPr>
                <a:t>Nhịp tim của em thay đổi thế nào khi em vận động nhẹ và vận động mạnh? Vì sao?</a:t>
              </a:r>
              <a:endParaRPr/>
            </a:p>
          </p:txBody>
        </p:sp>
      </p:grpSp>
      <p:sp>
        <p:nvSpPr>
          <p:cNvPr id="189" name="Google Shape;189;p7"/>
          <p:cNvSpPr/>
          <p:nvPr/>
        </p:nvSpPr>
        <p:spPr>
          <a:xfrm>
            <a:off x="9814720" y="2973275"/>
            <a:ext cx="3515742" cy="1598725"/>
          </a:xfrm>
          <a:prstGeom prst="wedgeEllipseCallout">
            <a:avLst>
              <a:gd fmla="val -52216" name="adj1"/>
              <a:gd fmla="val 91067" name="adj2"/>
            </a:avLst>
          </a:prstGeom>
          <a:solidFill>
            <a:srgbClr val="FFFF0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3400">
              <a:solidFill>
                <a:srgbClr val="3333FF"/>
              </a:solidFill>
              <a:latin typeface="Times New Roman"/>
              <a:ea typeface="Times New Roman"/>
              <a:cs typeface="Times New Roman"/>
              <a:sym typeface="Times New Roman"/>
            </a:endParaRPr>
          </a:p>
        </p:txBody>
      </p:sp>
      <p:sp>
        <p:nvSpPr>
          <p:cNvPr id="190" name="Google Shape;190;p7"/>
          <p:cNvSpPr txBox="1"/>
          <p:nvPr/>
        </p:nvSpPr>
        <p:spPr>
          <a:xfrm>
            <a:off x="10002614" y="3226925"/>
            <a:ext cx="3327847" cy="11387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400">
                <a:solidFill>
                  <a:srgbClr val="3333FF"/>
                </a:solidFill>
                <a:latin typeface="Times New Roman"/>
                <a:ea typeface="Times New Roman"/>
                <a:cs typeface="Times New Roman"/>
                <a:sym typeface="Times New Roman"/>
              </a:rPr>
              <a:t>THẢO LUẬN NHÓM 4</a:t>
            </a:r>
            <a:endParaRPr/>
          </a:p>
        </p:txBody>
      </p:sp>
    </p:spTree>
  </p:cSld>
  <p:clrMapOvr>
    <a:masterClrMapping/>
  </p:clrMapOvr>
  <p:transition spd="slow">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4" name="Shape 194"/>
        <p:cNvGrpSpPr/>
        <p:nvPr/>
      </p:nvGrpSpPr>
      <p:grpSpPr>
        <a:xfrm>
          <a:off x="0" y="0"/>
          <a:ext cx="0" cy="0"/>
          <a:chOff x="0" y="0"/>
          <a:chExt cx="0" cy="0"/>
        </a:xfrm>
      </p:grpSpPr>
      <p:grpSp>
        <p:nvGrpSpPr>
          <p:cNvPr id="195" name="Google Shape;195;p8"/>
          <p:cNvGrpSpPr/>
          <p:nvPr/>
        </p:nvGrpSpPr>
        <p:grpSpPr>
          <a:xfrm>
            <a:off x="5211494" y="103853"/>
            <a:ext cx="5878532" cy="994830"/>
            <a:chOff x="5063633" y="164812"/>
            <a:chExt cx="5779343" cy="994830"/>
          </a:xfrm>
        </p:grpSpPr>
        <p:grpSp>
          <p:nvGrpSpPr>
            <p:cNvPr id="196" name="Google Shape;196;p8"/>
            <p:cNvGrpSpPr/>
            <p:nvPr/>
          </p:nvGrpSpPr>
          <p:grpSpPr>
            <a:xfrm>
              <a:off x="5063633" y="164812"/>
              <a:ext cx="5779343" cy="994830"/>
              <a:chOff x="5063633" y="164812"/>
              <a:chExt cx="5779343" cy="994830"/>
            </a:xfrm>
          </p:grpSpPr>
          <p:sp>
            <p:nvSpPr>
              <p:cNvPr id="197" name="Google Shape;197;p8"/>
              <p:cNvSpPr txBox="1"/>
              <p:nvPr/>
            </p:nvSpPr>
            <p:spPr>
              <a:xfrm>
                <a:off x="5063633" y="164812"/>
                <a:ext cx="5779343"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rgbClr val="0000CC"/>
                    </a:solidFill>
                    <a:latin typeface="Times New Roman"/>
                    <a:ea typeface="Times New Roman"/>
                    <a:cs typeface="Times New Roman"/>
                    <a:sym typeface="Times New Roman"/>
                  </a:rPr>
                  <a:t>Thứ……ngày…..tháng…..năm…….</a:t>
                </a:r>
                <a:endParaRPr/>
              </a:p>
            </p:txBody>
          </p:sp>
          <p:sp>
            <p:nvSpPr>
              <p:cNvPr id="198" name="Google Shape;198;p8"/>
              <p:cNvSpPr txBox="1"/>
              <p:nvPr/>
            </p:nvSpPr>
            <p:spPr>
              <a:xfrm>
                <a:off x="5993302" y="636422"/>
                <a:ext cx="390704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66"/>
                    </a:solidFill>
                    <a:latin typeface="Times New Roman"/>
                    <a:ea typeface="Times New Roman"/>
                    <a:cs typeface="Times New Roman"/>
                    <a:sym typeface="Times New Roman"/>
                  </a:rPr>
                  <a:t>TỰ NHIÊN VÀ XÃ HỘI</a:t>
                </a:r>
                <a:endParaRPr/>
              </a:p>
            </p:txBody>
          </p:sp>
        </p:grpSp>
        <p:cxnSp>
          <p:nvCxnSpPr>
            <p:cNvPr id="199" name="Google Shape;199;p8"/>
            <p:cNvCxnSpPr/>
            <p:nvPr/>
          </p:nvCxnSpPr>
          <p:spPr>
            <a:xfrm>
              <a:off x="6143131" y="1136154"/>
              <a:ext cx="3595885"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spTree>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3" name="Shape 203"/>
        <p:cNvGrpSpPr/>
        <p:nvPr/>
      </p:nvGrpSpPr>
      <p:grpSpPr>
        <a:xfrm>
          <a:off x="0" y="0"/>
          <a:ext cx="0" cy="0"/>
          <a:chOff x="0" y="0"/>
          <a:chExt cx="0" cy="0"/>
        </a:xfrm>
      </p:grpSpPr>
      <p:pic>
        <p:nvPicPr>
          <p:cNvPr descr="Anh dep 10" id="204" name="Google Shape;204;p9"/>
          <p:cNvPicPr preferRelativeResize="0"/>
          <p:nvPr/>
        </p:nvPicPr>
        <p:blipFill rotWithShape="1">
          <a:blip r:embed="rId4">
            <a:alphaModFix/>
          </a:blip>
          <a:srcRect b="0" l="0" r="0" t="0"/>
          <a:stretch/>
        </p:blipFill>
        <p:spPr>
          <a:xfrm>
            <a:off x="678193" y="388938"/>
            <a:ext cx="14920252" cy="8755062"/>
          </a:xfrm>
          <a:prstGeom prst="rect">
            <a:avLst/>
          </a:prstGeom>
          <a:noFill/>
          <a:ln>
            <a:noFill/>
          </a:ln>
        </p:spPr>
      </p:pic>
      <p:sp>
        <p:nvSpPr>
          <p:cNvPr id="205" name="Google Shape;205;p9"/>
          <p:cNvSpPr/>
          <p:nvPr/>
        </p:nvSpPr>
        <p:spPr>
          <a:xfrm>
            <a:off x="3642519" y="4114800"/>
            <a:ext cx="9220200" cy="1125538"/>
          </a:xfrm>
          <a:prstGeom prst="rect">
            <a:avLst/>
          </a:prstGeom>
        </p:spPr>
        <p:txBody>
          <a:bodyPr>
            <a:prstTxWarp prst="textPlain"/>
          </a:bodyPr>
          <a:lstStyle/>
          <a:p>
            <a:pPr lvl="0" algn="ctr"/>
            <a:r>
              <a:rPr b="1" i="0">
                <a:ln cap="flat" cmpd="sng" w="19050">
                  <a:solidFill>
                    <a:srgbClr val="FFFF00"/>
                  </a:solidFill>
                  <a:prstDash val="solid"/>
                  <a:round/>
                  <a:headEnd len="sm" w="sm" type="none"/>
                  <a:tailEnd len="sm" w="sm" type="none"/>
                </a:ln>
                <a:solidFill>
                  <a:srgbClr val="FF0000"/>
                </a:solidFill>
                <a:latin typeface="Arial"/>
              </a:rPr>
              <a:t>XIN CHÂN THÀNH CẢM ƠN </a:t>
            </a:r>
            <a:br>
              <a:rPr b="1" i="0">
                <a:ln cap="flat" cmpd="sng" w="19050">
                  <a:solidFill>
                    <a:srgbClr val="FFFF00"/>
                  </a:solidFill>
                  <a:prstDash val="solid"/>
                  <a:round/>
                  <a:headEnd len="sm" w="sm" type="none"/>
                  <a:tailEnd len="sm" w="sm" type="none"/>
                </a:ln>
                <a:solidFill>
                  <a:srgbClr val="FF0000"/>
                </a:solidFill>
                <a:latin typeface="Arial"/>
              </a:rPr>
            </a:br>
            <a:r>
              <a:rPr b="1" i="0">
                <a:ln cap="flat" cmpd="sng" w="19050">
                  <a:solidFill>
                    <a:srgbClr val="FFFF00"/>
                  </a:solidFill>
                  <a:prstDash val="solid"/>
                  <a:round/>
                  <a:headEnd len="sm" w="sm" type="none"/>
                  <a:tailEnd len="sm" w="sm" type="none"/>
                </a:ln>
                <a:solidFill>
                  <a:srgbClr val="FF0000"/>
                </a:solidFill>
                <a:latin typeface="Arial"/>
              </a:rPr>
              <a:t>QUÝ THẦY CÔ GIÁO VÀ CÁC EM</a:t>
            </a:r>
          </a:p>
        </p:txBody>
      </p:sp>
    </p:spTree>
  </p:cSld>
  <p:clrMapOvr>
    <a:masterClrMapping/>
  </p:clrMapOvr>
  <p:transition spd="slow">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5000"/>
                                        <p:tgtEl>
                                          <p:spTgt spid="205"/>
                                        </p:tgtEl>
                                        <p:attrNameLst>
                                          <p:attrName>ppt_w</p:attrName>
                                        </p:attrNameLst>
                                      </p:cBhvr>
                                      <p:tavLst>
                                        <p:tav fmla="" tm="0">
                                          <p:val>
                                            <p:strVal val="0"/>
                                          </p:val>
                                        </p:tav>
                                        <p:tav fmla="" tm="100000">
                                          <p:val>
                                            <p:strVal val="#ppt_w"/>
                                          </p:val>
                                        </p:tav>
                                      </p:tavLst>
                                    </p:anim>
                                    <p:anim calcmode="lin" valueType="num">
                                      <p:cBhvr additive="base">
                                        <p:cTn dur="5000"/>
                                        <p:tgtEl>
                                          <p:spTgt spid="20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2008-09-09T22:52:10Z</dcterms:created>
  <dc:creator>Le Hong Minh</dc:creator>
</cp:coreProperties>
</file>