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69" r:id="rId2"/>
    <p:sldMasterId id="2147483670" r:id="rId3"/>
  </p:sldMasterIdLst>
  <p:notesMasterIdLst>
    <p:notesMasterId r:id="rId25"/>
  </p:notesMasterIdLst>
  <p:sldIdLst>
    <p:sldId id="319" r:id="rId4"/>
    <p:sldId id="256" r:id="rId5"/>
    <p:sldId id="259" r:id="rId6"/>
    <p:sldId id="325" r:id="rId7"/>
    <p:sldId id="346" r:id="rId8"/>
    <p:sldId id="347" r:id="rId9"/>
    <p:sldId id="342" r:id="rId10"/>
    <p:sldId id="341" r:id="rId11"/>
    <p:sldId id="343" r:id="rId12"/>
    <p:sldId id="344" r:id="rId13"/>
    <p:sldId id="345" r:id="rId14"/>
    <p:sldId id="327" r:id="rId15"/>
    <p:sldId id="328" r:id="rId16"/>
    <p:sldId id="329" r:id="rId17"/>
    <p:sldId id="339" r:id="rId18"/>
    <p:sldId id="330" r:id="rId19"/>
    <p:sldId id="340" r:id="rId20"/>
    <p:sldId id="332" r:id="rId21"/>
    <p:sldId id="331" r:id="rId22"/>
    <p:sldId id="267" r:id="rId23"/>
    <p:sldId id="31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2D61B8-7824-4288-AAEF-113326CE4DDB}">
  <a:tblStyle styleId="{D52D61B8-7824-4288-AAEF-113326CE4D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7492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88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5760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929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gb0ac4e247a_6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2" name="Google Shape;3162;gb0ac4e247a_6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63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47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4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64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9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64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14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35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31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61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65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4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2" r:id="rId11"/>
    <p:sldLayoutId id="2147483663" r:id="rId12"/>
    <p:sldLayoutId id="2147483664" r:id="rId13"/>
    <p:sldLayoutId id="214748366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2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724" name="Google Shape;1724;p2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7CA8C7F-B837-4E97-BE6D-33AC30304F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2/15/2023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41CF2803-012B-4F00-9058-9C37DDE404B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00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88716"/>
            <a:ext cx="6425496" cy="1084217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Tự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Lớp 2</a:t>
            </a:r>
          </a:p>
        </p:txBody>
      </p:sp>
    </p:spTree>
    <p:extLst>
      <p:ext uri="{BB962C8B-B14F-4D97-AF65-F5344CB8AC3E}">
        <p14:creationId xmlns:p14="http://schemas.microsoft.com/office/powerpoint/2010/main" val="36118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5" y="209550"/>
            <a:ext cx="4267200" cy="4724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693875" y="819150"/>
            <a:ext cx="83820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69875" y="514350"/>
            <a:ext cx="1524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en-US" dirty="0" err="1" smtClean="0">
                <a:solidFill>
                  <a:schemeClr val="tx1"/>
                </a:solidFill>
              </a:rPr>
              <a:t>Cơ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mặt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693875" y="1504950"/>
            <a:ext cx="80010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2" idx="1"/>
          </p:cNvCxnSpPr>
          <p:nvPr/>
        </p:nvCxnSpPr>
        <p:spPr>
          <a:xfrm flipV="1">
            <a:off x="2646375" y="1276350"/>
            <a:ext cx="419100" cy="2404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65475" y="112395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en-US" dirty="0" err="1" smtClean="0">
                <a:solidFill>
                  <a:schemeClr val="tx1"/>
                </a:solidFill>
              </a:rPr>
              <a:t>Cơ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4675" y="1276350"/>
            <a:ext cx="1219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Cơ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ngực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760675" y="1657350"/>
            <a:ext cx="381000" cy="76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141675" y="1504950"/>
            <a:ext cx="1066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en-US" dirty="0" err="1" smtClean="0">
                <a:solidFill>
                  <a:schemeClr val="tx1"/>
                </a:solidFill>
              </a:rPr>
              <a:t>Cơ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vai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13075" y="219075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370275" y="2038350"/>
            <a:ext cx="99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5. </a:t>
            </a:r>
            <a:r>
              <a:rPr lang="en-US" dirty="0" err="1" smtClean="0">
                <a:solidFill>
                  <a:schemeClr val="tx1"/>
                </a:solidFill>
              </a:rPr>
              <a:t>Cơ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6835" y="2038350"/>
            <a:ext cx="1143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6.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8475" y="2038350"/>
            <a:ext cx="1143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6. </a:t>
            </a:r>
            <a:r>
              <a:rPr lang="en-US" dirty="0" err="1" smtClean="0">
                <a:solidFill>
                  <a:schemeClr val="tx1"/>
                </a:solidFill>
              </a:rPr>
              <a:t>Cơ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bụng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6575" y="2800350"/>
            <a:ext cx="9525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7. </a:t>
            </a:r>
            <a:r>
              <a:rPr lang="en-US" dirty="0" err="1" smtClean="0">
                <a:solidFill>
                  <a:schemeClr val="tx1"/>
                </a:solidFill>
              </a:rPr>
              <a:t>Cơ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đùi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35" y="209550"/>
            <a:ext cx="4229101" cy="464820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4856175" y="438150"/>
            <a:ext cx="1028700" cy="685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951675" y="158115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561275" y="1428750"/>
            <a:ext cx="1143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8. </a:t>
            </a:r>
            <a:r>
              <a:rPr lang="en-US" dirty="0" err="1" smtClean="0">
                <a:solidFill>
                  <a:schemeClr val="tx1"/>
                </a:solidFill>
              </a:rPr>
              <a:t>Cơ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lưng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61275" y="2266950"/>
            <a:ext cx="1142999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9.Cơ </a:t>
            </a:r>
            <a:r>
              <a:rPr lang="en-US" dirty="0" err="1" smtClean="0">
                <a:solidFill>
                  <a:schemeClr val="tx1"/>
                </a:solidFill>
              </a:rPr>
              <a:t>mông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027875" y="241935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69875" y="4260038"/>
            <a:ext cx="4267200" cy="60960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694035" y="4248150"/>
            <a:ext cx="4315040" cy="60960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360875" y="4400550"/>
            <a:ext cx="33316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8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533400" y="285750"/>
            <a:ext cx="7848600" cy="419101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36560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361950"/>
            <a:ext cx="6096000" cy="542228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981" y="1226638"/>
            <a:ext cx="30226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3149"/>
            <a:ext cx="427091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28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958821"/>
              </p:ext>
            </p:extLst>
          </p:nvPr>
        </p:nvGraphicFramePr>
        <p:xfrm>
          <a:off x="838200" y="1250950"/>
          <a:ext cx="7467600" cy="2590800"/>
        </p:xfrm>
        <a:graphic>
          <a:graphicData uri="http://schemas.openxmlformats.org/drawingml/2006/table">
            <a:tbl>
              <a:tblPr firstRow="1" bandRow="1">
                <a:tableStyleId>{D52D61B8-7824-4288-AAEF-113326CE4DDB}</a:tableStyleId>
              </a:tblPr>
              <a:tblGrid>
                <a:gridCol w="2146936"/>
                <a:gridCol w="5320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khớp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Quay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ngửa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Giơ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q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uay </a:t>
                      </a:r>
                      <a:r>
                        <a:rPr lang="en-US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33600" y="361950"/>
            <a:ext cx="4876800" cy="52322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/>
          <p:cNvSpPr/>
          <p:nvPr/>
        </p:nvSpPr>
        <p:spPr>
          <a:xfrm>
            <a:off x="1490061" y="666750"/>
            <a:ext cx="1938939" cy="516590"/>
          </a:xfrm>
          <a:prstGeom prst="flowChartDelay">
            <a:avLst/>
          </a:prstGeom>
          <a:solidFill>
            <a:schemeClr val="accent5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3428821"/>
            <a:ext cx="28194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4" descr="Bài tập khởi động yoga cho người mới bắt đầu | SingleM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47158"/>
            <a:ext cx="3810000" cy="338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164" y="145702"/>
            <a:ext cx="1823236" cy="120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>
            <a:off x="1600200" y="1962150"/>
            <a:ext cx="15240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15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849899"/>
              </p:ext>
            </p:extLst>
          </p:nvPr>
        </p:nvGraphicFramePr>
        <p:xfrm>
          <a:off x="838200" y="1250950"/>
          <a:ext cx="7467600" cy="2590800"/>
        </p:xfrm>
        <a:graphic>
          <a:graphicData uri="http://schemas.openxmlformats.org/drawingml/2006/table">
            <a:tbl>
              <a:tblPr firstRow="1" bandRow="1">
                <a:tableStyleId>{D52D61B8-7824-4288-AAEF-113326CE4DDB}</a:tableStyleId>
              </a:tblPr>
              <a:tblGrid>
                <a:gridCol w="2146936"/>
                <a:gridCol w="5320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khớp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Quay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ngửa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Giơ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q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uay </a:t>
                      </a:r>
                      <a:r>
                        <a:rPr lang="en-US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3600" y="361950"/>
            <a:ext cx="4876800" cy="52322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79064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4399" y="285750"/>
            <a:ext cx="4267201" cy="472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63431" y="438150"/>
            <a:ext cx="4304369" cy="369332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24800" y="895350"/>
            <a:ext cx="804742" cy="2547534"/>
            <a:chOff x="10448691" y="1085465"/>
            <a:chExt cx="1776565" cy="3754164"/>
          </a:xfrm>
        </p:grpSpPr>
        <p:sp>
          <p:nvSpPr>
            <p:cNvPr id="6" name="Curved Left Arrow 5"/>
            <p:cNvSpPr/>
            <p:nvPr/>
          </p:nvSpPr>
          <p:spPr>
            <a:xfrm>
              <a:off x="10448691" y="1085465"/>
              <a:ext cx="1776565" cy="3754164"/>
            </a:xfrm>
            <a:prstGeom prst="curvedLef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9390706">
              <a:off x="11102839" y="4175264"/>
              <a:ext cx="643430" cy="2924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nhờ</a:t>
              </a:r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647307">
              <a:off x="11320331" y="1532605"/>
              <a:ext cx="442358" cy="2924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28750"/>
            <a:ext cx="1558329" cy="167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81600" y="3790950"/>
            <a:ext cx="3547942" cy="83099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16" y="209550"/>
            <a:ext cx="268856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1" y="2647950"/>
            <a:ext cx="415682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23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70003"/>
              </p:ext>
            </p:extLst>
          </p:nvPr>
        </p:nvGraphicFramePr>
        <p:xfrm>
          <a:off x="838200" y="1250950"/>
          <a:ext cx="7467600" cy="2590800"/>
        </p:xfrm>
        <a:graphic>
          <a:graphicData uri="http://schemas.openxmlformats.org/drawingml/2006/table">
            <a:tbl>
              <a:tblPr firstRow="1" bandRow="1">
                <a:tableStyleId>{D52D61B8-7824-4288-AAEF-113326CE4DDB}</a:tableStyleId>
              </a:tblPr>
              <a:tblGrid>
                <a:gridCol w="2146936"/>
                <a:gridCol w="5320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khớp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Quay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ngửa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Giơ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q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uay </a:t>
                      </a:r>
                      <a:r>
                        <a:rPr lang="en-US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3600" y="361950"/>
            <a:ext cx="4876800" cy="52322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79064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247644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308604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háng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5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0" y="285750"/>
            <a:ext cx="755867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tay 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0" y="2888633"/>
            <a:ext cx="3733800" cy="210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tay du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3032787"/>
            <a:ext cx="3634680" cy="197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44399" y="6245515"/>
            <a:ext cx="47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462915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" y="4476750"/>
            <a:ext cx="381000" cy="381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800600" y="4476750"/>
            <a:ext cx="3810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514350"/>
            <a:ext cx="63246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4167" y="2647950"/>
            <a:ext cx="6484433" cy="138499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19600" y="1581150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685800" y="742950"/>
            <a:ext cx="27432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dirty="0">
                <a:latin typeface="Algerian" pitchFamily="82" charset="0"/>
              </a:rPr>
              <a:t>BÀI </a:t>
            </a:r>
            <a:r>
              <a:rPr lang="en-US" sz="4000" dirty="0" smtClean="0">
                <a:latin typeface="Algerian" pitchFamily="82" charset="0"/>
              </a:rPr>
              <a:t>14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1169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 QUAN VẬN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257175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62" y="2443008"/>
            <a:ext cx="1870938" cy="226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4580"/>
            <a:ext cx="2057400" cy="230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" grpId="0"/>
      <p:bldP spid="4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" name="Google Shape;3164;p34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5" name="Google Shape;3165;p34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6" name="Google Shape;3166;p34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8" name="Google Shape;3168;p34"/>
          <p:cNvSpPr txBox="1">
            <a:spLocks noGrp="1"/>
          </p:cNvSpPr>
          <p:nvPr>
            <p:ph type="title" idx="2"/>
          </p:nvPr>
        </p:nvSpPr>
        <p:spPr>
          <a:xfrm rot="356317">
            <a:off x="3917371" y="1787792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184" name="Google Shape;3184;p34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34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 rot="153921">
            <a:off x="2541359" y="2525451"/>
            <a:ext cx="3846904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Củng</a:t>
            </a:r>
            <a:r>
              <a:rPr lang="en-US" sz="3600" dirty="0"/>
              <a:t> </a:t>
            </a:r>
            <a:r>
              <a:rPr lang="en-US" sz="3600" dirty="0" err="1"/>
              <a:t>cố</a:t>
            </a:r>
            <a:r>
              <a:rPr lang="en-US" sz="3600" dirty="0"/>
              <a:t>, </a:t>
            </a:r>
            <a:r>
              <a:rPr lang="en-US" sz="3600" dirty="0" err="1"/>
              <a:t>dặn</a:t>
            </a:r>
            <a:r>
              <a:rPr lang="en-US" sz="3600" dirty="0"/>
              <a:t> </a:t>
            </a:r>
            <a:r>
              <a:rPr lang="en-US" sz="3600" dirty="0" err="1"/>
              <a:t>dò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8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62600" y="726364"/>
            <a:ext cx="3276600" cy="3674186"/>
            <a:chOff x="20637" y="895350"/>
            <a:chExt cx="3276600" cy="367418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25" y="1064336"/>
              <a:ext cx="2844325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" y="895350"/>
              <a:ext cx="969963" cy="950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901700"/>
              <a:ext cx="1011237" cy="90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40825" y="1805047"/>
              <a:ext cx="27559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/>
                <a:t>Chỉ</a:t>
              </a:r>
              <a:r>
                <a:rPr lang="en-US" sz="3200" dirty="0"/>
                <a:t> </a:t>
              </a:r>
              <a:r>
                <a:rPr lang="en-US" sz="3200" dirty="0" err="1"/>
                <a:t>và</a:t>
              </a:r>
              <a:r>
                <a:rPr lang="en-US" sz="3200" dirty="0"/>
                <a:t> </a:t>
              </a:r>
              <a:r>
                <a:rPr lang="en-US" sz="3200" dirty="0" err="1"/>
                <a:t>nói</a:t>
              </a:r>
              <a:r>
                <a:rPr lang="en-US" sz="3200" dirty="0"/>
                <a:t> </a:t>
              </a:r>
              <a:r>
                <a:rPr lang="en-US" sz="3200" dirty="0" err="1"/>
                <a:t>tên</a:t>
              </a:r>
              <a:r>
                <a:rPr lang="en-US" sz="3200" dirty="0"/>
                <a:t> </a:t>
              </a:r>
              <a:r>
                <a:rPr lang="en-US" sz="3200" dirty="0" err="1"/>
                <a:t>xương</a:t>
              </a:r>
              <a:r>
                <a:rPr lang="en-US" sz="3200" dirty="0"/>
                <a:t>, </a:t>
              </a:r>
              <a:r>
                <a:rPr lang="en-US" sz="3200" dirty="0" err="1"/>
                <a:t>khớp</a:t>
              </a:r>
              <a:r>
                <a:rPr lang="en-US" sz="3200" dirty="0"/>
                <a:t> </a:t>
              </a:r>
              <a:r>
                <a:rPr lang="en-US" sz="3200" dirty="0" err="1"/>
                <a:t>xương</a:t>
              </a:r>
              <a:r>
                <a:rPr lang="en-US" sz="3200" dirty="0"/>
                <a:t> </a:t>
              </a:r>
              <a:r>
                <a:rPr lang="en-US" sz="3200" dirty="0" err="1"/>
                <a:t>trên</a:t>
              </a:r>
              <a:r>
                <a:rPr lang="en-US" sz="3200" dirty="0"/>
                <a:t> </a:t>
              </a:r>
              <a:r>
                <a:rPr lang="en-US" sz="3200" dirty="0" err="1"/>
                <a:t>cơ</a:t>
              </a:r>
              <a:r>
                <a:rPr lang="en-US" sz="3200" dirty="0"/>
                <a:t> </a:t>
              </a:r>
              <a:r>
                <a:rPr lang="en-US" sz="3200" dirty="0" err="1"/>
                <a:t>thể</a:t>
              </a:r>
              <a:r>
                <a:rPr lang="en-US" sz="3200" dirty="0"/>
                <a:t> </a:t>
              </a:r>
              <a:r>
                <a:rPr lang="en-US" sz="3200" dirty="0" err="1"/>
                <a:t>em</a:t>
              </a:r>
              <a:endParaRPr lang="en-US" sz="3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9948" y="782419"/>
            <a:ext cx="3705852" cy="646331"/>
            <a:chOff x="1143000" y="172819"/>
            <a:chExt cx="3705852" cy="64633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09550"/>
              <a:ext cx="3705852" cy="570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295400" y="172819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FF0000"/>
                  </a:solidFill>
                </a:rPr>
                <a:t>Trò</a:t>
              </a:r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</a:rPr>
                <a:t>chơi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103" name="Picture 7" descr="Học tiếng nào dễ nhất - Trung tâm tiếng hàn - SOFL 한 국 어 학 당 | Luyện thi  Tiếng Hàn Topi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7276"/>
            <a:ext cx="3276600" cy="306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4038600" y="1775033"/>
            <a:ext cx="228600" cy="2286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-Point Star 4"/>
          <p:cNvSpPr/>
          <p:nvPr/>
        </p:nvSpPr>
        <p:spPr>
          <a:xfrm>
            <a:off x="8627113" y="4286250"/>
            <a:ext cx="309088" cy="3429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/>
        </p:nvSpPr>
        <p:spPr>
          <a:xfrm>
            <a:off x="8107614" y="393731"/>
            <a:ext cx="309088" cy="3429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4341256" y="123826"/>
            <a:ext cx="309088" cy="3429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555258" y="389814"/>
            <a:ext cx="309088" cy="342900"/>
          </a:xfrm>
          <a:prstGeom prst="star4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/>
          <p:cNvSpPr/>
          <p:nvPr/>
        </p:nvSpPr>
        <p:spPr>
          <a:xfrm>
            <a:off x="6047581" y="4464109"/>
            <a:ext cx="309088" cy="342900"/>
          </a:xfrm>
          <a:prstGeom prst="star4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4-Point Star 17"/>
          <p:cNvSpPr/>
          <p:nvPr/>
        </p:nvSpPr>
        <p:spPr>
          <a:xfrm>
            <a:off x="400714" y="1832183"/>
            <a:ext cx="309088" cy="342900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4-Point Star 19"/>
          <p:cNvSpPr/>
          <p:nvPr/>
        </p:nvSpPr>
        <p:spPr>
          <a:xfrm>
            <a:off x="555258" y="3526714"/>
            <a:ext cx="309088" cy="342900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286000" y="222281"/>
            <a:ext cx="228600" cy="2286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5157410" y="3869614"/>
            <a:ext cx="228600" cy="228600"/>
          </a:xfrm>
          <a:prstGeom prst="star5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8821901" y="2507835"/>
            <a:ext cx="228600" cy="228600"/>
          </a:xfrm>
          <a:prstGeom prst="star5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168448" y="2393535"/>
            <a:ext cx="228600" cy="228600"/>
          </a:xfrm>
          <a:prstGeom prst="star5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2123448" y="4782196"/>
            <a:ext cx="228600" cy="2286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oon 8"/>
          <p:cNvSpPr/>
          <p:nvPr/>
        </p:nvSpPr>
        <p:spPr>
          <a:xfrm>
            <a:off x="6938250" y="580587"/>
            <a:ext cx="533400" cy="629526"/>
          </a:xfrm>
          <a:prstGeom prst="mo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850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12196" y="1012293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 rot="201589">
            <a:off x="2482473" y="2541992"/>
            <a:ext cx="4103775" cy="92357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4038600" y="1683411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84" name="Google Shape;1784;p26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6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" grpId="0" animBg="1"/>
      <p:bldP spid="17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20955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00150"/>
            <a:ext cx="2590800" cy="3733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800600" y="1123950"/>
            <a:ext cx="3657600" cy="3699880"/>
            <a:chOff x="6288003" y="1538870"/>
            <a:chExt cx="5476525" cy="531913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003" y="1538870"/>
              <a:ext cx="5476525" cy="5319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1102" y="1984919"/>
              <a:ext cx="1083932" cy="1123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Straight Arrow Connector 7"/>
          <p:cNvCxnSpPr>
            <a:stCxn id="3" idx="2"/>
          </p:cNvCxnSpPr>
          <p:nvPr/>
        </p:nvCxnSpPr>
        <p:spPr>
          <a:xfrm flipH="1">
            <a:off x="3276600" y="732770"/>
            <a:ext cx="1524000" cy="467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2"/>
            <a:endCxn id="6" idx="0"/>
          </p:cNvCxnSpPr>
          <p:nvPr/>
        </p:nvCxnSpPr>
        <p:spPr>
          <a:xfrm>
            <a:off x="4800600" y="732770"/>
            <a:ext cx="1828800" cy="391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4000440"/>
            <a:ext cx="14478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Bộ x</a:t>
            </a:r>
            <a:r>
              <a:rPr lang="en-US" sz="2000" dirty="0" err="1" smtClean="0"/>
              <a:t>ương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4019550"/>
            <a:ext cx="106680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Hệ c</a:t>
            </a:r>
            <a:r>
              <a:rPr lang="en-US" sz="2000" dirty="0" smtClean="0"/>
              <a:t>ơ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700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123950"/>
            <a:ext cx="6172200" cy="1139800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30;p29"/>
          <p:cNvSpPr/>
          <p:nvPr/>
        </p:nvSpPr>
        <p:spPr>
          <a:xfrm rot="-272599">
            <a:off x="2143282" y="1013901"/>
            <a:ext cx="4703781" cy="33281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" name="Google Shape;2333;p29"/>
          <p:cNvSpPr txBox="1">
            <a:spLocks/>
          </p:cNvSpPr>
          <p:nvPr/>
        </p:nvSpPr>
        <p:spPr>
          <a:xfrm rot="21327753">
            <a:off x="2602006" y="2343457"/>
            <a:ext cx="3968100" cy="904810"/>
          </a:xfrm>
          <a:prstGeom prst="rect">
            <a:avLst/>
          </a:prstGeom>
          <a:ln w="381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z="5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600" y="1005470"/>
            <a:ext cx="7162800" cy="3928480"/>
            <a:chOff x="6288003" y="1538870"/>
            <a:chExt cx="5476525" cy="531913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003" y="1538870"/>
              <a:ext cx="5476525" cy="5319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1102" y="1984919"/>
              <a:ext cx="1083932" cy="1123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286000" y="285750"/>
            <a:ext cx="4572000" cy="52322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859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361950"/>
            <a:ext cx="6924675" cy="42672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95362" y="4095750"/>
            <a:ext cx="6934200" cy="53340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19200" y="514350"/>
            <a:ext cx="1447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bám</a:t>
            </a:r>
            <a:r>
              <a:rPr lang="en-US" sz="2400" dirty="0" smtClean="0"/>
              <a:t> </a:t>
            </a:r>
            <a:r>
              <a:rPr lang="en-US" sz="2400" dirty="0" err="1" smtClean="0"/>
              <a:t>xương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442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PDATE\1438332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5449"/>
            <a:ext cx="3581400" cy="469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UPDATE\soi-thuc-don-ngon-ngon-nhu-nui-cua-cac-van-dong-vien-hinh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9550"/>
            <a:ext cx="3810000" cy="471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55440" y="4324350"/>
            <a:ext cx="1821160" cy="4971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5400" y="4324350"/>
            <a:ext cx="2971800" cy="5352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44008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523</Words>
  <Application>Microsoft Office PowerPoint</Application>
  <PresentationFormat>On-screen Show (16:9)</PresentationFormat>
  <Paragraphs>76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Algerian</vt:lpstr>
      <vt:lpstr>Arial</vt:lpstr>
      <vt:lpstr>Calibri</vt:lpstr>
      <vt:lpstr>Jua</vt:lpstr>
      <vt:lpstr>Proxima Nova</vt:lpstr>
      <vt:lpstr>Quicksand</vt:lpstr>
      <vt:lpstr>Times New Roman</vt:lpstr>
      <vt:lpstr>Nature Activities Binder by Slidesgo</vt:lpstr>
      <vt:lpstr>Slidesgo Final Pages</vt:lpstr>
      <vt:lpstr>Office Theme</vt:lpstr>
      <vt:lpstr>Chào mừng các em đến với tiết Tự nhiên xã hội - Lớp 2</vt:lpstr>
      <vt:lpstr>BÀI 14</vt:lpstr>
      <vt:lpstr>Khởi động</vt:lpstr>
      <vt:lpstr>PowerPoint Presentation</vt:lpstr>
      <vt:lpstr>Kiểm tra bài cũ: Hãy kể tên các xương, khớp xương của cơ thể người.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Chức năng của cơ quan vận động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</dc:title>
  <cp:lastModifiedBy>Viettel Store</cp:lastModifiedBy>
  <cp:revision>80</cp:revision>
  <dcterms:modified xsi:type="dcterms:W3CDTF">2023-02-15T08:41:44Z</dcterms:modified>
</cp:coreProperties>
</file>