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8" r:id="rId3"/>
    <p:sldId id="260" r:id="rId4"/>
    <p:sldId id="261" r:id="rId5"/>
    <p:sldId id="262" r:id="rId6"/>
    <p:sldId id="264" r:id="rId7"/>
    <p:sldId id="263" r:id="rId8"/>
    <p:sldId id="266" r:id="rId9"/>
    <p:sldId id="256" r:id="rId10"/>
    <p:sldId id="265" r:id="rId11"/>
    <p:sldId id="267" r:id="rId12"/>
    <p:sldId id="270" r:id="rId13"/>
    <p:sldId id="272" r:id="rId14"/>
    <p:sldId id="273" r:id="rId15"/>
    <p:sldId id="288" r:id="rId16"/>
    <p:sldId id="289" r:id="rId17"/>
    <p:sldId id="290" r:id="rId18"/>
    <p:sldId id="280" r:id="rId19"/>
    <p:sldId id="528" r:id="rId20"/>
    <p:sldId id="257" r:id="rId21"/>
    <p:sldId id="529" r:id="rId22"/>
    <p:sldId id="530" r:id="rId23"/>
    <p:sldId id="259" r:id="rId24"/>
    <p:sldId id="284" r:id="rId25"/>
    <p:sldId id="287" r:id="rId2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E9D9"/>
    <a:srgbClr val="66CCFF"/>
    <a:srgbClr val="4BD3BD"/>
    <a:srgbClr val="53A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925" autoAdjust="0"/>
  </p:normalViewPr>
  <p:slideViewPr>
    <p:cSldViewPr snapToGrid="0">
      <p:cViewPr varScale="1">
        <p:scale>
          <a:sx n="54" d="100"/>
          <a:sy n="54" d="100"/>
        </p:scale>
        <p:origin x="11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6B4E7-5B7D-45BB-AA4B-4B40EFFDAE7B}" type="datetimeFigureOut">
              <a:rPr lang="vi-VN" smtClean="0"/>
              <a:t>23/01/2025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857A2-2739-46F3-A027-13E959197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8491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857A2-2739-46F3-A027-13E959197583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3698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baseline="0" dirty="0"/>
          </a:p>
          <a:p>
            <a:r>
              <a:rPr lang="en-US" baseline="0" dirty="0"/>
              <a:t>Kick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dấu</a:t>
            </a:r>
            <a:r>
              <a:rPr lang="en-US" baseline="0" dirty="0"/>
              <a:t> tick</a:t>
            </a:r>
          </a:p>
          <a:p>
            <a:r>
              <a:rPr lang="en-US" baseline="0" dirty="0"/>
              <a:t>Kick </a:t>
            </a:r>
            <a:r>
              <a:rPr lang="en-US" baseline="0" dirty="0" err="1"/>
              <a:t>vào</a:t>
            </a:r>
            <a:r>
              <a:rPr lang="en-US" baseline="0" dirty="0"/>
              <a:t> My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hđ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endParaRPr lang="vi-VN" dirty="0"/>
          </a:p>
          <a:p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857A2-2739-46F3-A027-13E959197583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5906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Kick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857A2-2739-46F3-A027-13E959197583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6174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857A2-2739-46F3-A027-13E95919758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833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857A2-2739-46F3-A027-13E959197583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9186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857A2-2739-46F3-A027-13E95919758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284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857A2-2739-46F3-A027-13E95919758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174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618C9-8119-4674-A807-B748780E60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289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857A2-2739-46F3-A027-13E95919758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38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4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23/01/2025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614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356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C4AA6320-53D3-3409-9372-FAC2E3FE4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2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559359" y="2233246"/>
            <a:ext cx="11073283" cy="35772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26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559359" y="401934"/>
            <a:ext cx="11073283" cy="61998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29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7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23/01/2025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929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23/01/2025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431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23/01/2025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105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23/01/2025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813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23/01/2025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304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B4AFDF1-107B-E00C-E794-A8E7911913A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0766" y="0"/>
            <a:ext cx="1684643" cy="168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CF5D282-342B-666C-0265-5EBEA586A06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0766" y="0"/>
            <a:ext cx="1684643" cy="168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0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2.wav"/><Relationship Id="rId7" Type="http://schemas.openxmlformats.org/officeDocument/2006/relationships/image" Target="../media/image42.png"/><Relationship Id="rId12" Type="http://schemas.openxmlformats.org/officeDocument/2006/relationships/slide" Target="slide2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11" Type="http://schemas.openxmlformats.org/officeDocument/2006/relationships/slide" Target="slide20.xml"/><Relationship Id="rId5" Type="http://schemas.openxmlformats.org/officeDocument/2006/relationships/image" Target="../media/image40.png"/><Relationship Id="rId10" Type="http://schemas.openxmlformats.org/officeDocument/2006/relationships/slide" Target="slide19.xml"/><Relationship Id="rId4" Type="http://schemas.openxmlformats.org/officeDocument/2006/relationships/image" Target="../media/image39.png"/><Relationship Id="rId9" Type="http://schemas.openxmlformats.org/officeDocument/2006/relationships/image" Target="../media/image4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png"/><Relationship Id="rId4" Type="http://schemas.openxmlformats.org/officeDocument/2006/relationships/slide" Target="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.png"/><Relationship Id="rId10" Type="http://schemas.openxmlformats.org/officeDocument/2006/relationships/slide" Target="slide6.xml"/><Relationship Id="rId4" Type="http://schemas.openxmlformats.org/officeDocument/2006/relationships/image" Target="../media/image8.png"/><Relationship Id="rId9" Type="http://schemas.openxmlformats.org/officeDocument/2006/relationships/slide" Target="slide5.xml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18.png"/><Relationship Id="rId18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17.png"/><Relationship Id="rId17" Type="http://schemas.openxmlformats.org/officeDocument/2006/relationships/slide" Target="slide3.xml"/><Relationship Id="rId2" Type="http://schemas.openxmlformats.org/officeDocument/2006/relationships/audio" Target="../media/media1.mp3"/><Relationship Id="rId16" Type="http://schemas.openxmlformats.org/officeDocument/2006/relationships/image" Target="../media/image21.png"/><Relationship Id="rId1" Type="http://schemas.microsoft.com/office/2007/relationships/media" Target="../media/media1.mp3"/><Relationship Id="rId6" Type="http://schemas.openxmlformats.org/officeDocument/2006/relationships/video" Target="../media/media3.mp4"/><Relationship Id="rId11" Type="http://schemas.openxmlformats.org/officeDocument/2006/relationships/image" Target="../media/image16.png"/><Relationship Id="rId5" Type="http://schemas.microsoft.com/office/2007/relationships/media" Target="../media/media3.mp4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17.png"/><Relationship Id="rId17" Type="http://schemas.openxmlformats.org/officeDocument/2006/relationships/image" Target="../media/image21.png"/><Relationship Id="rId2" Type="http://schemas.openxmlformats.org/officeDocument/2006/relationships/audio" Target="../media/media1.mp3"/><Relationship Id="rId16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openxmlformats.org/officeDocument/2006/relationships/video" Target="../media/media3.mp4"/><Relationship Id="rId11" Type="http://schemas.openxmlformats.org/officeDocument/2006/relationships/image" Target="../media/image15.png"/><Relationship Id="rId5" Type="http://schemas.microsoft.com/office/2007/relationships/media" Target="../media/media3.mp4"/><Relationship Id="rId15" Type="http://schemas.openxmlformats.org/officeDocument/2006/relationships/slide" Target="slide3.xml"/><Relationship Id="rId10" Type="http://schemas.openxmlformats.org/officeDocument/2006/relationships/image" Target="../media/image16.png"/><Relationship Id="rId4" Type="http://schemas.openxmlformats.org/officeDocument/2006/relationships/audio" Target="../media/media2.mp3"/><Relationship Id="rId9" Type="http://schemas.openxmlformats.org/officeDocument/2006/relationships/image" Target="../media/image18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17.png"/><Relationship Id="rId17" Type="http://schemas.openxmlformats.org/officeDocument/2006/relationships/image" Target="../media/image21.png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openxmlformats.org/officeDocument/2006/relationships/video" Target="../media/media3.mp4"/><Relationship Id="rId11" Type="http://schemas.openxmlformats.org/officeDocument/2006/relationships/image" Target="../media/image15.png"/><Relationship Id="rId5" Type="http://schemas.microsoft.com/office/2007/relationships/media" Target="../media/media3.mp4"/><Relationship Id="rId15" Type="http://schemas.openxmlformats.org/officeDocument/2006/relationships/slide" Target="slide3.xml"/><Relationship Id="rId10" Type="http://schemas.openxmlformats.org/officeDocument/2006/relationships/image" Target="../media/image16.png"/><Relationship Id="rId4" Type="http://schemas.openxmlformats.org/officeDocument/2006/relationships/audio" Target="../media/media2.mp3"/><Relationship Id="rId9" Type="http://schemas.openxmlformats.org/officeDocument/2006/relationships/image" Target="../media/image18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DD9307-0EF6-0D95-8AA2-6DBA91DCF8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9"/>
          <a:stretch/>
        </p:blipFill>
        <p:spPr>
          <a:xfrm>
            <a:off x="897415" y="3692769"/>
            <a:ext cx="10397171" cy="3165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11" y="891062"/>
            <a:ext cx="10924979" cy="2237426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49824DD-6D2C-4B8A-E377-F87249ADFA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0766" y="0"/>
            <a:ext cx="1684643" cy="168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4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45280" y="1549583"/>
            <a:ext cx="7148154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67945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spc="-15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spc="-15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2800" spc="-15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spc="-15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15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spc="-15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800" spc="-15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800" spc="-15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15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spc="-15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15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800" spc="-15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15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800" spc="-15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-15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b="1" spc="-15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-15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spc="-15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5280" y="2237078"/>
            <a:ext cx="641095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67945" marR="0" algn="just">
              <a:spcBef>
                <a:spcPts val="5"/>
              </a:spcBef>
              <a:spcAft>
                <a:spcPts val="0"/>
              </a:spcAft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Mét khối viết tắt là </a:t>
            </a:r>
            <a:r>
              <a:rPr lang="vi-VN" sz="2800" b="1" i="1" spc="-25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i="1" spc="-25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spc="-25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5279" y="2924573"/>
            <a:ext cx="641095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67945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1 m</a:t>
            </a:r>
            <a:r>
              <a:rPr lang="vi-VN" sz="2800" b="1" i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1317CB79-41F5-E41D-EA7E-AD233296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80679" y="1590223"/>
            <a:ext cx="2758077" cy="47587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960" y="373284"/>
            <a:ext cx="4426080" cy="10120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EE840C-A251-6065-7993-181959838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088" y="3646220"/>
            <a:ext cx="29432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7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8">
            <a:extLst>
              <a:ext uri="{FF2B5EF4-FFF2-40B4-BE49-F238E27FC236}">
                <a16:creationId xmlns:a16="http://schemas.microsoft.com/office/drawing/2014/main" id="{1317CB79-41F5-E41D-EA7E-AD2332960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80679" y="1590223"/>
            <a:ext cx="2758077" cy="47587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84403" y="951071"/>
            <a:ext cx="7142480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m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x 10 x 10 = 1 000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dm.</a:t>
            </a:r>
          </a:p>
          <a:p>
            <a:pPr algn="just"/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1 m</a:t>
            </a:r>
            <a:r>
              <a:rPr lang="vi-VN" sz="28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1 000 d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1 m</a:t>
            </a:r>
            <a:r>
              <a:rPr lang="vi-VN" sz="28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1 000 000 c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3D288F-D0FC-3963-C75C-21C0C2A90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340" y="3705596"/>
            <a:ext cx="29432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5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DD9307-0EF6-0D95-8AA2-6DBA91DCF8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9"/>
          <a:stretch/>
        </p:blipFill>
        <p:spPr>
          <a:xfrm>
            <a:off x="897415" y="3692769"/>
            <a:ext cx="10397171" cy="3165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11" y="757712"/>
            <a:ext cx="10924979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7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6">
            <a:extLst>
              <a:ext uri="{FF2B5EF4-FFF2-40B4-BE49-F238E27FC236}">
                <a16:creationId xmlns:a16="http://schemas.microsoft.com/office/drawing/2014/main" id="{6FD8B204-EDEF-EE4C-5324-063BBE0A2AE6}"/>
              </a:ext>
            </a:extLst>
          </p:cNvPr>
          <p:cNvGrpSpPr/>
          <p:nvPr/>
        </p:nvGrpSpPr>
        <p:grpSpPr>
          <a:xfrm>
            <a:off x="862205" y="594931"/>
            <a:ext cx="869613" cy="890794"/>
            <a:chOff x="1902445" y="3202395"/>
            <a:chExt cx="849086" cy="849086"/>
          </a:xfrm>
        </p:grpSpPr>
        <p:sp>
          <p:nvSpPr>
            <p:cNvPr id="4" name="矩形: 圆角 17">
              <a:extLst>
                <a:ext uri="{FF2B5EF4-FFF2-40B4-BE49-F238E27FC236}">
                  <a16:creationId xmlns:a16="http://schemas.microsoft.com/office/drawing/2014/main" id="{1729B307-95BF-0672-4AF5-F28DC7D917FD}"/>
                </a:ext>
              </a:extLst>
            </p:cNvPr>
            <p:cNvSpPr/>
            <p:nvPr/>
          </p:nvSpPr>
          <p:spPr>
            <a:xfrm>
              <a:off x="1973743" y="3273693"/>
              <a:ext cx="777788" cy="777788"/>
            </a:xfrm>
            <a:custGeom>
              <a:avLst/>
              <a:gdLst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3"/>
                  </a:moveTo>
                  <a:cubicBezTo>
                    <a:pt x="-9067" y="82163"/>
                    <a:pt x="78506" y="-17465"/>
                    <a:pt x="129633" y="0"/>
                  </a:cubicBezTo>
                  <a:cubicBezTo>
                    <a:pt x="368856" y="-34380"/>
                    <a:pt x="405882" y="22591"/>
                    <a:pt x="648153" y="0"/>
                  </a:cubicBezTo>
                  <a:cubicBezTo>
                    <a:pt x="734910" y="-14259"/>
                    <a:pt x="769465" y="88559"/>
                    <a:pt x="777787" y="129633"/>
                  </a:cubicBezTo>
                  <a:cubicBezTo>
                    <a:pt x="797659" y="200656"/>
                    <a:pt x="739855" y="538940"/>
                    <a:pt x="777787" y="648153"/>
                  </a:cubicBezTo>
                  <a:cubicBezTo>
                    <a:pt x="770096" y="693221"/>
                    <a:pt x="707062" y="793507"/>
                    <a:pt x="648153" y="777788"/>
                  </a:cubicBezTo>
                  <a:cubicBezTo>
                    <a:pt x="538749" y="789875"/>
                    <a:pt x="201006" y="805438"/>
                    <a:pt x="129633" y="777788"/>
                  </a:cubicBezTo>
                  <a:cubicBezTo>
                    <a:pt x="40584" y="765814"/>
                    <a:pt x="14483" y="716890"/>
                    <a:pt x="0" y="648153"/>
                  </a:cubicBezTo>
                  <a:cubicBezTo>
                    <a:pt x="4569" y="503689"/>
                    <a:pt x="-23758" y="210795"/>
                    <a:pt x="0" y="129633"/>
                  </a:cubicBezTo>
                  <a:close/>
                </a:path>
                <a:path w="777788" h="777788" stroke="0" extrusionOk="0">
                  <a:moveTo>
                    <a:pt x="0" y="129633"/>
                  </a:moveTo>
                  <a:cubicBezTo>
                    <a:pt x="-8042" y="63104"/>
                    <a:pt x="71975" y="7540"/>
                    <a:pt x="129633" y="0"/>
                  </a:cubicBezTo>
                  <a:cubicBezTo>
                    <a:pt x="359140" y="9148"/>
                    <a:pt x="568445" y="15275"/>
                    <a:pt x="648153" y="0"/>
                  </a:cubicBezTo>
                  <a:cubicBezTo>
                    <a:pt x="723025" y="453"/>
                    <a:pt x="749140" y="43659"/>
                    <a:pt x="777787" y="129633"/>
                  </a:cubicBezTo>
                  <a:cubicBezTo>
                    <a:pt x="819663" y="194929"/>
                    <a:pt x="751052" y="562758"/>
                    <a:pt x="777787" y="648153"/>
                  </a:cubicBezTo>
                  <a:cubicBezTo>
                    <a:pt x="781826" y="729931"/>
                    <a:pt x="711408" y="772225"/>
                    <a:pt x="648153" y="777788"/>
                  </a:cubicBezTo>
                  <a:cubicBezTo>
                    <a:pt x="403103" y="733858"/>
                    <a:pt x="230795" y="759048"/>
                    <a:pt x="129633" y="777788"/>
                  </a:cubicBezTo>
                  <a:cubicBezTo>
                    <a:pt x="57779" y="755407"/>
                    <a:pt x="-6639" y="725265"/>
                    <a:pt x="0" y="648153"/>
                  </a:cubicBezTo>
                  <a:cubicBezTo>
                    <a:pt x="-17996" y="605596"/>
                    <a:pt x="15635" y="2147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7931" y="49990"/>
                    <a:pt x="69482" y="644"/>
                    <a:pt x="129633" y="0"/>
                  </a:cubicBezTo>
                  <a:cubicBezTo>
                    <a:pt x="364598" y="-29314"/>
                    <a:pt x="376234" y="50091"/>
                    <a:pt x="648153" y="0"/>
                  </a:cubicBezTo>
                  <a:cubicBezTo>
                    <a:pt x="727882" y="-7692"/>
                    <a:pt x="767685" y="66626"/>
                    <a:pt x="777787" y="129633"/>
                  </a:cubicBezTo>
                  <a:cubicBezTo>
                    <a:pt x="846856" y="203766"/>
                    <a:pt x="697331" y="560396"/>
                    <a:pt x="777787" y="648153"/>
                  </a:cubicBezTo>
                  <a:cubicBezTo>
                    <a:pt x="788277" y="710064"/>
                    <a:pt x="709298" y="779907"/>
                    <a:pt x="648153" y="777788"/>
                  </a:cubicBezTo>
                  <a:cubicBezTo>
                    <a:pt x="547087" y="795556"/>
                    <a:pt x="209177" y="783519"/>
                    <a:pt x="129633" y="777788"/>
                  </a:cubicBezTo>
                  <a:cubicBezTo>
                    <a:pt x="51127" y="751106"/>
                    <a:pt x="-11351" y="708408"/>
                    <a:pt x="0" y="648153"/>
                  </a:cubicBezTo>
                  <a:cubicBezTo>
                    <a:pt x="11982" y="508187"/>
                    <a:pt x="8372" y="2394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5223" y="67856"/>
                    <a:pt x="83989" y="-9872"/>
                    <a:pt x="129633" y="0"/>
                  </a:cubicBezTo>
                  <a:cubicBezTo>
                    <a:pt x="369215" y="-34255"/>
                    <a:pt x="393089" y="37314"/>
                    <a:pt x="648153" y="0"/>
                  </a:cubicBezTo>
                  <a:cubicBezTo>
                    <a:pt x="737347" y="-5599"/>
                    <a:pt x="763637" y="78927"/>
                    <a:pt x="777787" y="129633"/>
                  </a:cubicBezTo>
                  <a:cubicBezTo>
                    <a:pt x="810442" y="192198"/>
                    <a:pt x="722488" y="543293"/>
                    <a:pt x="777787" y="648153"/>
                  </a:cubicBezTo>
                  <a:cubicBezTo>
                    <a:pt x="778521" y="705056"/>
                    <a:pt x="701835" y="794647"/>
                    <a:pt x="648153" y="777788"/>
                  </a:cubicBezTo>
                  <a:cubicBezTo>
                    <a:pt x="545424" y="796599"/>
                    <a:pt x="200639" y="806457"/>
                    <a:pt x="129633" y="777788"/>
                  </a:cubicBezTo>
                  <a:cubicBezTo>
                    <a:pt x="48271" y="766445"/>
                    <a:pt x="-6994" y="721015"/>
                    <a:pt x="0" y="648153"/>
                  </a:cubicBezTo>
                  <a:cubicBezTo>
                    <a:pt x="3656" y="491419"/>
                    <a:pt x="-5458" y="225622"/>
                    <a:pt x="0" y="129633"/>
                  </a:cubicBezTo>
                  <a:close/>
                </a:path>
              </a:pathLst>
            </a:custGeom>
            <a:solidFill>
              <a:srgbClr val="B54D06"/>
            </a:solidFill>
            <a:ln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/>
              </a:endParaRPr>
            </a:p>
          </p:txBody>
        </p:sp>
        <p:sp>
          <p:nvSpPr>
            <p:cNvPr id="5" name="矩形: 圆角 18">
              <a:extLst>
                <a:ext uri="{FF2B5EF4-FFF2-40B4-BE49-F238E27FC236}">
                  <a16:creationId xmlns:a16="http://schemas.microsoft.com/office/drawing/2014/main" id="{4174E5A6-567F-3AC1-D6D1-5EB7DB1CB9CD}"/>
                </a:ext>
              </a:extLst>
            </p:cNvPr>
            <p:cNvSpPr/>
            <p:nvPr/>
          </p:nvSpPr>
          <p:spPr>
            <a:xfrm>
              <a:off x="1902445" y="3202395"/>
              <a:ext cx="777788" cy="777788"/>
            </a:xfrm>
            <a:custGeom>
              <a:avLst/>
              <a:gdLst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3"/>
                  </a:moveTo>
                  <a:cubicBezTo>
                    <a:pt x="-9067" y="82163"/>
                    <a:pt x="78506" y="-17465"/>
                    <a:pt x="129633" y="0"/>
                  </a:cubicBezTo>
                  <a:cubicBezTo>
                    <a:pt x="368856" y="-34380"/>
                    <a:pt x="405882" y="22591"/>
                    <a:pt x="648153" y="0"/>
                  </a:cubicBezTo>
                  <a:cubicBezTo>
                    <a:pt x="734910" y="-14259"/>
                    <a:pt x="769465" y="88559"/>
                    <a:pt x="777787" y="129633"/>
                  </a:cubicBezTo>
                  <a:cubicBezTo>
                    <a:pt x="797659" y="200656"/>
                    <a:pt x="739855" y="538940"/>
                    <a:pt x="777787" y="648153"/>
                  </a:cubicBezTo>
                  <a:cubicBezTo>
                    <a:pt x="770096" y="693221"/>
                    <a:pt x="707062" y="793507"/>
                    <a:pt x="648153" y="777788"/>
                  </a:cubicBezTo>
                  <a:cubicBezTo>
                    <a:pt x="538749" y="789875"/>
                    <a:pt x="201006" y="805438"/>
                    <a:pt x="129633" y="777788"/>
                  </a:cubicBezTo>
                  <a:cubicBezTo>
                    <a:pt x="40584" y="765814"/>
                    <a:pt x="14483" y="716890"/>
                    <a:pt x="0" y="648153"/>
                  </a:cubicBezTo>
                  <a:cubicBezTo>
                    <a:pt x="4569" y="503689"/>
                    <a:pt x="-23758" y="210795"/>
                    <a:pt x="0" y="129633"/>
                  </a:cubicBezTo>
                  <a:close/>
                </a:path>
                <a:path w="777788" h="777788" stroke="0" extrusionOk="0">
                  <a:moveTo>
                    <a:pt x="0" y="129633"/>
                  </a:moveTo>
                  <a:cubicBezTo>
                    <a:pt x="-8042" y="63104"/>
                    <a:pt x="71975" y="7540"/>
                    <a:pt x="129633" y="0"/>
                  </a:cubicBezTo>
                  <a:cubicBezTo>
                    <a:pt x="359140" y="9148"/>
                    <a:pt x="568445" y="15275"/>
                    <a:pt x="648153" y="0"/>
                  </a:cubicBezTo>
                  <a:cubicBezTo>
                    <a:pt x="723025" y="453"/>
                    <a:pt x="749140" y="43659"/>
                    <a:pt x="777787" y="129633"/>
                  </a:cubicBezTo>
                  <a:cubicBezTo>
                    <a:pt x="819663" y="194929"/>
                    <a:pt x="751052" y="562758"/>
                    <a:pt x="777787" y="648153"/>
                  </a:cubicBezTo>
                  <a:cubicBezTo>
                    <a:pt x="781826" y="729931"/>
                    <a:pt x="711408" y="772225"/>
                    <a:pt x="648153" y="777788"/>
                  </a:cubicBezTo>
                  <a:cubicBezTo>
                    <a:pt x="403103" y="733858"/>
                    <a:pt x="230795" y="759048"/>
                    <a:pt x="129633" y="777788"/>
                  </a:cubicBezTo>
                  <a:cubicBezTo>
                    <a:pt x="57779" y="755407"/>
                    <a:pt x="-6639" y="725265"/>
                    <a:pt x="0" y="648153"/>
                  </a:cubicBezTo>
                  <a:cubicBezTo>
                    <a:pt x="-17996" y="605596"/>
                    <a:pt x="15635" y="2147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7931" y="49990"/>
                    <a:pt x="69482" y="644"/>
                    <a:pt x="129633" y="0"/>
                  </a:cubicBezTo>
                  <a:cubicBezTo>
                    <a:pt x="364598" y="-29314"/>
                    <a:pt x="376234" y="50091"/>
                    <a:pt x="648153" y="0"/>
                  </a:cubicBezTo>
                  <a:cubicBezTo>
                    <a:pt x="727882" y="-7692"/>
                    <a:pt x="767685" y="66626"/>
                    <a:pt x="777787" y="129633"/>
                  </a:cubicBezTo>
                  <a:cubicBezTo>
                    <a:pt x="846856" y="203766"/>
                    <a:pt x="697331" y="560396"/>
                    <a:pt x="777787" y="648153"/>
                  </a:cubicBezTo>
                  <a:cubicBezTo>
                    <a:pt x="788277" y="710064"/>
                    <a:pt x="709298" y="779907"/>
                    <a:pt x="648153" y="777788"/>
                  </a:cubicBezTo>
                  <a:cubicBezTo>
                    <a:pt x="547087" y="795556"/>
                    <a:pt x="209177" y="783519"/>
                    <a:pt x="129633" y="777788"/>
                  </a:cubicBezTo>
                  <a:cubicBezTo>
                    <a:pt x="51127" y="751106"/>
                    <a:pt x="-11351" y="708408"/>
                    <a:pt x="0" y="648153"/>
                  </a:cubicBezTo>
                  <a:cubicBezTo>
                    <a:pt x="11982" y="508187"/>
                    <a:pt x="8372" y="2394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5223" y="67856"/>
                    <a:pt x="83989" y="-9872"/>
                    <a:pt x="129633" y="0"/>
                  </a:cubicBezTo>
                  <a:cubicBezTo>
                    <a:pt x="369215" y="-34255"/>
                    <a:pt x="393089" y="37314"/>
                    <a:pt x="648153" y="0"/>
                  </a:cubicBezTo>
                  <a:cubicBezTo>
                    <a:pt x="737347" y="-5599"/>
                    <a:pt x="763637" y="78927"/>
                    <a:pt x="777787" y="129633"/>
                  </a:cubicBezTo>
                  <a:cubicBezTo>
                    <a:pt x="810442" y="192198"/>
                    <a:pt x="722488" y="543293"/>
                    <a:pt x="777787" y="648153"/>
                  </a:cubicBezTo>
                  <a:cubicBezTo>
                    <a:pt x="778521" y="705056"/>
                    <a:pt x="701835" y="794647"/>
                    <a:pt x="648153" y="777788"/>
                  </a:cubicBezTo>
                  <a:cubicBezTo>
                    <a:pt x="545424" y="796599"/>
                    <a:pt x="200639" y="806457"/>
                    <a:pt x="129633" y="777788"/>
                  </a:cubicBezTo>
                  <a:cubicBezTo>
                    <a:pt x="48271" y="766445"/>
                    <a:pt x="-6994" y="721015"/>
                    <a:pt x="0" y="648153"/>
                  </a:cubicBezTo>
                  <a:cubicBezTo>
                    <a:pt x="3656" y="491419"/>
                    <a:pt x="-5458" y="225622"/>
                    <a:pt x="0" y="129633"/>
                  </a:cubicBezTo>
                  <a:close/>
                </a:path>
              </a:pathLst>
            </a:custGeom>
            <a:solidFill>
              <a:srgbClr val="FFF1DA"/>
            </a:solidFill>
            <a:ln w="3810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B54D0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54D06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2F6A69E-6971-BCB2-13F0-C75919863960}"/>
              </a:ext>
            </a:extLst>
          </p:cNvPr>
          <p:cNvSpPr txBox="1"/>
          <p:nvPr/>
        </p:nvSpPr>
        <p:spPr>
          <a:xfrm>
            <a:off x="1828801" y="486888"/>
            <a:ext cx="85383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: 33 </a:t>
            </a:r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; 18,5 </a:t>
            </a:r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; 0,05 </a:t>
            </a:r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; 1212</a:t>
            </a:r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vi-VN" sz="4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FAFFC7-92CA-9D34-8437-D8C140AF24CA}"/>
                  </a:ext>
                </a:extLst>
              </p:cNvPr>
              <p:cNvSpPr txBox="1"/>
              <p:nvPr/>
            </p:nvSpPr>
            <p:spPr>
              <a:xfrm>
                <a:off x="1187533" y="1864426"/>
                <a:ext cx="8538358" cy="4134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33 </a:t>
                </a:r>
                <a:r>
                  <a:rPr lang="vi-VN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vi-VN" sz="4000" b="1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18,5 </a:t>
                </a:r>
                <a:r>
                  <a:rPr lang="vi-VN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vi-VN" sz="4000" b="1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0,05 </a:t>
                </a:r>
                <a:r>
                  <a:rPr lang="vi-VN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vi-VN" sz="4000" b="1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vi-VN" sz="4000" b="1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FAFFC7-92CA-9D34-8437-D8C140AF2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533" y="1864426"/>
                <a:ext cx="8538358" cy="4134209"/>
              </a:xfrm>
              <a:prstGeom prst="rect">
                <a:avLst/>
              </a:prstGeom>
              <a:blipFill>
                <a:blip r:embed="rId2"/>
                <a:stretch>
                  <a:fillRect l="-2571" b="-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BA98784-83C8-8E63-DDF5-136E5BE13B67}"/>
              </a:ext>
            </a:extLst>
          </p:cNvPr>
          <p:cNvSpPr txBox="1"/>
          <p:nvPr/>
        </p:nvSpPr>
        <p:spPr>
          <a:xfrm>
            <a:off x="3016332" y="1888176"/>
            <a:ext cx="8538358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 khối.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18B172-C7D6-96D4-134E-023D57B8C006}"/>
              </a:ext>
            </a:extLst>
          </p:cNvPr>
          <p:cNvSpPr txBox="1"/>
          <p:nvPr/>
        </p:nvSpPr>
        <p:spPr>
          <a:xfrm>
            <a:off x="3289464" y="2802576"/>
            <a:ext cx="8538358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 tám phẩy năm mét khối.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85B993-3486-D4FC-2585-41589AF96EF7}"/>
              </a:ext>
            </a:extLst>
          </p:cNvPr>
          <p:cNvSpPr txBox="1"/>
          <p:nvPr/>
        </p:nvSpPr>
        <p:spPr>
          <a:xfrm>
            <a:off x="3277589" y="3705100"/>
            <a:ext cx="8538358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phẩy không năm mét khối.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D8B7BC-50B8-6048-E112-521D31490E21}"/>
              </a:ext>
            </a:extLst>
          </p:cNvPr>
          <p:cNvSpPr txBox="1"/>
          <p:nvPr/>
        </p:nvSpPr>
        <p:spPr>
          <a:xfrm>
            <a:off x="2529444" y="4880757"/>
            <a:ext cx="8538358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phần hai mét khối.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8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6">
            <a:extLst>
              <a:ext uri="{FF2B5EF4-FFF2-40B4-BE49-F238E27FC236}">
                <a16:creationId xmlns:a16="http://schemas.microsoft.com/office/drawing/2014/main" id="{6FD8B204-EDEF-EE4C-5324-063BBE0A2AE6}"/>
              </a:ext>
            </a:extLst>
          </p:cNvPr>
          <p:cNvGrpSpPr/>
          <p:nvPr/>
        </p:nvGrpSpPr>
        <p:grpSpPr>
          <a:xfrm>
            <a:off x="862205" y="594931"/>
            <a:ext cx="869613" cy="890794"/>
            <a:chOff x="1902445" y="3202395"/>
            <a:chExt cx="849086" cy="849086"/>
          </a:xfrm>
        </p:grpSpPr>
        <p:sp>
          <p:nvSpPr>
            <p:cNvPr id="4" name="矩形: 圆角 17">
              <a:extLst>
                <a:ext uri="{FF2B5EF4-FFF2-40B4-BE49-F238E27FC236}">
                  <a16:creationId xmlns:a16="http://schemas.microsoft.com/office/drawing/2014/main" id="{1729B307-95BF-0672-4AF5-F28DC7D917FD}"/>
                </a:ext>
              </a:extLst>
            </p:cNvPr>
            <p:cNvSpPr/>
            <p:nvPr/>
          </p:nvSpPr>
          <p:spPr>
            <a:xfrm>
              <a:off x="1973743" y="3273693"/>
              <a:ext cx="777788" cy="777788"/>
            </a:xfrm>
            <a:custGeom>
              <a:avLst/>
              <a:gdLst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3"/>
                  </a:moveTo>
                  <a:cubicBezTo>
                    <a:pt x="-9067" y="82163"/>
                    <a:pt x="78506" y="-17465"/>
                    <a:pt x="129633" y="0"/>
                  </a:cubicBezTo>
                  <a:cubicBezTo>
                    <a:pt x="368856" y="-34380"/>
                    <a:pt x="405882" y="22591"/>
                    <a:pt x="648153" y="0"/>
                  </a:cubicBezTo>
                  <a:cubicBezTo>
                    <a:pt x="734910" y="-14259"/>
                    <a:pt x="769465" y="88559"/>
                    <a:pt x="777787" y="129633"/>
                  </a:cubicBezTo>
                  <a:cubicBezTo>
                    <a:pt x="797659" y="200656"/>
                    <a:pt x="739855" y="538940"/>
                    <a:pt x="777787" y="648153"/>
                  </a:cubicBezTo>
                  <a:cubicBezTo>
                    <a:pt x="770096" y="693221"/>
                    <a:pt x="707062" y="793507"/>
                    <a:pt x="648153" y="777788"/>
                  </a:cubicBezTo>
                  <a:cubicBezTo>
                    <a:pt x="538749" y="789875"/>
                    <a:pt x="201006" y="805438"/>
                    <a:pt x="129633" y="777788"/>
                  </a:cubicBezTo>
                  <a:cubicBezTo>
                    <a:pt x="40584" y="765814"/>
                    <a:pt x="14483" y="716890"/>
                    <a:pt x="0" y="648153"/>
                  </a:cubicBezTo>
                  <a:cubicBezTo>
                    <a:pt x="4569" y="503689"/>
                    <a:pt x="-23758" y="210795"/>
                    <a:pt x="0" y="129633"/>
                  </a:cubicBezTo>
                  <a:close/>
                </a:path>
                <a:path w="777788" h="777788" stroke="0" extrusionOk="0">
                  <a:moveTo>
                    <a:pt x="0" y="129633"/>
                  </a:moveTo>
                  <a:cubicBezTo>
                    <a:pt x="-8042" y="63104"/>
                    <a:pt x="71975" y="7540"/>
                    <a:pt x="129633" y="0"/>
                  </a:cubicBezTo>
                  <a:cubicBezTo>
                    <a:pt x="359140" y="9148"/>
                    <a:pt x="568445" y="15275"/>
                    <a:pt x="648153" y="0"/>
                  </a:cubicBezTo>
                  <a:cubicBezTo>
                    <a:pt x="723025" y="453"/>
                    <a:pt x="749140" y="43659"/>
                    <a:pt x="777787" y="129633"/>
                  </a:cubicBezTo>
                  <a:cubicBezTo>
                    <a:pt x="819663" y="194929"/>
                    <a:pt x="751052" y="562758"/>
                    <a:pt x="777787" y="648153"/>
                  </a:cubicBezTo>
                  <a:cubicBezTo>
                    <a:pt x="781826" y="729931"/>
                    <a:pt x="711408" y="772225"/>
                    <a:pt x="648153" y="777788"/>
                  </a:cubicBezTo>
                  <a:cubicBezTo>
                    <a:pt x="403103" y="733858"/>
                    <a:pt x="230795" y="759048"/>
                    <a:pt x="129633" y="777788"/>
                  </a:cubicBezTo>
                  <a:cubicBezTo>
                    <a:pt x="57779" y="755407"/>
                    <a:pt x="-6639" y="725265"/>
                    <a:pt x="0" y="648153"/>
                  </a:cubicBezTo>
                  <a:cubicBezTo>
                    <a:pt x="-17996" y="605596"/>
                    <a:pt x="15635" y="2147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7931" y="49990"/>
                    <a:pt x="69482" y="644"/>
                    <a:pt x="129633" y="0"/>
                  </a:cubicBezTo>
                  <a:cubicBezTo>
                    <a:pt x="364598" y="-29314"/>
                    <a:pt x="376234" y="50091"/>
                    <a:pt x="648153" y="0"/>
                  </a:cubicBezTo>
                  <a:cubicBezTo>
                    <a:pt x="727882" y="-7692"/>
                    <a:pt x="767685" y="66626"/>
                    <a:pt x="777787" y="129633"/>
                  </a:cubicBezTo>
                  <a:cubicBezTo>
                    <a:pt x="846856" y="203766"/>
                    <a:pt x="697331" y="560396"/>
                    <a:pt x="777787" y="648153"/>
                  </a:cubicBezTo>
                  <a:cubicBezTo>
                    <a:pt x="788277" y="710064"/>
                    <a:pt x="709298" y="779907"/>
                    <a:pt x="648153" y="777788"/>
                  </a:cubicBezTo>
                  <a:cubicBezTo>
                    <a:pt x="547087" y="795556"/>
                    <a:pt x="209177" y="783519"/>
                    <a:pt x="129633" y="777788"/>
                  </a:cubicBezTo>
                  <a:cubicBezTo>
                    <a:pt x="51127" y="751106"/>
                    <a:pt x="-11351" y="708408"/>
                    <a:pt x="0" y="648153"/>
                  </a:cubicBezTo>
                  <a:cubicBezTo>
                    <a:pt x="11982" y="508187"/>
                    <a:pt x="8372" y="2394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5223" y="67856"/>
                    <a:pt x="83989" y="-9872"/>
                    <a:pt x="129633" y="0"/>
                  </a:cubicBezTo>
                  <a:cubicBezTo>
                    <a:pt x="369215" y="-34255"/>
                    <a:pt x="393089" y="37314"/>
                    <a:pt x="648153" y="0"/>
                  </a:cubicBezTo>
                  <a:cubicBezTo>
                    <a:pt x="737347" y="-5599"/>
                    <a:pt x="763637" y="78927"/>
                    <a:pt x="777787" y="129633"/>
                  </a:cubicBezTo>
                  <a:cubicBezTo>
                    <a:pt x="810442" y="192198"/>
                    <a:pt x="722488" y="543293"/>
                    <a:pt x="777787" y="648153"/>
                  </a:cubicBezTo>
                  <a:cubicBezTo>
                    <a:pt x="778521" y="705056"/>
                    <a:pt x="701835" y="794647"/>
                    <a:pt x="648153" y="777788"/>
                  </a:cubicBezTo>
                  <a:cubicBezTo>
                    <a:pt x="545424" y="796599"/>
                    <a:pt x="200639" y="806457"/>
                    <a:pt x="129633" y="777788"/>
                  </a:cubicBezTo>
                  <a:cubicBezTo>
                    <a:pt x="48271" y="766445"/>
                    <a:pt x="-6994" y="721015"/>
                    <a:pt x="0" y="648153"/>
                  </a:cubicBezTo>
                  <a:cubicBezTo>
                    <a:pt x="3656" y="491419"/>
                    <a:pt x="-5458" y="225622"/>
                    <a:pt x="0" y="129633"/>
                  </a:cubicBezTo>
                  <a:close/>
                </a:path>
              </a:pathLst>
            </a:custGeom>
            <a:solidFill>
              <a:srgbClr val="B54D06"/>
            </a:solidFill>
            <a:ln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/>
                <a:cs typeface="+mn-cs"/>
              </a:endParaRPr>
            </a:p>
          </p:txBody>
        </p:sp>
        <p:sp>
          <p:nvSpPr>
            <p:cNvPr id="5" name="矩形: 圆角 18">
              <a:extLst>
                <a:ext uri="{FF2B5EF4-FFF2-40B4-BE49-F238E27FC236}">
                  <a16:creationId xmlns:a16="http://schemas.microsoft.com/office/drawing/2014/main" id="{4174E5A6-567F-3AC1-D6D1-5EB7DB1CB9CD}"/>
                </a:ext>
              </a:extLst>
            </p:cNvPr>
            <p:cNvSpPr/>
            <p:nvPr/>
          </p:nvSpPr>
          <p:spPr>
            <a:xfrm>
              <a:off x="1902445" y="3202395"/>
              <a:ext cx="777788" cy="777788"/>
            </a:xfrm>
            <a:custGeom>
              <a:avLst/>
              <a:gdLst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3"/>
                  </a:moveTo>
                  <a:cubicBezTo>
                    <a:pt x="-9067" y="82163"/>
                    <a:pt x="78506" y="-17465"/>
                    <a:pt x="129633" y="0"/>
                  </a:cubicBezTo>
                  <a:cubicBezTo>
                    <a:pt x="368856" y="-34380"/>
                    <a:pt x="405882" y="22591"/>
                    <a:pt x="648153" y="0"/>
                  </a:cubicBezTo>
                  <a:cubicBezTo>
                    <a:pt x="734910" y="-14259"/>
                    <a:pt x="769465" y="88559"/>
                    <a:pt x="777787" y="129633"/>
                  </a:cubicBezTo>
                  <a:cubicBezTo>
                    <a:pt x="797659" y="200656"/>
                    <a:pt x="739855" y="538940"/>
                    <a:pt x="777787" y="648153"/>
                  </a:cubicBezTo>
                  <a:cubicBezTo>
                    <a:pt x="770096" y="693221"/>
                    <a:pt x="707062" y="793507"/>
                    <a:pt x="648153" y="777788"/>
                  </a:cubicBezTo>
                  <a:cubicBezTo>
                    <a:pt x="538749" y="789875"/>
                    <a:pt x="201006" y="805438"/>
                    <a:pt x="129633" y="777788"/>
                  </a:cubicBezTo>
                  <a:cubicBezTo>
                    <a:pt x="40584" y="765814"/>
                    <a:pt x="14483" y="716890"/>
                    <a:pt x="0" y="648153"/>
                  </a:cubicBezTo>
                  <a:cubicBezTo>
                    <a:pt x="4569" y="503689"/>
                    <a:pt x="-23758" y="210795"/>
                    <a:pt x="0" y="129633"/>
                  </a:cubicBezTo>
                  <a:close/>
                </a:path>
                <a:path w="777788" h="777788" stroke="0" extrusionOk="0">
                  <a:moveTo>
                    <a:pt x="0" y="129633"/>
                  </a:moveTo>
                  <a:cubicBezTo>
                    <a:pt x="-8042" y="63104"/>
                    <a:pt x="71975" y="7540"/>
                    <a:pt x="129633" y="0"/>
                  </a:cubicBezTo>
                  <a:cubicBezTo>
                    <a:pt x="359140" y="9148"/>
                    <a:pt x="568445" y="15275"/>
                    <a:pt x="648153" y="0"/>
                  </a:cubicBezTo>
                  <a:cubicBezTo>
                    <a:pt x="723025" y="453"/>
                    <a:pt x="749140" y="43659"/>
                    <a:pt x="777787" y="129633"/>
                  </a:cubicBezTo>
                  <a:cubicBezTo>
                    <a:pt x="819663" y="194929"/>
                    <a:pt x="751052" y="562758"/>
                    <a:pt x="777787" y="648153"/>
                  </a:cubicBezTo>
                  <a:cubicBezTo>
                    <a:pt x="781826" y="729931"/>
                    <a:pt x="711408" y="772225"/>
                    <a:pt x="648153" y="777788"/>
                  </a:cubicBezTo>
                  <a:cubicBezTo>
                    <a:pt x="403103" y="733858"/>
                    <a:pt x="230795" y="759048"/>
                    <a:pt x="129633" y="777788"/>
                  </a:cubicBezTo>
                  <a:cubicBezTo>
                    <a:pt x="57779" y="755407"/>
                    <a:pt x="-6639" y="725265"/>
                    <a:pt x="0" y="648153"/>
                  </a:cubicBezTo>
                  <a:cubicBezTo>
                    <a:pt x="-17996" y="605596"/>
                    <a:pt x="15635" y="2147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7931" y="49990"/>
                    <a:pt x="69482" y="644"/>
                    <a:pt x="129633" y="0"/>
                  </a:cubicBezTo>
                  <a:cubicBezTo>
                    <a:pt x="364598" y="-29314"/>
                    <a:pt x="376234" y="50091"/>
                    <a:pt x="648153" y="0"/>
                  </a:cubicBezTo>
                  <a:cubicBezTo>
                    <a:pt x="727882" y="-7692"/>
                    <a:pt x="767685" y="66626"/>
                    <a:pt x="777787" y="129633"/>
                  </a:cubicBezTo>
                  <a:cubicBezTo>
                    <a:pt x="846856" y="203766"/>
                    <a:pt x="697331" y="560396"/>
                    <a:pt x="777787" y="648153"/>
                  </a:cubicBezTo>
                  <a:cubicBezTo>
                    <a:pt x="788277" y="710064"/>
                    <a:pt x="709298" y="779907"/>
                    <a:pt x="648153" y="777788"/>
                  </a:cubicBezTo>
                  <a:cubicBezTo>
                    <a:pt x="547087" y="795556"/>
                    <a:pt x="209177" y="783519"/>
                    <a:pt x="129633" y="777788"/>
                  </a:cubicBezTo>
                  <a:cubicBezTo>
                    <a:pt x="51127" y="751106"/>
                    <a:pt x="-11351" y="708408"/>
                    <a:pt x="0" y="648153"/>
                  </a:cubicBezTo>
                  <a:cubicBezTo>
                    <a:pt x="11982" y="508187"/>
                    <a:pt x="8372" y="2394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5223" y="67856"/>
                    <a:pt x="83989" y="-9872"/>
                    <a:pt x="129633" y="0"/>
                  </a:cubicBezTo>
                  <a:cubicBezTo>
                    <a:pt x="369215" y="-34255"/>
                    <a:pt x="393089" y="37314"/>
                    <a:pt x="648153" y="0"/>
                  </a:cubicBezTo>
                  <a:cubicBezTo>
                    <a:pt x="737347" y="-5599"/>
                    <a:pt x="763637" y="78927"/>
                    <a:pt x="777787" y="129633"/>
                  </a:cubicBezTo>
                  <a:cubicBezTo>
                    <a:pt x="810442" y="192198"/>
                    <a:pt x="722488" y="543293"/>
                    <a:pt x="777787" y="648153"/>
                  </a:cubicBezTo>
                  <a:cubicBezTo>
                    <a:pt x="778521" y="705056"/>
                    <a:pt x="701835" y="794647"/>
                    <a:pt x="648153" y="777788"/>
                  </a:cubicBezTo>
                  <a:cubicBezTo>
                    <a:pt x="545424" y="796599"/>
                    <a:pt x="200639" y="806457"/>
                    <a:pt x="129633" y="777788"/>
                  </a:cubicBezTo>
                  <a:cubicBezTo>
                    <a:pt x="48271" y="766445"/>
                    <a:pt x="-6994" y="721015"/>
                    <a:pt x="0" y="648153"/>
                  </a:cubicBezTo>
                  <a:cubicBezTo>
                    <a:pt x="3656" y="491419"/>
                    <a:pt x="-5458" y="225622"/>
                    <a:pt x="0" y="129633"/>
                  </a:cubicBezTo>
                  <a:close/>
                </a:path>
              </a:pathLst>
            </a:custGeom>
            <a:solidFill>
              <a:srgbClr val="FFF1DA"/>
            </a:solidFill>
            <a:ln w="3810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B54D0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54D06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2F6A69E-6971-BCB2-13F0-C75919863960}"/>
              </a:ext>
            </a:extLst>
          </p:cNvPr>
          <p:cNvSpPr txBox="1"/>
          <p:nvPr/>
        </p:nvSpPr>
        <p:spPr>
          <a:xfrm>
            <a:off x="1828801" y="486888"/>
            <a:ext cx="8538358" cy="4287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Viết các số đo thể tích sau: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vi-VN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Mười chín mét khối.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vi-VN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 nghìn mét khối.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vi-VN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 phẩy năm mét khối.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Năm phần sáu mét khối.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729627-76DF-9D8C-33FF-7C2EC335132F}"/>
              </a:ext>
            </a:extLst>
          </p:cNvPr>
          <p:cNvSpPr txBox="1"/>
          <p:nvPr/>
        </p:nvSpPr>
        <p:spPr>
          <a:xfrm>
            <a:off x="6721433" y="1092530"/>
            <a:ext cx="289758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236BDA-E353-EBEB-9FC6-4B5032FB134B}"/>
              </a:ext>
            </a:extLst>
          </p:cNvPr>
          <p:cNvSpPr txBox="1"/>
          <p:nvPr/>
        </p:nvSpPr>
        <p:spPr>
          <a:xfrm>
            <a:off x="6685807" y="2018806"/>
            <a:ext cx="289758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49AF20-7D4A-759E-93D5-8F31C2BEFE49}"/>
              </a:ext>
            </a:extLst>
          </p:cNvPr>
          <p:cNvSpPr txBox="1"/>
          <p:nvPr/>
        </p:nvSpPr>
        <p:spPr>
          <a:xfrm>
            <a:off x="8027718" y="2909456"/>
            <a:ext cx="289758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0,5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878DB3-BCC7-83BB-65CF-442BF9DD9C42}"/>
                  </a:ext>
                </a:extLst>
              </p:cNvPr>
              <p:cNvSpPr txBox="1"/>
              <p:nvPr/>
            </p:nvSpPr>
            <p:spPr>
              <a:xfrm>
                <a:off x="7564580" y="3598224"/>
                <a:ext cx="2897580" cy="1364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vi-VN" sz="4000" b="1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878DB3-BCC7-83BB-65CF-442BF9DD9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580" y="3598224"/>
                <a:ext cx="2897580" cy="1364220"/>
              </a:xfrm>
              <a:prstGeom prst="rect">
                <a:avLst/>
              </a:prstGeom>
              <a:blipFill>
                <a:blip r:embed="rId2"/>
                <a:stretch>
                  <a:fillRect b="-4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31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6">
            <a:extLst>
              <a:ext uri="{FF2B5EF4-FFF2-40B4-BE49-F238E27FC236}">
                <a16:creationId xmlns:a16="http://schemas.microsoft.com/office/drawing/2014/main" id="{6FD8B204-EDEF-EE4C-5324-063BBE0A2AE6}"/>
              </a:ext>
            </a:extLst>
          </p:cNvPr>
          <p:cNvGrpSpPr/>
          <p:nvPr/>
        </p:nvGrpSpPr>
        <p:grpSpPr>
          <a:xfrm>
            <a:off x="862205" y="594931"/>
            <a:ext cx="869613" cy="890794"/>
            <a:chOff x="1902445" y="3202395"/>
            <a:chExt cx="849086" cy="849086"/>
          </a:xfrm>
        </p:grpSpPr>
        <p:sp>
          <p:nvSpPr>
            <p:cNvPr id="4" name="矩形: 圆角 17">
              <a:extLst>
                <a:ext uri="{FF2B5EF4-FFF2-40B4-BE49-F238E27FC236}">
                  <a16:creationId xmlns:a16="http://schemas.microsoft.com/office/drawing/2014/main" id="{1729B307-95BF-0672-4AF5-F28DC7D917FD}"/>
                </a:ext>
              </a:extLst>
            </p:cNvPr>
            <p:cNvSpPr/>
            <p:nvPr/>
          </p:nvSpPr>
          <p:spPr>
            <a:xfrm>
              <a:off x="1973743" y="3273693"/>
              <a:ext cx="777788" cy="777788"/>
            </a:xfrm>
            <a:custGeom>
              <a:avLst/>
              <a:gdLst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3"/>
                  </a:moveTo>
                  <a:cubicBezTo>
                    <a:pt x="-9067" y="82163"/>
                    <a:pt x="78506" y="-17465"/>
                    <a:pt x="129633" y="0"/>
                  </a:cubicBezTo>
                  <a:cubicBezTo>
                    <a:pt x="368856" y="-34380"/>
                    <a:pt x="405882" y="22591"/>
                    <a:pt x="648153" y="0"/>
                  </a:cubicBezTo>
                  <a:cubicBezTo>
                    <a:pt x="734910" y="-14259"/>
                    <a:pt x="769465" y="88559"/>
                    <a:pt x="777787" y="129633"/>
                  </a:cubicBezTo>
                  <a:cubicBezTo>
                    <a:pt x="797659" y="200656"/>
                    <a:pt x="739855" y="538940"/>
                    <a:pt x="777787" y="648153"/>
                  </a:cubicBezTo>
                  <a:cubicBezTo>
                    <a:pt x="770096" y="693221"/>
                    <a:pt x="707062" y="793507"/>
                    <a:pt x="648153" y="777788"/>
                  </a:cubicBezTo>
                  <a:cubicBezTo>
                    <a:pt x="538749" y="789875"/>
                    <a:pt x="201006" y="805438"/>
                    <a:pt x="129633" y="777788"/>
                  </a:cubicBezTo>
                  <a:cubicBezTo>
                    <a:pt x="40584" y="765814"/>
                    <a:pt x="14483" y="716890"/>
                    <a:pt x="0" y="648153"/>
                  </a:cubicBezTo>
                  <a:cubicBezTo>
                    <a:pt x="4569" y="503689"/>
                    <a:pt x="-23758" y="210795"/>
                    <a:pt x="0" y="129633"/>
                  </a:cubicBezTo>
                  <a:close/>
                </a:path>
                <a:path w="777788" h="777788" stroke="0" extrusionOk="0">
                  <a:moveTo>
                    <a:pt x="0" y="129633"/>
                  </a:moveTo>
                  <a:cubicBezTo>
                    <a:pt x="-8042" y="63104"/>
                    <a:pt x="71975" y="7540"/>
                    <a:pt x="129633" y="0"/>
                  </a:cubicBezTo>
                  <a:cubicBezTo>
                    <a:pt x="359140" y="9148"/>
                    <a:pt x="568445" y="15275"/>
                    <a:pt x="648153" y="0"/>
                  </a:cubicBezTo>
                  <a:cubicBezTo>
                    <a:pt x="723025" y="453"/>
                    <a:pt x="749140" y="43659"/>
                    <a:pt x="777787" y="129633"/>
                  </a:cubicBezTo>
                  <a:cubicBezTo>
                    <a:pt x="819663" y="194929"/>
                    <a:pt x="751052" y="562758"/>
                    <a:pt x="777787" y="648153"/>
                  </a:cubicBezTo>
                  <a:cubicBezTo>
                    <a:pt x="781826" y="729931"/>
                    <a:pt x="711408" y="772225"/>
                    <a:pt x="648153" y="777788"/>
                  </a:cubicBezTo>
                  <a:cubicBezTo>
                    <a:pt x="403103" y="733858"/>
                    <a:pt x="230795" y="759048"/>
                    <a:pt x="129633" y="777788"/>
                  </a:cubicBezTo>
                  <a:cubicBezTo>
                    <a:pt x="57779" y="755407"/>
                    <a:pt x="-6639" y="725265"/>
                    <a:pt x="0" y="648153"/>
                  </a:cubicBezTo>
                  <a:cubicBezTo>
                    <a:pt x="-17996" y="605596"/>
                    <a:pt x="15635" y="2147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7931" y="49990"/>
                    <a:pt x="69482" y="644"/>
                    <a:pt x="129633" y="0"/>
                  </a:cubicBezTo>
                  <a:cubicBezTo>
                    <a:pt x="364598" y="-29314"/>
                    <a:pt x="376234" y="50091"/>
                    <a:pt x="648153" y="0"/>
                  </a:cubicBezTo>
                  <a:cubicBezTo>
                    <a:pt x="727882" y="-7692"/>
                    <a:pt x="767685" y="66626"/>
                    <a:pt x="777787" y="129633"/>
                  </a:cubicBezTo>
                  <a:cubicBezTo>
                    <a:pt x="846856" y="203766"/>
                    <a:pt x="697331" y="560396"/>
                    <a:pt x="777787" y="648153"/>
                  </a:cubicBezTo>
                  <a:cubicBezTo>
                    <a:pt x="788277" y="710064"/>
                    <a:pt x="709298" y="779907"/>
                    <a:pt x="648153" y="777788"/>
                  </a:cubicBezTo>
                  <a:cubicBezTo>
                    <a:pt x="547087" y="795556"/>
                    <a:pt x="209177" y="783519"/>
                    <a:pt x="129633" y="777788"/>
                  </a:cubicBezTo>
                  <a:cubicBezTo>
                    <a:pt x="51127" y="751106"/>
                    <a:pt x="-11351" y="708408"/>
                    <a:pt x="0" y="648153"/>
                  </a:cubicBezTo>
                  <a:cubicBezTo>
                    <a:pt x="11982" y="508187"/>
                    <a:pt x="8372" y="2394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5223" y="67856"/>
                    <a:pt x="83989" y="-9872"/>
                    <a:pt x="129633" y="0"/>
                  </a:cubicBezTo>
                  <a:cubicBezTo>
                    <a:pt x="369215" y="-34255"/>
                    <a:pt x="393089" y="37314"/>
                    <a:pt x="648153" y="0"/>
                  </a:cubicBezTo>
                  <a:cubicBezTo>
                    <a:pt x="737347" y="-5599"/>
                    <a:pt x="763637" y="78927"/>
                    <a:pt x="777787" y="129633"/>
                  </a:cubicBezTo>
                  <a:cubicBezTo>
                    <a:pt x="810442" y="192198"/>
                    <a:pt x="722488" y="543293"/>
                    <a:pt x="777787" y="648153"/>
                  </a:cubicBezTo>
                  <a:cubicBezTo>
                    <a:pt x="778521" y="705056"/>
                    <a:pt x="701835" y="794647"/>
                    <a:pt x="648153" y="777788"/>
                  </a:cubicBezTo>
                  <a:cubicBezTo>
                    <a:pt x="545424" y="796599"/>
                    <a:pt x="200639" y="806457"/>
                    <a:pt x="129633" y="777788"/>
                  </a:cubicBezTo>
                  <a:cubicBezTo>
                    <a:pt x="48271" y="766445"/>
                    <a:pt x="-6994" y="721015"/>
                    <a:pt x="0" y="648153"/>
                  </a:cubicBezTo>
                  <a:cubicBezTo>
                    <a:pt x="3656" y="491419"/>
                    <a:pt x="-5458" y="225622"/>
                    <a:pt x="0" y="129633"/>
                  </a:cubicBezTo>
                  <a:close/>
                </a:path>
              </a:pathLst>
            </a:custGeom>
            <a:solidFill>
              <a:srgbClr val="B54D06"/>
            </a:solidFill>
            <a:ln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/>
                <a:cs typeface="+mn-cs"/>
              </a:endParaRPr>
            </a:p>
          </p:txBody>
        </p:sp>
        <p:sp>
          <p:nvSpPr>
            <p:cNvPr id="5" name="矩形: 圆角 18">
              <a:extLst>
                <a:ext uri="{FF2B5EF4-FFF2-40B4-BE49-F238E27FC236}">
                  <a16:creationId xmlns:a16="http://schemas.microsoft.com/office/drawing/2014/main" id="{4174E5A6-567F-3AC1-D6D1-5EB7DB1CB9CD}"/>
                </a:ext>
              </a:extLst>
            </p:cNvPr>
            <p:cNvSpPr/>
            <p:nvPr/>
          </p:nvSpPr>
          <p:spPr>
            <a:xfrm>
              <a:off x="1902445" y="3202395"/>
              <a:ext cx="777788" cy="777788"/>
            </a:xfrm>
            <a:custGeom>
              <a:avLst/>
              <a:gdLst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3"/>
                  </a:moveTo>
                  <a:cubicBezTo>
                    <a:pt x="-9067" y="82163"/>
                    <a:pt x="78506" y="-17465"/>
                    <a:pt x="129633" y="0"/>
                  </a:cubicBezTo>
                  <a:cubicBezTo>
                    <a:pt x="368856" y="-34380"/>
                    <a:pt x="405882" y="22591"/>
                    <a:pt x="648153" y="0"/>
                  </a:cubicBezTo>
                  <a:cubicBezTo>
                    <a:pt x="734910" y="-14259"/>
                    <a:pt x="769465" y="88559"/>
                    <a:pt x="777787" y="129633"/>
                  </a:cubicBezTo>
                  <a:cubicBezTo>
                    <a:pt x="797659" y="200656"/>
                    <a:pt x="739855" y="538940"/>
                    <a:pt x="777787" y="648153"/>
                  </a:cubicBezTo>
                  <a:cubicBezTo>
                    <a:pt x="770096" y="693221"/>
                    <a:pt x="707062" y="793507"/>
                    <a:pt x="648153" y="777788"/>
                  </a:cubicBezTo>
                  <a:cubicBezTo>
                    <a:pt x="538749" y="789875"/>
                    <a:pt x="201006" y="805438"/>
                    <a:pt x="129633" y="777788"/>
                  </a:cubicBezTo>
                  <a:cubicBezTo>
                    <a:pt x="40584" y="765814"/>
                    <a:pt x="14483" y="716890"/>
                    <a:pt x="0" y="648153"/>
                  </a:cubicBezTo>
                  <a:cubicBezTo>
                    <a:pt x="4569" y="503689"/>
                    <a:pt x="-23758" y="210795"/>
                    <a:pt x="0" y="129633"/>
                  </a:cubicBezTo>
                  <a:close/>
                </a:path>
                <a:path w="777788" h="777788" stroke="0" extrusionOk="0">
                  <a:moveTo>
                    <a:pt x="0" y="129633"/>
                  </a:moveTo>
                  <a:cubicBezTo>
                    <a:pt x="-8042" y="63104"/>
                    <a:pt x="71975" y="7540"/>
                    <a:pt x="129633" y="0"/>
                  </a:cubicBezTo>
                  <a:cubicBezTo>
                    <a:pt x="359140" y="9148"/>
                    <a:pt x="568445" y="15275"/>
                    <a:pt x="648153" y="0"/>
                  </a:cubicBezTo>
                  <a:cubicBezTo>
                    <a:pt x="723025" y="453"/>
                    <a:pt x="749140" y="43659"/>
                    <a:pt x="777787" y="129633"/>
                  </a:cubicBezTo>
                  <a:cubicBezTo>
                    <a:pt x="819663" y="194929"/>
                    <a:pt x="751052" y="562758"/>
                    <a:pt x="777787" y="648153"/>
                  </a:cubicBezTo>
                  <a:cubicBezTo>
                    <a:pt x="781826" y="729931"/>
                    <a:pt x="711408" y="772225"/>
                    <a:pt x="648153" y="777788"/>
                  </a:cubicBezTo>
                  <a:cubicBezTo>
                    <a:pt x="403103" y="733858"/>
                    <a:pt x="230795" y="759048"/>
                    <a:pt x="129633" y="777788"/>
                  </a:cubicBezTo>
                  <a:cubicBezTo>
                    <a:pt x="57779" y="755407"/>
                    <a:pt x="-6639" y="725265"/>
                    <a:pt x="0" y="648153"/>
                  </a:cubicBezTo>
                  <a:cubicBezTo>
                    <a:pt x="-17996" y="605596"/>
                    <a:pt x="15635" y="2147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7931" y="49990"/>
                    <a:pt x="69482" y="644"/>
                    <a:pt x="129633" y="0"/>
                  </a:cubicBezTo>
                  <a:cubicBezTo>
                    <a:pt x="364598" y="-29314"/>
                    <a:pt x="376234" y="50091"/>
                    <a:pt x="648153" y="0"/>
                  </a:cubicBezTo>
                  <a:cubicBezTo>
                    <a:pt x="727882" y="-7692"/>
                    <a:pt x="767685" y="66626"/>
                    <a:pt x="777787" y="129633"/>
                  </a:cubicBezTo>
                  <a:cubicBezTo>
                    <a:pt x="846856" y="203766"/>
                    <a:pt x="697331" y="560396"/>
                    <a:pt x="777787" y="648153"/>
                  </a:cubicBezTo>
                  <a:cubicBezTo>
                    <a:pt x="788277" y="710064"/>
                    <a:pt x="709298" y="779907"/>
                    <a:pt x="648153" y="777788"/>
                  </a:cubicBezTo>
                  <a:cubicBezTo>
                    <a:pt x="547087" y="795556"/>
                    <a:pt x="209177" y="783519"/>
                    <a:pt x="129633" y="777788"/>
                  </a:cubicBezTo>
                  <a:cubicBezTo>
                    <a:pt x="51127" y="751106"/>
                    <a:pt x="-11351" y="708408"/>
                    <a:pt x="0" y="648153"/>
                  </a:cubicBezTo>
                  <a:cubicBezTo>
                    <a:pt x="11982" y="508187"/>
                    <a:pt x="8372" y="2394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5223" y="67856"/>
                    <a:pt x="83989" y="-9872"/>
                    <a:pt x="129633" y="0"/>
                  </a:cubicBezTo>
                  <a:cubicBezTo>
                    <a:pt x="369215" y="-34255"/>
                    <a:pt x="393089" y="37314"/>
                    <a:pt x="648153" y="0"/>
                  </a:cubicBezTo>
                  <a:cubicBezTo>
                    <a:pt x="737347" y="-5599"/>
                    <a:pt x="763637" y="78927"/>
                    <a:pt x="777787" y="129633"/>
                  </a:cubicBezTo>
                  <a:cubicBezTo>
                    <a:pt x="810442" y="192198"/>
                    <a:pt x="722488" y="543293"/>
                    <a:pt x="777787" y="648153"/>
                  </a:cubicBezTo>
                  <a:cubicBezTo>
                    <a:pt x="778521" y="705056"/>
                    <a:pt x="701835" y="794647"/>
                    <a:pt x="648153" y="777788"/>
                  </a:cubicBezTo>
                  <a:cubicBezTo>
                    <a:pt x="545424" y="796599"/>
                    <a:pt x="200639" y="806457"/>
                    <a:pt x="129633" y="777788"/>
                  </a:cubicBezTo>
                  <a:cubicBezTo>
                    <a:pt x="48271" y="766445"/>
                    <a:pt x="-6994" y="721015"/>
                    <a:pt x="0" y="648153"/>
                  </a:cubicBezTo>
                  <a:cubicBezTo>
                    <a:pt x="3656" y="491419"/>
                    <a:pt x="-5458" y="225622"/>
                    <a:pt x="0" y="129633"/>
                  </a:cubicBezTo>
                  <a:close/>
                </a:path>
              </a:pathLst>
            </a:custGeom>
            <a:solidFill>
              <a:srgbClr val="FFF1DA"/>
            </a:solidFill>
            <a:ln w="3810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B54D0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54D06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2F6A69E-6971-BCB2-13F0-C75919863960}"/>
              </a:ext>
            </a:extLst>
          </p:cNvPr>
          <p:cNvSpPr txBox="1"/>
          <p:nvPr/>
        </p:nvSpPr>
        <p:spPr>
          <a:xfrm>
            <a:off x="1781299" y="676894"/>
            <a:ext cx="8538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A5DC2A-D09B-D1CD-433D-2954294B4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53" y="2087212"/>
            <a:ext cx="4613316" cy="23066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DAD43A-5C5A-7C66-40EC-FDE38D0AD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736" y="3918424"/>
            <a:ext cx="3717083" cy="25298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5EB04F-1F6D-AE55-D77D-C104CA3A7B08}"/>
              </a:ext>
            </a:extLst>
          </p:cNvPr>
          <p:cNvSpPr txBox="1"/>
          <p:nvPr/>
        </p:nvSpPr>
        <p:spPr>
          <a:xfrm>
            <a:off x="4868882" y="2280062"/>
            <a:ext cx="289758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389,8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D70B0D-444E-7994-791D-D926E79DF9E6}"/>
              </a:ext>
            </a:extLst>
          </p:cNvPr>
          <p:cNvSpPr txBox="1"/>
          <p:nvPr/>
        </p:nvSpPr>
        <p:spPr>
          <a:xfrm>
            <a:off x="4785755" y="3028207"/>
            <a:ext cx="289758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53,7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15BCD9-DFEA-FB27-BAB1-522F5DD67E6D}"/>
              </a:ext>
            </a:extLst>
          </p:cNvPr>
          <p:cNvSpPr txBox="1"/>
          <p:nvPr/>
        </p:nvSpPr>
        <p:spPr>
          <a:xfrm>
            <a:off x="8680861" y="4132613"/>
            <a:ext cx="289758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54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C6CB67-A69F-01FA-7C88-43941DAF946C}"/>
              </a:ext>
            </a:extLst>
          </p:cNvPr>
          <p:cNvSpPr txBox="1"/>
          <p:nvPr/>
        </p:nvSpPr>
        <p:spPr>
          <a:xfrm>
            <a:off x="8799613" y="5047013"/>
            <a:ext cx="289758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1,002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1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29A9F8-9631-7488-3C8E-B6BA2E892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515" y="504083"/>
            <a:ext cx="1458810" cy="8409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FFBF05-5809-110B-FB93-CFACE1C2E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18" y="1486022"/>
            <a:ext cx="5872286" cy="2592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2C1B27-F03A-C435-68AE-7AAA12CFE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493" y="3966358"/>
            <a:ext cx="6743684" cy="2471985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12E76B5-1BD9-5EA9-0A48-5FF6131FAC22}"/>
              </a:ext>
            </a:extLst>
          </p:cNvPr>
          <p:cNvSpPr/>
          <p:nvPr/>
        </p:nvSpPr>
        <p:spPr>
          <a:xfrm>
            <a:off x="3586348" y="1864426"/>
            <a:ext cx="997527" cy="736270"/>
          </a:xfrm>
          <a:prstGeom prst="round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3BFE2CE-759D-D814-929E-B0F11ACF0D73}"/>
              </a:ext>
            </a:extLst>
          </p:cNvPr>
          <p:cNvSpPr/>
          <p:nvPr/>
        </p:nvSpPr>
        <p:spPr>
          <a:xfrm>
            <a:off x="3598223" y="2885704"/>
            <a:ext cx="1068780" cy="736270"/>
          </a:xfrm>
          <a:prstGeom prst="round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86050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9F18A5A-6FB5-8E4C-770C-95C5200D51BB}"/>
              </a:ext>
            </a:extLst>
          </p:cNvPr>
          <p:cNvSpPr/>
          <p:nvPr/>
        </p:nvSpPr>
        <p:spPr>
          <a:xfrm>
            <a:off x="8728363" y="4405745"/>
            <a:ext cx="878775" cy="736270"/>
          </a:xfrm>
          <a:prstGeom prst="round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06C2A09-1EBA-64B3-BE11-74DEF9018B59}"/>
              </a:ext>
            </a:extLst>
          </p:cNvPr>
          <p:cNvSpPr/>
          <p:nvPr/>
        </p:nvSpPr>
        <p:spPr>
          <a:xfrm>
            <a:off x="8728363" y="5260768"/>
            <a:ext cx="878775" cy="736270"/>
          </a:xfrm>
          <a:prstGeom prst="round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4797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DD9307-0EF6-0D95-8AA2-6DBA91DCF8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9"/>
          <a:stretch/>
        </p:blipFill>
        <p:spPr>
          <a:xfrm>
            <a:off x="897415" y="3692769"/>
            <a:ext cx="10397171" cy="3165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11" y="700562"/>
            <a:ext cx="10924979" cy="2237426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9D7522C-B344-195A-0E68-E854D9762B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294" y="4536374"/>
            <a:ext cx="1684643" cy="168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0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F09756-AC00-41D8-ABDC-6C8CECF4A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300" y="1601365"/>
            <a:ext cx="7091264" cy="39888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87EFF2-D477-BA90-8E0A-2A6F07435344}"/>
              </a:ext>
            </a:extLst>
          </p:cNvPr>
          <p:cNvSpPr/>
          <p:nvPr/>
        </p:nvSpPr>
        <p:spPr>
          <a:xfrm>
            <a:off x="4260591" y="1334482"/>
            <a:ext cx="7619422" cy="46763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NHÉT CÁI ẢNH CUTE CHO HS ĐOÁN VÀO ĐÂY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^_^</a:t>
            </a:r>
          </a:p>
        </p:txBody>
      </p:sp>
      <p:pic>
        <p:nvPicPr>
          <p:cNvPr id="56" name="Picture 5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20E5CB4-AB42-2313-231E-EA2DF00B79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836" y="2072293"/>
            <a:ext cx="1390844" cy="2267266"/>
          </a:xfrm>
          <a:prstGeom prst="rect">
            <a:avLst/>
          </a:prstGeom>
        </p:spPr>
      </p:pic>
      <p:pic>
        <p:nvPicPr>
          <p:cNvPr id="55" name="Picture 5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7D38F2B-D05D-B165-51BC-6BF531F4D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836" y="-48984"/>
            <a:ext cx="1390844" cy="22672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40B892-FB43-609B-1D3D-1A187BD4F8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2075" y="120059"/>
            <a:ext cx="6419644" cy="1085182"/>
          </a:xfrm>
          <a:prstGeom prst="rect">
            <a:avLst/>
          </a:prstGeom>
        </p:spPr>
      </p:pic>
      <p:pic>
        <p:nvPicPr>
          <p:cNvPr id="52" name="Picture 51" descr="A picture containing vector graphics, light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39BDBCBE-BC90-CB01-7D48-1D4D7F4076C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4" r="5249"/>
          <a:stretch/>
        </p:blipFill>
        <p:spPr>
          <a:xfrm>
            <a:off x="127715" y="3188160"/>
            <a:ext cx="3699076" cy="3549781"/>
          </a:xfrm>
          <a:prstGeom prst="rect">
            <a:avLst/>
          </a:prstGeom>
        </p:spPr>
      </p:pic>
      <p:pic>
        <p:nvPicPr>
          <p:cNvPr id="54" name="Picture 5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9287D82-C07F-385F-C7B8-C8849C916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609" y="820967"/>
            <a:ext cx="1390844" cy="2267266"/>
          </a:xfrm>
          <a:prstGeom prst="rect">
            <a:avLst/>
          </a:prstGeom>
        </p:spPr>
      </p:pic>
      <p:pic>
        <p:nvPicPr>
          <p:cNvPr id="58" name="Picture 57" descr="Background pattern&#10;&#10;Description automatically generated">
            <a:extLst>
              <a:ext uri="{FF2B5EF4-FFF2-40B4-BE49-F238E27FC236}">
                <a16:creationId xmlns:a16="http://schemas.microsoft.com/office/drawing/2014/main" id="{8AA47C48-32A0-2DE0-3649-B94D7A25FE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2855" y="-1232601"/>
            <a:ext cx="7770308" cy="43707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69EB0D-7C9E-4501-9E0D-91EB3125C7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2618" y="1374284"/>
            <a:ext cx="7718961" cy="4581647"/>
          </a:xfrm>
          <a:prstGeom prst="rect">
            <a:avLst/>
          </a:prstGeom>
        </p:spPr>
      </p:pic>
      <p:sp>
        <p:nvSpPr>
          <p:cNvPr id="28" name="Freeform: Shape 27">
            <a:hlinkClick r:id="rId10" action="ppaction://hlinksldjump"/>
            <a:extLst>
              <a:ext uri="{FF2B5EF4-FFF2-40B4-BE49-F238E27FC236}">
                <a16:creationId xmlns:a16="http://schemas.microsoft.com/office/drawing/2014/main" id="{252795F9-65EB-5BC8-ADBA-804B0C4E3927}"/>
              </a:ext>
            </a:extLst>
          </p:cNvPr>
          <p:cNvSpPr/>
          <p:nvPr/>
        </p:nvSpPr>
        <p:spPr>
          <a:xfrm>
            <a:off x="4355319" y="1325731"/>
            <a:ext cx="3831221" cy="2922608"/>
          </a:xfrm>
          <a:custGeom>
            <a:avLst/>
            <a:gdLst>
              <a:gd name="connsiteX0" fmla="*/ 0 w 3831221"/>
              <a:gd name="connsiteY0" fmla="*/ 0 h 2922608"/>
              <a:gd name="connsiteX1" fmla="*/ 3831221 w 3831221"/>
              <a:gd name="connsiteY1" fmla="*/ 0 h 2922608"/>
              <a:gd name="connsiteX2" fmla="*/ 3831221 w 3831221"/>
              <a:gd name="connsiteY2" fmla="*/ 522952 h 2922608"/>
              <a:gd name="connsiteX3" fmla="*/ 3810482 w 3831221"/>
              <a:gd name="connsiteY3" fmla="*/ 520861 h 2922608"/>
              <a:gd name="connsiteX4" fmla="*/ 3237535 w 3831221"/>
              <a:gd name="connsiteY4" fmla="*/ 1093808 h 2922608"/>
              <a:gd name="connsiteX5" fmla="*/ 3810482 w 3831221"/>
              <a:gd name="connsiteY5" fmla="*/ 1666755 h 2922608"/>
              <a:gd name="connsiteX6" fmla="*/ 3831221 w 3831221"/>
              <a:gd name="connsiteY6" fmla="*/ 1664664 h 2922608"/>
              <a:gd name="connsiteX7" fmla="*/ 3831221 w 3831221"/>
              <a:gd name="connsiteY7" fmla="*/ 2349661 h 2922608"/>
              <a:gd name="connsiteX8" fmla="*/ 2488557 w 3831221"/>
              <a:gd name="connsiteY8" fmla="*/ 2349661 h 2922608"/>
              <a:gd name="connsiteX9" fmla="*/ 1915610 w 3831221"/>
              <a:gd name="connsiteY9" fmla="*/ 2922608 h 2922608"/>
              <a:gd name="connsiteX10" fmla="*/ 1342663 w 3831221"/>
              <a:gd name="connsiteY10" fmla="*/ 2349661 h 2922608"/>
              <a:gd name="connsiteX11" fmla="*/ 0 w 3831221"/>
              <a:gd name="connsiteY11" fmla="*/ 2349661 h 292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31221" h="2922608">
                <a:moveTo>
                  <a:pt x="0" y="0"/>
                </a:moveTo>
                <a:lnTo>
                  <a:pt x="3831221" y="0"/>
                </a:lnTo>
                <a:lnTo>
                  <a:pt x="3831221" y="522952"/>
                </a:lnTo>
                <a:lnTo>
                  <a:pt x="3810482" y="520861"/>
                </a:lnTo>
                <a:cubicBezTo>
                  <a:pt x="3494052" y="520861"/>
                  <a:pt x="3237535" y="777378"/>
                  <a:pt x="3237535" y="1093808"/>
                </a:cubicBezTo>
                <a:cubicBezTo>
                  <a:pt x="3237535" y="1410238"/>
                  <a:pt x="3494052" y="1666755"/>
                  <a:pt x="3810482" y="1666755"/>
                </a:cubicBezTo>
                <a:lnTo>
                  <a:pt x="3831221" y="1664664"/>
                </a:lnTo>
                <a:lnTo>
                  <a:pt x="3831221" y="2349661"/>
                </a:lnTo>
                <a:lnTo>
                  <a:pt x="2488557" y="2349661"/>
                </a:lnTo>
                <a:cubicBezTo>
                  <a:pt x="2488557" y="2666091"/>
                  <a:pt x="2232040" y="2922608"/>
                  <a:pt x="1915610" y="2922608"/>
                </a:cubicBezTo>
                <a:cubicBezTo>
                  <a:pt x="1599180" y="2922608"/>
                  <a:pt x="1342663" y="2666091"/>
                  <a:pt x="1342663" y="2349661"/>
                </a:cubicBezTo>
                <a:lnTo>
                  <a:pt x="0" y="2349661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</p:txBody>
      </p:sp>
      <p:sp>
        <p:nvSpPr>
          <p:cNvPr id="38" name="Freeform: Shape 37">
            <a:hlinkClick r:id="rId10" action="ppaction://hlinksldjump"/>
            <a:extLst>
              <a:ext uri="{FF2B5EF4-FFF2-40B4-BE49-F238E27FC236}">
                <a16:creationId xmlns:a16="http://schemas.microsoft.com/office/drawing/2014/main" id="{5256D56D-D7AB-B3E8-B98C-224538DFF8BF}"/>
              </a:ext>
            </a:extLst>
          </p:cNvPr>
          <p:cNvSpPr/>
          <p:nvPr/>
        </p:nvSpPr>
        <p:spPr>
          <a:xfrm flipV="1">
            <a:off x="4363108" y="3662752"/>
            <a:ext cx="4383429" cy="2349661"/>
          </a:xfrm>
          <a:custGeom>
            <a:avLst/>
            <a:gdLst>
              <a:gd name="connsiteX0" fmla="*/ 0 w 4383429"/>
              <a:gd name="connsiteY0" fmla="*/ 0 h 2349661"/>
              <a:gd name="connsiteX1" fmla="*/ 3831221 w 4383429"/>
              <a:gd name="connsiteY1" fmla="*/ 0 h 2349661"/>
              <a:gd name="connsiteX2" fmla="*/ 3831221 w 4383429"/>
              <a:gd name="connsiteY2" fmla="*/ 522952 h 2349661"/>
              <a:gd name="connsiteX3" fmla="*/ 3925951 w 4383429"/>
              <a:gd name="connsiteY3" fmla="*/ 532502 h 2349661"/>
              <a:gd name="connsiteX4" fmla="*/ 4383429 w 4383429"/>
              <a:gd name="connsiteY4" fmla="*/ 1093808 h 2349661"/>
              <a:gd name="connsiteX5" fmla="*/ 3925951 w 4383429"/>
              <a:gd name="connsiteY5" fmla="*/ 1655115 h 2349661"/>
              <a:gd name="connsiteX6" fmla="*/ 3831221 w 4383429"/>
              <a:gd name="connsiteY6" fmla="*/ 1664665 h 2349661"/>
              <a:gd name="connsiteX7" fmla="*/ 3831221 w 4383429"/>
              <a:gd name="connsiteY7" fmla="*/ 2349661 h 2349661"/>
              <a:gd name="connsiteX8" fmla="*/ 2488557 w 4383429"/>
              <a:gd name="connsiteY8" fmla="*/ 2349661 h 2349661"/>
              <a:gd name="connsiteX9" fmla="*/ 1915610 w 4383429"/>
              <a:gd name="connsiteY9" fmla="*/ 1776714 h 2349661"/>
              <a:gd name="connsiteX10" fmla="*/ 1342663 w 4383429"/>
              <a:gd name="connsiteY10" fmla="*/ 2349661 h 2349661"/>
              <a:gd name="connsiteX11" fmla="*/ 0 w 4383429"/>
              <a:gd name="connsiteY11" fmla="*/ 2349661 h 234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3429" h="2349661">
                <a:moveTo>
                  <a:pt x="0" y="0"/>
                </a:moveTo>
                <a:lnTo>
                  <a:pt x="3831221" y="0"/>
                </a:lnTo>
                <a:lnTo>
                  <a:pt x="3831221" y="522952"/>
                </a:lnTo>
                <a:lnTo>
                  <a:pt x="3925951" y="532502"/>
                </a:lnTo>
                <a:cubicBezTo>
                  <a:pt x="4187033" y="585927"/>
                  <a:pt x="4383429" y="816932"/>
                  <a:pt x="4383429" y="1093808"/>
                </a:cubicBezTo>
                <a:cubicBezTo>
                  <a:pt x="4383429" y="1370684"/>
                  <a:pt x="4187033" y="1601690"/>
                  <a:pt x="3925951" y="1655115"/>
                </a:cubicBezTo>
                <a:lnTo>
                  <a:pt x="3831221" y="1664665"/>
                </a:lnTo>
                <a:lnTo>
                  <a:pt x="3831221" y="2349661"/>
                </a:lnTo>
                <a:lnTo>
                  <a:pt x="2488557" y="2349661"/>
                </a:lnTo>
                <a:cubicBezTo>
                  <a:pt x="2488557" y="2033231"/>
                  <a:pt x="2232040" y="1776714"/>
                  <a:pt x="1915610" y="1776714"/>
                </a:cubicBezTo>
                <a:cubicBezTo>
                  <a:pt x="1599180" y="1776714"/>
                  <a:pt x="1342663" y="2033231"/>
                  <a:pt x="1342663" y="2349661"/>
                </a:cubicBezTo>
                <a:lnTo>
                  <a:pt x="0" y="2349661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</p:txBody>
      </p:sp>
      <p:sp>
        <p:nvSpPr>
          <p:cNvPr id="33" name="Freeform: Shape 32">
            <a:hlinkClick r:id="rId11" action="ppaction://hlinksldjump"/>
            <a:extLst>
              <a:ext uri="{FF2B5EF4-FFF2-40B4-BE49-F238E27FC236}">
                <a16:creationId xmlns:a16="http://schemas.microsoft.com/office/drawing/2014/main" id="{900229E6-708E-CADB-0C23-4C3F5A4D21EA}"/>
              </a:ext>
            </a:extLst>
          </p:cNvPr>
          <p:cNvSpPr/>
          <p:nvPr/>
        </p:nvSpPr>
        <p:spPr>
          <a:xfrm flipH="1">
            <a:off x="7627654" y="1325290"/>
            <a:ext cx="4383429" cy="2349661"/>
          </a:xfrm>
          <a:custGeom>
            <a:avLst/>
            <a:gdLst>
              <a:gd name="connsiteX0" fmla="*/ 0 w 4383429"/>
              <a:gd name="connsiteY0" fmla="*/ 0 h 2349661"/>
              <a:gd name="connsiteX1" fmla="*/ 3831221 w 4383429"/>
              <a:gd name="connsiteY1" fmla="*/ 0 h 2349661"/>
              <a:gd name="connsiteX2" fmla="*/ 3831221 w 4383429"/>
              <a:gd name="connsiteY2" fmla="*/ 522952 h 2349661"/>
              <a:gd name="connsiteX3" fmla="*/ 3925951 w 4383429"/>
              <a:gd name="connsiteY3" fmla="*/ 532501 h 2349661"/>
              <a:gd name="connsiteX4" fmla="*/ 4383429 w 4383429"/>
              <a:gd name="connsiteY4" fmla="*/ 1093808 h 2349661"/>
              <a:gd name="connsiteX5" fmla="*/ 3925951 w 4383429"/>
              <a:gd name="connsiteY5" fmla="*/ 1655115 h 2349661"/>
              <a:gd name="connsiteX6" fmla="*/ 3831221 w 4383429"/>
              <a:gd name="connsiteY6" fmla="*/ 1664665 h 2349661"/>
              <a:gd name="connsiteX7" fmla="*/ 3831221 w 4383429"/>
              <a:gd name="connsiteY7" fmla="*/ 2349661 h 2349661"/>
              <a:gd name="connsiteX8" fmla="*/ 2488557 w 4383429"/>
              <a:gd name="connsiteY8" fmla="*/ 2349661 h 2349661"/>
              <a:gd name="connsiteX9" fmla="*/ 1915610 w 4383429"/>
              <a:gd name="connsiteY9" fmla="*/ 1776714 h 2349661"/>
              <a:gd name="connsiteX10" fmla="*/ 1342663 w 4383429"/>
              <a:gd name="connsiteY10" fmla="*/ 2349661 h 2349661"/>
              <a:gd name="connsiteX11" fmla="*/ 0 w 4383429"/>
              <a:gd name="connsiteY11" fmla="*/ 2349661 h 234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3429" h="2349661">
                <a:moveTo>
                  <a:pt x="0" y="0"/>
                </a:moveTo>
                <a:lnTo>
                  <a:pt x="3831221" y="0"/>
                </a:lnTo>
                <a:lnTo>
                  <a:pt x="3831221" y="522952"/>
                </a:lnTo>
                <a:lnTo>
                  <a:pt x="3925951" y="532501"/>
                </a:lnTo>
                <a:cubicBezTo>
                  <a:pt x="4187033" y="585927"/>
                  <a:pt x="4383429" y="816932"/>
                  <a:pt x="4383429" y="1093808"/>
                </a:cubicBezTo>
                <a:cubicBezTo>
                  <a:pt x="4383429" y="1370685"/>
                  <a:pt x="4187033" y="1601690"/>
                  <a:pt x="3925951" y="1655115"/>
                </a:cubicBezTo>
                <a:lnTo>
                  <a:pt x="3831221" y="1664665"/>
                </a:lnTo>
                <a:lnTo>
                  <a:pt x="3831221" y="2349661"/>
                </a:lnTo>
                <a:lnTo>
                  <a:pt x="2488557" y="2349661"/>
                </a:lnTo>
                <a:cubicBezTo>
                  <a:pt x="2488557" y="2033231"/>
                  <a:pt x="2232040" y="1776714"/>
                  <a:pt x="1915610" y="1776714"/>
                </a:cubicBezTo>
                <a:cubicBezTo>
                  <a:pt x="1599180" y="1776714"/>
                  <a:pt x="1342663" y="2033231"/>
                  <a:pt x="1342663" y="2349661"/>
                </a:cubicBezTo>
                <a:lnTo>
                  <a:pt x="0" y="2349661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</p:txBody>
      </p:sp>
      <p:sp>
        <p:nvSpPr>
          <p:cNvPr id="40" name="Freeform: Shape 39">
            <a:hlinkClick r:id="rId12" action="ppaction://hlinksldjump"/>
            <a:extLst>
              <a:ext uri="{FF2B5EF4-FFF2-40B4-BE49-F238E27FC236}">
                <a16:creationId xmlns:a16="http://schemas.microsoft.com/office/drawing/2014/main" id="{7F46ADB2-6AFA-C2A2-B7D3-CBA072C08D57}"/>
              </a:ext>
            </a:extLst>
          </p:cNvPr>
          <p:cNvSpPr/>
          <p:nvPr/>
        </p:nvSpPr>
        <p:spPr>
          <a:xfrm flipH="1" flipV="1">
            <a:off x="8213324" y="3089019"/>
            <a:ext cx="3831221" cy="2922608"/>
          </a:xfrm>
          <a:custGeom>
            <a:avLst/>
            <a:gdLst>
              <a:gd name="connsiteX0" fmla="*/ 0 w 3831221"/>
              <a:gd name="connsiteY0" fmla="*/ 0 h 2922608"/>
              <a:gd name="connsiteX1" fmla="*/ 3831221 w 3831221"/>
              <a:gd name="connsiteY1" fmla="*/ 0 h 2922608"/>
              <a:gd name="connsiteX2" fmla="*/ 3831221 w 3831221"/>
              <a:gd name="connsiteY2" fmla="*/ 522952 h 2922608"/>
              <a:gd name="connsiteX3" fmla="*/ 3810482 w 3831221"/>
              <a:gd name="connsiteY3" fmla="*/ 520861 h 2922608"/>
              <a:gd name="connsiteX4" fmla="*/ 3237535 w 3831221"/>
              <a:gd name="connsiteY4" fmla="*/ 1093808 h 2922608"/>
              <a:gd name="connsiteX5" fmla="*/ 3810482 w 3831221"/>
              <a:gd name="connsiteY5" fmla="*/ 1666755 h 2922608"/>
              <a:gd name="connsiteX6" fmla="*/ 3831221 w 3831221"/>
              <a:gd name="connsiteY6" fmla="*/ 1664665 h 2922608"/>
              <a:gd name="connsiteX7" fmla="*/ 3831221 w 3831221"/>
              <a:gd name="connsiteY7" fmla="*/ 2349661 h 2922608"/>
              <a:gd name="connsiteX8" fmla="*/ 2488557 w 3831221"/>
              <a:gd name="connsiteY8" fmla="*/ 2349661 h 2922608"/>
              <a:gd name="connsiteX9" fmla="*/ 1915610 w 3831221"/>
              <a:gd name="connsiteY9" fmla="*/ 2922608 h 2922608"/>
              <a:gd name="connsiteX10" fmla="*/ 1342663 w 3831221"/>
              <a:gd name="connsiteY10" fmla="*/ 2349661 h 2922608"/>
              <a:gd name="connsiteX11" fmla="*/ 0 w 3831221"/>
              <a:gd name="connsiteY11" fmla="*/ 2349661 h 292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31221" h="2922608">
                <a:moveTo>
                  <a:pt x="0" y="0"/>
                </a:moveTo>
                <a:lnTo>
                  <a:pt x="3831221" y="0"/>
                </a:lnTo>
                <a:lnTo>
                  <a:pt x="3831221" y="522952"/>
                </a:lnTo>
                <a:lnTo>
                  <a:pt x="3810482" y="520861"/>
                </a:lnTo>
                <a:cubicBezTo>
                  <a:pt x="3494052" y="520861"/>
                  <a:pt x="3237535" y="777378"/>
                  <a:pt x="3237535" y="1093808"/>
                </a:cubicBezTo>
                <a:cubicBezTo>
                  <a:pt x="3237535" y="1410238"/>
                  <a:pt x="3494052" y="1666755"/>
                  <a:pt x="3810482" y="1666755"/>
                </a:cubicBezTo>
                <a:lnTo>
                  <a:pt x="3831221" y="1664665"/>
                </a:lnTo>
                <a:lnTo>
                  <a:pt x="3831221" y="2349661"/>
                </a:lnTo>
                <a:lnTo>
                  <a:pt x="2488557" y="2349661"/>
                </a:lnTo>
                <a:cubicBezTo>
                  <a:pt x="2488557" y="2666091"/>
                  <a:pt x="2232040" y="2922608"/>
                  <a:pt x="1915610" y="2922608"/>
                </a:cubicBezTo>
                <a:cubicBezTo>
                  <a:pt x="1599180" y="2922608"/>
                  <a:pt x="1342663" y="2666091"/>
                  <a:pt x="1342663" y="2349661"/>
                </a:cubicBezTo>
                <a:lnTo>
                  <a:pt x="0" y="2349661"/>
                </a:lnTo>
                <a:close/>
              </a:path>
            </a:pathLst>
          </a:custGeom>
          <a:solidFill>
            <a:srgbClr val="FF99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</p:txBody>
      </p:sp>
      <p:sp>
        <p:nvSpPr>
          <p:cNvPr id="41" name="TextBox 40">
            <a:hlinkClick r:id="rId10" action="ppaction://hlinksldjump"/>
            <a:extLst>
              <a:ext uri="{FF2B5EF4-FFF2-40B4-BE49-F238E27FC236}">
                <a16:creationId xmlns:a16="http://schemas.microsoft.com/office/drawing/2014/main" id="{0A52EB7D-3938-2288-423B-0C3726FAA127}"/>
              </a:ext>
            </a:extLst>
          </p:cNvPr>
          <p:cNvSpPr txBox="1"/>
          <p:nvPr/>
        </p:nvSpPr>
        <p:spPr>
          <a:xfrm>
            <a:off x="5802922" y="1856799"/>
            <a:ext cx="701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2" name="TextBox 41">
            <a:hlinkClick r:id="rId11" action="ppaction://hlinksldjump"/>
            <a:extLst>
              <a:ext uri="{FF2B5EF4-FFF2-40B4-BE49-F238E27FC236}">
                <a16:creationId xmlns:a16="http://schemas.microsoft.com/office/drawing/2014/main" id="{62AEBC8E-0550-C33A-5D76-6717B3D031EE}"/>
              </a:ext>
            </a:extLst>
          </p:cNvPr>
          <p:cNvSpPr txBox="1"/>
          <p:nvPr/>
        </p:nvSpPr>
        <p:spPr>
          <a:xfrm>
            <a:off x="9641797" y="1639535"/>
            <a:ext cx="701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3" name="TextBox 42">
            <a:hlinkClick r:id="rId10" action="ppaction://hlinksldjump"/>
            <a:extLst>
              <a:ext uri="{FF2B5EF4-FFF2-40B4-BE49-F238E27FC236}">
                <a16:creationId xmlns:a16="http://schemas.microsoft.com/office/drawing/2014/main" id="{A7488468-1D3D-F63F-47D2-21B6C140E4DE}"/>
              </a:ext>
            </a:extLst>
          </p:cNvPr>
          <p:cNvSpPr txBox="1"/>
          <p:nvPr/>
        </p:nvSpPr>
        <p:spPr>
          <a:xfrm>
            <a:off x="5720891" y="4183873"/>
            <a:ext cx="701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4" name="TextBox 43">
            <a:hlinkClick r:id="rId12" action="ppaction://hlinksldjump"/>
            <a:extLst>
              <a:ext uri="{FF2B5EF4-FFF2-40B4-BE49-F238E27FC236}">
                <a16:creationId xmlns:a16="http://schemas.microsoft.com/office/drawing/2014/main" id="{2C30070A-43F2-EF56-29B6-EDCCDC39867E}"/>
              </a:ext>
            </a:extLst>
          </p:cNvPr>
          <p:cNvSpPr txBox="1"/>
          <p:nvPr/>
        </p:nvSpPr>
        <p:spPr>
          <a:xfrm>
            <a:off x="9574934" y="4183873"/>
            <a:ext cx="701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053704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8" grpId="0" animBg="1"/>
      <p:bldP spid="38" grpId="0" animBg="1"/>
      <p:bldP spid="33" grpId="0" animBg="1"/>
      <p:bldP spid="40" grpId="0" animBg="1"/>
      <p:bldP spid="41" grpId="0"/>
      <p:bldP spid="42" grpId="0"/>
      <p:bldP spid="43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73C5BACC-5E86-7CA7-F3DE-F85B1CC275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3"/>
          <a:stretch/>
        </p:blipFill>
        <p:spPr>
          <a:xfrm>
            <a:off x="9382539" y="2237961"/>
            <a:ext cx="2748501" cy="47571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091B9E-8E18-F4EB-B156-0C9AA3CBEE04}"/>
              </a:ext>
            </a:extLst>
          </p:cNvPr>
          <p:cNvSpPr/>
          <p:nvPr/>
        </p:nvSpPr>
        <p:spPr>
          <a:xfrm>
            <a:off x="1000539" y="668241"/>
            <a:ext cx="8382000" cy="3139440"/>
          </a:xfrm>
          <a:custGeom>
            <a:avLst/>
            <a:gdLst>
              <a:gd name="connsiteX0" fmla="*/ 0 w 8382000"/>
              <a:gd name="connsiteY0" fmla="*/ 523250 h 3139440"/>
              <a:gd name="connsiteX1" fmla="*/ 523250 w 8382000"/>
              <a:gd name="connsiteY1" fmla="*/ 0 h 3139440"/>
              <a:gd name="connsiteX2" fmla="*/ 7858750 w 8382000"/>
              <a:gd name="connsiteY2" fmla="*/ 0 h 3139440"/>
              <a:gd name="connsiteX3" fmla="*/ 8382000 w 8382000"/>
              <a:gd name="connsiteY3" fmla="*/ 523250 h 3139440"/>
              <a:gd name="connsiteX4" fmla="*/ 8382000 w 8382000"/>
              <a:gd name="connsiteY4" fmla="*/ 2616190 h 3139440"/>
              <a:gd name="connsiteX5" fmla="*/ 7858750 w 8382000"/>
              <a:gd name="connsiteY5" fmla="*/ 3139440 h 3139440"/>
              <a:gd name="connsiteX6" fmla="*/ 523250 w 8382000"/>
              <a:gd name="connsiteY6" fmla="*/ 3139440 h 3139440"/>
              <a:gd name="connsiteX7" fmla="*/ 0 w 8382000"/>
              <a:gd name="connsiteY7" fmla="*/ 2616190 h 3139440"/>
              <a:gd name="connsiteX8" fmla="*/ 0 w 8382000"/>
              <a:gd name="connsiteY8" fmla="*/ 523250 h 31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82000" h="3139440" fill="none" extrusionOk="0">
                <a:moveTo>
                  <a:pt x="0" y="523250"/>
                </a:moveTo>
                <a:cubicBezTo>
                  <a:pt x="406" y="245259"/>
                  <a:pt x="247304" y="21881"/>
                  <a:pt x="523250" y="0"/>
                </a:cubicBezTo>
                <a:cubicBezTo>
                  <a:pt x="1704402" y="72427"/>
                  <a:pt x="6524861" y="61419"/>
                  <a:pt x="7858750" y="0"/>
                </a:cubicBezTo>
                <a:cubicBezTo>
                  <a:pt x="8145890" y="-12687"/>
                  <a:pt x="8372930" y="231524"/>
                  <a:pt x="8382000" y="523250"/>
                </a:cubicBezTo>
                <a:cubicBezTo>
                  <a:pt x="8482876" y="1330879"/>
                  <a:pt x="8274687" y="2216777"/>
                  <a:pt x="8382000" y="2616190"/>
                </a:cubicBezTo>
                <a:cubicBezTo>
                  <a:pt x="8383555" y="2897283"/>
                  <a:pt x="8117962" y="3106066"/>
                  <a:pt x="7858750" y="3139440"/>
                </a:cubicBezTo>
                <a:cubicBezTo>
                  <a:pt x="4566561" y="3169267"/>
                  <a:pt x="3854384" y="3060134"/>
                  <a:pt x="523250" y="3139440"/>
                </a:cubicBezTo>
                <a:cubicBezTo>
                  <a:pt x="269821" y="3135421"/>
                  <a:pt x="-54812" y="2916011"/>
                  <a:pt x="0" y="2616190"/>
                </a:cubicBezTo>
                <a:cubicBezTo>
                  <a:pt x="50037" y="1782378"/>
                  <a:pt x="770" y="1073688"/>
                  <a:pt x="0" y="523250"/>
                </a:cubicBezTo>
                <a:close/>
              </a:path>
              <a:path w="8382000" h="3139440" stroke="0" extrusionOk="0">
                <a:moveTo>
                  <a:pt x="0" y="523250"/>
                </a:moveTo>
                <a:cubicBezTo>
                  <a:pt x="50642" y="248071"/>
                  <a:pt x="258068" y="49589"/>
                  <a:pt x="523250" y="0"/>
                </a:cubicBezTo>
                <a:cubicBezTo>
                  <a:pt x="1778103" y="123000"/>
                  <a:pt x="6295604" y="-96860"/>
                  <a:pt x="7858750" y="0"/>
                </a:cubicBezTo>
                <a:cubicBezTo>
                  <a:pt x="8120162" y="-21013"/>
                  <a:pt x="8384166" y="229900"/>
                  <a:pt x="8382000" y="523250"/>
                </a:cubicBezTo>
                <a:cubicBezTo>
                  <a:pt x="8385173" y="1119278"/>
                  <a:pt x="8476267" y="2001916"/>
                  <a:pt x="8382000" y="2616190"/>
                </a:cubicBezTo>
                <a:cubicBezTo>
                  <a:pt x="8328737" y="2924469"/>
                  <a:pt x="8138806" y="3137979"/>
                  <a:pt x="7858750" y="3139440"/>
                </a:cubicBezTo>
                <a:cubicBezTo>
                  <a:pt x="5218916" y="2978733"/>
                  <a:pt x="2361104" y="3179107"/>
                  <a:pt x="523250" y="3139440"/>
                </a:cubicBezTo>
                <a:cubicBezTo>
                  <a:pt x="186077" y="3129707"/>
                  <a:pt x="-31920" y="2890712"/>
                  <a:pt x="0" y="2616190"/>
                </a:cubicBezTo>
                <a:cubicBezTo>
                  <a:pt x="32216" y="2054685"/>
                  <a:pt x="57206" y="963136"/>
                  <a:pt x="0" y="52325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dirty="0">
                <a:latin typeface="Cambria" panose="02040503050406030204" pitchFamily="18" charset="0"/>
                <a:ea typeface="Cambria" panose="02040503050406030204" pitchFamily="18" charset="0"/>
              </a:rPr>
              <a:t>1m</a:t>
            </a:r>
            <a:r>
              <a:rPr lang="en-US" sz="6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latin typeface="Cambria" panose="02040503050406030204" pitchFamily="18" charset="0"/>
                <a:ea typeface="Cambria" panose="02040503050406030204" pitchFamily="18" charset="0"/>
              </a:rPr>
              <a:t> = …. dm</a:t>
            </a:r>
            <a:r>
              <a:rPr lang="en-US" sz="6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sz="1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70CA43D-6B02-CBF1-9461-C73CEBDBE0C2}"/>
              </a:ext>
            </a:extLst>
          </p:cNvPr>
          <p:cNvSpPr/>
          <p:nvPr/>
        </p:nvSpPr>
        <p:spPr>
          <a:xfrm>
            <a:off x="1097280" y="3916680"/>
            <a:ext cx="8382000" cy="2148840"/>
          </a:xfrm>
          <a:custGeom>
            <a:avLst/>
            <a:gdLst>
              <a:gd name="connsiteX0" fmla="*/ 0 w 8382000"/>
              <a:gd name="connsiteY0" fmla="*/ 358147 h 2148840"/>
              <a:gd name="connsiteX1" fmla="*/ 358147 w 8382000"/>
              <a:gd name="connsiteY1" fmla="*/ 0 h 2148840"/>
              <a:gd name="connsiteX2" fmla="*/ 8023853 w 8382000"/>
              <a:gd name="connsiteY2" fmla="*/ 0 h 2148840"/>
              <a:gd name="connsiteX3" fmla="*/ 8382000 w 8382000"/>
              <a:gd name="connsiteY3" fmla="*/ 358147 h 2148840"/>
              <a:gd name="connsiteX4" fmla="*/ 8382000 w 8382000"/>
              <a:gd name="connsiteY4" fmla="*/ 1790693 h 2148840"/>
              <a:gd name="connsiteX5" fmla="*/ 8023853 w 8382000"/>
              <a:gd name="connsiteY5" fmla="*/ 2148840 h 2148840"/>
              <a:gd name="connsiteX6" fmla="*/ 358147 w 8382000"/>
              <a:gd name="connsiteY6" fmla="*/ 2148840 h 2148840"/>
              <a:gd name="connsiteX7" fmla="*/ 0 w 8382000"/>
              <a:gd name="connsiteY7" fmla="*/ 1790693 h 2148840"/>
              <a:gd name="connsiteX8" fmla="*/ 0 w 8382000"/>
              <a:gd name="connsiteY8" fmla="*/ 358147 h 214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82000" h="2148840" fill="none" extrusionOk="0">
                <a:moveTo>
                  <a:pt x="0" y="358147"/>
                </a:moveTo>
                <a:cubicBezTo>
                  <a:pt x="1347" y="196801"/>
                  <a:pt x="161783" y="2408"/>
                  <a:pt x="358147" y="0"/>
                </a:cubicBezTo>
                <a:cubicBezTo>
                  <a:pt x="4016438" y="72427"/>
                  <a:pt x="6121130" y="61419"/>
                  <a:pt x="8023853" y="0"/>
                </a:cubicBezTo>
                <a:cubicBezTo>
                  <a:pt x="8219091" y="-17628"/>
                  <a:pt x="8368381" y="156228"/>
                  <a:pt x="8382000" y="358147"/>
                </a:cubicBezTo>
                <a:cubicBezTo>
                  <a:pt x="8377879" y="846757"/>
                  <a:pt x="8509005" y="1509844"/>
                  <a:pt x="8382000" y="1790693"/>
                </a:cubicBezTo>
                <a:cubicBezTo>
                  <a:pt x="8384674" y="1974920"/>
                  <a:pt x="8211032" y="2136934"/>
                  <a:pt x="8023853" y="2148840"/>
                </a:cubicBezTo>
                <a:cubicBezTo>
                  <a:pt x="6807211" y="2178667"/>
                  <a:pt x="1768266" y="2069534"/>
                  <a:pt x="358147" y="2148840"/>
                </a:cubicBezTo>
                <a:cubicBezTo>
                  <a:pt x="174291" y="2147264"/>
                  <a:pt x="-12388" y="1990942"/>
                  <a:pt x="0" y="1790693"/>
                </a:cubicBezTo>
                <a:cubicBezTo>
                  <a:pt x="-556" y="1235381"/>
                  <a:pt x="42183" y="538579"/>
                  <a:pt x="0" y="358147"/>
                </a:cubicBezTo>
                <a:close/>
              </a:path>
              <a:path w="8382000" h="2148840" stroke="0" extrusionOk="0">
                <a:moveTo>
                  <a:pt x="0" y="358147"/>
                </a:moveTo>
                <a:cubicBezTo>
                  <a:pt x="28336" y="168072"/>
                  <a:pt x="166590" y="13005"/>
                  <a:pt x="358147" y="0"/>
                </a:cubicBezTo>
                <a:cubicBezTo>
                  <a:pt x="3127315" y="123000"/>
                  <a:pt x="6394190" y="-96860"/>
                  <a:pt x="8023853" y="0"/>
                </a:cubicBezTo>
                <a:cubicBezTo>
                  <a:pt x="8190277" y="-23912"/>
                  <a:pt x="8397100" y="129905"/>
                  <a:pt x="8382000" y="358147"/>
                </a:cubicBezTo>
                <a:cubicBezTo>
                  <a:pt x="8425239" y="691945"/>
                  <a:pt x="8255514" y="1136464"/>
                  <a:pt x="8382000" y="1790693"/>
                </a:cubicBezTo>
                <a:cubicBezTo>
                  <a:pt x="8361908" y="1995771"/>
                  <a:pt x="8192566" y="2144080"/>
                  <a:pt x="8023853" y="2148840"/>
                </a:cubicBezTo>
                <a:cubicBezTo>
                  <a:pt x="4801764" y="1988133"/>
                  <a:pt x="2332716" y="2188507"/>
                  <a:pt x="358147" y="2148840"/>
                </a:cubicBezTo>
                <a:cubicBezTo>
                  <a:pt x="151979" y="2147150"/>
                  <a:pt x="-20613" y="1979154"/>
                  <a:pt x="0" y="1790693"/>
                </a:cubicBezTo>
                <a:cubicBezTo>
                  <a:pt x="-118469" y="1092044"/>
                  <a:pt x="-55391" y="562021"/>
                  <a:pt x="0" y="35814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1 000</a:t>
            </a:r>
          </a:p>
        </p:txBody>
      </p:sp>
    </p:spTree>
    <p:extLst>
      <p:ext uri="{BB962C8B-B14F-4D97-AF65-F5344CB8AC3E}">
        <p14:creationId xmlns:p14="http://schemas.microsoft.com/office/powerpoint/2010/main" val="11586546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776" y="2154038"/>
            <a:ext cx="6420595" cy="4091119"/>
            <a:chOff x="426772" y="1550008"/>
            <a:chExt cx="6420595" cy="4091119"/>
          </a:xfrm>
        </p:grpSpPr>
        <p:sp>
          <p:nvSpPr>
            <p:cNvPr id="3" name="Rectangle 2"/>
            <p:cNvSpPr/>
            <p:nvPr/>
          </p:nvSpPr>
          <p:spPr>
            <a:xfrm>
              <a:off x="426772" y="2390614"/>
              <a:ext cx="6420595" cy="3250513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  <a:ln w="28575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89069" y="3170995"/>
              <a:ext cx="6096000" cy="22467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just">
                <a:defRPr/>
              </a:pP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đầy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đủ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vệ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sinh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giúp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mẹ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vệ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sinh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nhà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cửa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sử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hoa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xoay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đáp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án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vòng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10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giây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lựa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đáp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án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nhất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đằng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nhé</a:t>
              </a:r>
              <a:r>
                <a:rPr lang="en-US" sz="28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!</a:t>
              </a:r>
              <a:endParaRPr kumimoji="0" lang="vi-VN" sz="2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9536" y="1550008"/>
              <a:ext cx="5125123" cy="2131833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76" y="382260"/>
            <a:ext cx="11278578" cy="1615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67" b="96533" l="10000" r="90000">
                        <a14:foregroundMark x1="55733" y1="83333" x2="55733" y2="87600"/>
                        <a14:foregroundMark x1="44933" y1="84133" x2="44000" y2="88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073" y="1894114"/>
            <a:ext cx="4963886" cy="49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5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7667F1-04AB-9481-A3F7-D13CBABCF22F}"/>
              </a:ext>
            </a:extLst>
          </p:cNvPr>
          <p:cNvSpPr/>
          <p:nvPr/>
        </p:nvSpPr>
        <p:spPr>
          <a:xfrm>
            <a:off x="1097280" y="624840"/>
            <a:ext cx="8382000" cy="3139440"/>
          </a:xfrm>
          <a:custGeom>
            <a:avLst/>
            <a:gdLst>
              <a:gd name="connsiteX0" fmla="*/ 0 w 8382000"/>
              <a:gd name="connsiteY0" fmla="*/ 523250 h 3139440"/>
              <a:gd name="connsiteX1" fmla="*/ 523250 w 8382000"/>
              <a:gd name="connsiteY1" fmla="*/ 0 h 3139440"/>
              <a:gd name="connsiteX2" fmla="*/ 7858750 w 8382000"/>
              <a:gd name="connsiteY2" fmla="*/ 0 h 3139440"/>
              <a:gd name="connsiteX3" fmla="*/ 8382000 w 8382000"/>
              <a:gd name="connsiteY3" fmla="*/ 523250 h 3139440"/>
              <a:gd name="connsiteX4" fmla="*/ 8382000 w 8382000"/>
              <a:gd name="connsiteY4" fmla="*/ 2616190 h 3139440"/>
              <a:gd name="connsiteX5" fmla="*/ 7858750 w 8382000"/>
              <a:gd name="connsiteY5" fmla="*/ 3139440 h 3139440"/>
              <a:gd name="connsiteX6" fmla="*/ 523250 w 8382000"/>
              <a:gd name="connsiteY6" fmla="*/ 3139440 h 3139440"/>
              <a:gd name="connsiteX7" fmla="*/ 0 w 8382000"/>
              <a:gd name="connsiteY7" fmla="*/ 2616190 h 3139440"/>
              <a:gd name="connsiteX8" fmla="*/ 0 w 8382000"/>
              <a:gd name="connsiteY8" fmla="*/ 523250 h 31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82000" h="3139440" fill="none" extrusionOk="0">
                <a:moveTo>
                  <a:pt x="0" y="523250"/>
                </a:moveTo>
                <a:cubicBezTo>
                  <a:pt x="406" y="245259"/>
                  <a:pt x="247304" y="21881"/>
                  <a:pt x="523250" y="0"/>
                </a:cubicBezTo>
                <a:cubicBezTo>
                  <a:pt x="1704402" y="72427"/>
                  <a:pt x="6524861" y="61419"/>
                  <a:pt x="7858750" y="0"/>
                </a:cubicBezTo>
                <a:cubicBezTo>
                  <a:pt x="8145890" y="-12687"/>
                  <a:pt x="8372930" y="231524"/>
                  <a:pt x="8382000" y="523250"/>
                </a:cubicBezTo>
                <a:cubicBezTo>
                  <a:pt x="8482876" y="1330879"/>
                  <a:pt x="8274687" y="2216777"/>
                  <a:pt x="8382000" y="2616190"/>
                </a:cubicBezTo>
                <a:cubicBezTo>
                  <a:pt x="8383555" y="2897283"/>
                  <a:pt x="8117962" y="3106066"/>
                  <a:pt x="7858750" y="3139440"/>
                </a:cubicBezTo>
                <a:cubicBezTo>
                  <a:pt x="4566561" y="3169267"/>
                  <a:pt x="3854384" y="3060134"/>
                  <a:pt x="523250" y="3139440"/>
                </a:cubicBezTo>
                <a:cubicBezTo>
                  <a:pt x="269821" y="3135421"/>
                  <a:pt x="-54812" y="2916011"/>
                  <a:pt x="0" y="2616190"/>
                </a:cubicBezTo>
                <a:cubicBezTo>
                  <a:pt x="50037" y="1782378"/>
                  <a:pt x="770" y="1073688"/>
                  <a:pt x="0" y="523250"/>
                </a:cubicBezTo>
                <a:close/>
              </a:path>
              <a:path w="8382000" h="3139440" stroke="0" extrusionOk="0">
                <a:moveTo>
                  <a:pt x="0" y="523250"/>
                </a:moveTo>
                <a:cubicBezTo>
                  <a:pt x="50642" y="248071"/>
                  <a:pt x="258068" y="49589"/>
                  <a:pt x="523250" y="0"/>
                </a:cubicBezTo>
                <a:cubicBezTo>
                  <a:pt x="1778103" y="123000"/>
                  <a:pt x="6295604" y="-96860"/>
                  <a:pt x="7858750" y="0"/>
                </a:cubicBezTo>
                <a:cubicBezTo>
                  <a:pt x="8120162" y="-21013"/>
                  <a:pt x="8384166" y="229900"/>
                  <a:pt x="8382000" y="523250"/>
                </a:cubicBezTo>
                <a:cubicBezTo>
                  <a:pt x="8385173" y="1119278"/>
                  <a:pt x="8476267" y="2001916"/>
                  <a:pt x="8382000" y="2616190"/>
                </a:cubicBezTo>
                <a:cubicBezTo>
                  <a:pt x="8328737" y="2924469"/>
                  <a:pt x="8138806" y="3137979"/>
                  <a:pt x="7858750" y="3139440"/>
                </a:cubicBezTo>
                <a:cubicBezTo>
                  <a:pt x="5218916" y="2978733"/>
                  <a:pt x="2361104" y="3179107"/>
                  <a:pt x="523250" y="3139440"/>
                </a:cubicBezTo>
                <a:cubicBezTo>
                  <a:pt x="186077" y="3129707"/>
                  <a:pt x="-31920" y="2890712"/>
                  <a:pt x="0" y="2616190"/>
                </a:cubicBezTo>
                <a:cubicBezTo>
                  <a:pt x="32216" y="2054685"/>
                  <a:pt x="57206" y="963136"/>
                  <a:pt x="0" y="52325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dirty="0">
                <a:latin typeface="Cambria" panose="02040503050406030204" pitchFamily="18" charset="0"/>
                <a:ea typeface="Cambria" panose="02040503050406030204" pitchFamily="18" charset="0"/>
              </a:rPr>
              <a:t>1m</a:t>
            </a:r>
            <a:r>
              <a:rPr lang="en-US" sz="6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latin typeface="Cambria" panose="02040503050406030204" pitchFamily="18" charset="0"/>
                <a:ea typeface="Cambria" panose="02040503050406030204" pitchFamily="18" charset="0"/>
              </a:rPr>
              <a:t> = …. cm</a:t>
            </a:r>
            <a:r>
              <a:rPr lang="en-US" sz="6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3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5" name="Picture 4" descr="A picture containing doll, toy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AC6A21ED-170B-A61E-1925-86A2C4A33B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603" y="3124803"/>
            <a:ext cx="4019397" cy="373259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87A199-8299-C74A-F4F5-CA54F0FCB868}"/>
              </a:ext>
            </a:extLst>
          </p:cNvPr>
          <p:cNvSpPr/>
          <p:nvPr/>
        </p:nvSpPr>
        <p:spPr>
          <a:xfrm>
            <a:off x="1097280" y="3916680"/>
            <a:ext cx="8382000" cy="2148840"/>
          </a:xfrm>
          <a:custGeom>
            <a:avLst/>
            <a:gdLst>
              <a:gd name="connsiteX0" fmla="*/ 0 w 8382000"/>
              <a:gd name="connsiteY0" fmla="*/ 358147 h 2148840"/>
              <a:gd name="connsiteX1" fmla="*/ 358147 w 8382000"/>
              <a:gd name="connsiteY1" fmla="*/ 0 h 2148840"/>
              <a:gd name="connsiteX2" fmla="*/ 8023853 w 8382000"/>
              <a:gd name="connsiteY2" fmla="*/ 0 h 2148840"/>
              <a:gd name="connsiteX3" fmla="*/ 8382000 w 8382000"/>
              <a:gd name="connsiteY3" fmla="*/ 358147 h 2148840"/>
              <a:gd name="connsiteX4" fmla="*/ 8382000 w 8382000"/>
              <a:gd name="connsiteY4" fmla="*/ 1790693 h 2148840"/>
              <a:gd name="connsiteX5" fmla="*/ 8023853 w 8382000"/>
              <a:gd name="connsiteY5" fmla="*/ 2148840 h 2148840"/>
              <a:gd name="connsiteX6" fmla="*/ 358147 w 8382000"/>
              <a:gd name="connsiteY6" fmla="*/ 2148840 h 2148840"/>
              <a:gd name="connsiteX7" fmla="*/ 0 w 8382000"/>
              <a:gd name="connsiteY7" fmla="*/ 1790693 h 2148840"/>
              <a:gd name="connsiteX8" fmla="*/ 0 w 8382000"/>
              <a:gd name="connsiteY8" fmla="*/ 358147 h 214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82000" h="2148840" fill="none" extrusionOk="0">
                <a:moveTo>
                  <a:pt x="0" y="358147"/>
                </a:moveTo>
                <a:cubicBezTo>
                  <a:pt x="1347" y="196801"/>
                  <a:pt x="161783" y="2408"/>
                  <a:pt x="358147" y="0"/>
                </a:cubicBezTo>
                <a:cubicBezTo>
                  <a:pt x="4016438" y="72427"/>
                  <a:pt x="6121130" y="61419"/>
                  <a:pt x="8023853" y="0"/>
                </a:cubicBezTo>
                <a:cubicBezTo>
                  <a:pt x="8219091" y="-17628"/>
                  <a:pt x="8368381" y="156228"/>
                  <a:pt x="8382000" y="358147"/>
                </a:cubicBezTo>
                <a:cubicBezTo>
                  <a:pt x="8377879" y="846757"/>
                  <a:pt x="8509005" y="1509844"/>
                  <a:pt x="8382000" y="1790693"/>
                </a:cubicBezTo>
                <a:cubicBezTo>
                  <a:pt x="8384674" y="1974920"/>
                  <a:pt x="8211032" y="2136934"/>
                  <a:pt x="8023853" y="2148840"/>
                </a:cubicBezTo>
                <a:cubicBezTo>
                  <a:pt x="6807211" y="2178667"/>
                  <a:pt x="1768266" y="2069534"/>
                  <a:pt x="358147" y="2148840"/>
                </a:cubicBezTo>
                <a:cubicBezTo>
                  <a:pt x="174291" y="2147264"/>
                  <a:pt x="-12388" y="1990942"/>
                  <a:pt x="0" y="1790693"/>
                </a:cubicBezTo>
                <a:cubicBezTo>
                  <a:pt x="-556" y="1235381"/>
                  <a:pt x="42183" y="538579"/>
                  <a:pt x="0" y="358147"/>
                </a:cubicBezTo>
                <a:close/>
              </a:path>
              <a:path w="8382000" h="2148840" stroke="0" extrusionOk="0">
                <a:moveTo>
                  <a:pt x="0" y="358147"/>
                </a:moveTo>
                <a:cubicBezTo>
                  <a:pt x="28336" y="168072"/>
                  <a:pt x="166590" y="13005"/>
                  <a:pt x="358147" y="0"/>
                </a:cubicBezTo>
                <a:cubicBezTo>
                  <a:pt x="3127315" y="123000"/>
                  <a:pt x="6394190" y="-96860"/>
                  <a:pt x="8023853" y="0"/>
                </a:cubicBezTo>
                <a:cubicBezTo>
                  <a:pt x="8190277" y="-23912"/>
                  <a:pt x="8397100" y="129905"/>
                  <a:pt x="8382000" y="358147"/>
                </a:cubicBezTo>
                <a:cubicBezTo>
                  <a:pt x="8425239" y="691945"/>
                  <a:pt x="8255514" y="1136464"/>
                  <a:pt x="8382000" y="1790693"/>
                </a:cubicBezTo>
                <a:cubicBezTo>
                  <a:pt x="8361908" y="1995771"/>
                  <a:pt x="8192566" y="2144080"/>
                  <a:pt x="8023853" y="2148840"/>
                </a:cubicBezTo>
                <a:cubicBezTo>
                  <a:pt x="4801764" y="1988133"/>
                  <a:pt x="2332716" y="2188507"/>
                  <a:pt x="358147" y="2148840"/>
                </a:cubicBezTo>
                <a:cubicBezTo>
                  <a:pt x="151979" y="2147150"/>
                  <a:pt x="-20613" y="1979154"/>
                  <a:pt x="0" y="1790693"/>
                </a:cubicBezTo>
                <a:cubicBezTo>
                  <a:pt x="-118469" y="1092044"/>
                  <a:pt x="-55391" y="562021"/>
                  <a:pt x="0" y="35814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1 000 000</a:t>
            </a:r>
          </a:p>
        </p:txBody>
      </p:sp>
    </p:spTree>
    <p:extLst>
      <p:ext uri="{BB962C8B-B14F-4D97-AF65-F5344CB8AC3E}">
        <p14:creationId xmlns:p14="http://schemas.microsoft.com/office/powerpoint/2010/main" val="2300589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A7AC5C4-5D33-0D09-602B-0B8264727911}"/>
              </a:ext>
            </a:extLst>
          </p:cNvPr>
          <p:cNvSpPr/>
          <p:nvPr/>
        </p:nvSpPr>
        <p:spPr>
          <a:xfrm>
            <a:off x="1097280" y="458586"/>
            <a:ext cx="8382000" cy="3139440"/>
          </a:xfrm>
          <a:custGeom>
            <a:avLst/>
            <a:gdLst>
              <a:gd name="connsiteX0" fmla="*/ 0 w 8382000"/>
              <a:gd name="connsiteY0" fmla="*/ 523250 h 3139440"/>
              <a:gd name="connsiteX1" fmla="*/ 523250 w 8382000"/>
              <a:gd name="connsiteY1" fmla="*/ 0 h 3139440"/>
              <a:gd name="connsiteX2" fmla="*/ 7858750 w 8382000"/>
              <a:gd name="connsiteY2" fmla="*/ 0 h 3139440"/>
              <a:gd name="connsiteX3" fmla="*/ 8382000 w 8382000"/>
              <a:gd name="connsiteY3" fmla="*/ 523250 h 3139440"/>
              <a:gd name="connsiteX4" fmla="*/ 8382000 w 8382000"/>
              <a:gd name="connsiteY4" fmla="*/ 2616190 h 3139440"/>
              <a:gd name="connsiteX5" fmla="*/ 7858750 w 8382000"/>
              <a:gd name="connsiteY5" fmla="*/ 3139440 h 3139440"/>
              <a:gd name="connsiteX6" fmla="*/ 523250 w 8382000"/>
              <a:gd name="connsiteY6" fmla="*/ 3139440 h 3139440"/>
              <a:gd name="connsiteX7" fmla="*/ 0 w 8382000"/>
              <a:gd name="connsiteY7" fmla="*/ 2616190 h 3139440"/>
              <a:gd name="connsiteX8" fmla="*/ 0 w 8382000"/>
              <a:gd name="connsiteY8" fmla="*/ 523250 h 31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82000" h="3139440" fill="none" extrusionOk="0">
                <a:moveTo>
                  <a:pt x="0" y="523250"/>
                </a:moveTo>
                <a:cubicBezTo>
                  <a:pt x="406" y="245259"/>
                  <a:pt x="247304" y="21881"/>
                  <a:pt x="523250" y="0"/>
                </a:cubicBezTo>
                <a:cubicBezTo>
                  <a:pt x="1704402" y="72427"/>
                  <a:pt x="6524861" y="61419"/>
                  <a:pt x="7858750" y="0"/>
                </a:cubicBezTo>
                <a:cubicBezTo>
                  <a:pt x="8145890" y="-12687"/>
                  <a:pt x="8372930" y="231524"/>
                  <a:pt x="8382000" y="523250"/>
                </a:cubicBezTo>
                <a:cubicBezTo>
                  <a:pt x="8482876" y="1330879"/>
                  <a:pt x="8274687" y="2216777"/>
                  <a:pt x="8382000" y="2616190"/>
                </a:cubicBezTo>
                <a:cubicBezTo>
                  <a:pt x="8383555" y="2897283"/>
                  <a:pt x="8117962" y="3106066"/>
                  <a:pt x="7858750" y="3139440"/>
                </a:cubicBezTo>
                <a:cubicBezTo>
                  <a:pt x="4566561" y="3169267"/>
                  <a:pt x="3854384" y="3060134"/>
                  <a:pt x="523250" y="3139440"/>
                </a:cubicBezTo>
                <a:cubicBezTo>
                  <a:pt x="269821" y="3135421"/>
                  <a:pt x="-54812" y="2916011"/>
                  <a:pt x="0" y="2616190"/>
                </a:cubicBezTo>
                <a:cubicBezTo>
                  <a:pt x="50037" y="1782378"/>
                  <a:pt x="770" y="1073688"/>
                  <a:pt x="0" y="523250"/>
                </a:cubicBezTo>
                <a:close/>
              </a:path>
              <a:path w="8382000" h="3139440" stroke="0" extrusionOk="0">
                <a:moveTo>
                  <a:pt x="0" y="523250"/>
                </a:moveTo>
                <a:cubicBezTo>
                  <a:pt x="50642" y="248071"/>
                  <a:pt x="258068" y="49589"/>
                  <a:pt x="523250" y="0"/>
                </a:cubicBezTo>
                <a:cubicBezTo>
                  <a:pt x="1778103" y="123000"/>
                  <a:pt x="6295604" y="-96860"/>
                  <a:pt x="7858750" y="0"/>
                </a:cubicBezTo>
                <a:cubicBezTo>
                  <a:pt x="8120162" y="-21013"/>
                  <a:pt x="8384166" y="229900"/>
                  <a:pt x="8382000" y="523250"/>
                </a:cubicBezTo>
                <a:cubicBezTo>
                  <a:pt x="8385173" y="1119278"/>
                  <a:pt x="8476267" y="2001916"/>
                  <a:pt x="8382000" y="2616190"/>
                </a:cubicBezTo>
                <a:cubicBezTo>
                  <a:pt x="8328737" y="2924469"/>
                  <a:pt x="8138806" y="3137979"/>
                  <a:pt x="7858750" y="3139440"/>
                </a:cubicBezTo>
                <a:cubicBezTo>
                  <a:pt x="5218916" y="2978733"/>
                  <a:pt x="2361104" y="3179107"/>
                  <a:pt x="523250" y="3139440"/>
                </a:cubicBezTo>
                <a:cubicBezTo>
                  <a:pt x="186077" y="3129707"/>
                  <a:pt x="-31920" y="2890712"/>
                  <a:pt x="0" y="2616190"/>
                </a:cubicBezTo>
                <a:cubicBezTo>
                  <a:pt x="32216" y="2054685"/>
                  <a:pt x="57206" y="963136"/>
                  <a:pt x="0" y="52325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1cm</a:t>
            </a:r>
            <a:r>
              <a:rPr lang="en-US" sz="48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= …. dm</a:t>
            </a:r>
            <a:r>
              <a:rPr lang="en-US" sz="48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167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A096B6E-F749-BCFA-DFFC-173CBBF3FF8D}"/>
                  </a:ext>
                </a:extLst>
              </p:cNvPr>
              <p:cNvSpPr/>
              <p:nvPr/>
            </p:nvSpPr>
            <p:spPr>
              <a:xfrm>
                <a:off x="1097280" y="3855027"/>
                <a:ext cx="7527175" cy="2210493"/>
              </a:xfrm>
              <a:custGeom>
                <a:avLst/>
                <a:gdLst>
                  <a:gd name="connsiteX0" fmla="*/ 0 w 7527175"/>
                  <a:gd name="connsiteY0" fmla="*/ 368423 h 2210493"/>
                  <a:gd name="connsiteX1" fmla="*/ 368423 w 7527175"/>
                  <a:gd name="connsiteY1" fmla="*/ 0 h 2210493"/>
                  <a:gd name="connsiteX2" fmla="*/ 7158752 w 7527175"/>
                  <a:gd name="connsiteY2" fmla="*/ 0 h 2210493"/>
                  <a:gd name="connsiteX3" fmla="*/ 7527175 w 7527175"/>
                  <a:gd name="connsiteY3" fmla="*/ 368423 h 2210493"/>
                  <a:gd name="connsiteX4" fmla="*/ 7527175 w 7527175"/>
                  <a:gd name="connsiteY4" fmla="*/ 1842070 h 2210493"/>
                  <a:gd name="connsiteX5" fmla="*/ 7158752 w 7527175"/>
                  <a:gd name="connsiteY5" fmla="*/ 2210493 h 2210493"/>
                  <a:gd name="connsiteX6" fmla="*/ 368423 w 7527175"/>
                  <a:gd name="connsiteY6" fmla="*/ 2210493 h 2210493"/>
                  <a:gd name="connsiteX7" fmla="*/ 0 w 7527175"/>
                  <a:gd name="connsiteY7" fmla="*/ 1842070 h 2210493"/>
                  <a:gd name="connsiteX8" fmla="*/ 0 w 7527175"/>
                  <a:gd name="connsiteY8" fmla="*/ 368423 h 2210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27175" h="2210493" fill="none" extrusionOk="0">
                    <a:moveTo>
                      <a:pt x="0" y="368423"/>
                    </a:moveTo>
                    <a:cubicBezTo>
                      <a:pt x="310" y="173353"/>
                      <a:pt x="184097" y="32136"/>
                      <a:pt x="368423" y="0"/>
                    </a:cubicBezTo>
                    <a:cubicBezTo>
                      <a:pt x="3019449" y="72427"/>
                      <a:pt x="6406477" y="61419"/>
                      <a:pt x="7158752" y="0"/>
                    </a:cubicBezTo>
                    <a:cubicBezTo>
                      <a:pt x="7357376" y="-33384"/>
                      <a:pt x="7524450" y="164125"/>
                      <a:pt x="7527175" y="368423"/>
                    </a:cubicBezTo>
                    <a:cubicBezTo>
                      <a:pt x="7637641" y="999955"/>
                      <a:pt x="7567304" y="1663079"/>
                      <a:pt x="7527175" y="1842070"/>
                    </a:cubicBezTo>
                    <a:cubicBezTo>
                      <a:pt x="7532917" y="2016402"/>
                      <a:pt x="7348456" y="2195056"/>
                      <a:pt x="7158752" y="2210493"/>
                    </a:cubicBezTo>
                    <a:cubicBezTo>
                      <a:pt x="4853121" y="2240320"/>
                      <a:pt x="3530459" y="2131187"/>
                      <a:pt x="368423" y="2210493"/>
                    </a:cubicBezTo>
                    <a:cubicBezTo>
                      <a:pt x="189571" y="2207710"/>
                      <a:pt x="-7642" y="2047055"/>
                      <a:pt x="0" y="1842070"/>
                    </a:cubicBezTo>
                    <a:cubicBezTo>
                      <a:pt x="-80837" y="1546234"/>
                      <a:pt x="6587" y="628986"/>
                      <a:pt x="0" y="368423"/>
                    </a:cubicBezTo>
                    <a:close/>
                  </a:path>
                  <a:path w="7527175" h="2210493" stroke="0" extrusionOk="0">
                    <a:moveTo>
                      <a:pt x="0" y="368423"/>
                    </a:moveTo>
                    <a:cubicBezTo>
                      <a:pt x="23101" y="171246"/>
                      <a:pt x="166365" y="2951"/>
                      <a:pt x="368423" y="0"/>
                    </a:cubicBezTo>
                    <a:cubicBezTo>
                      <a:pt x="1469447" y="123000"/>
                      <a:pt x="6227204" y="-96860"/>
                      <a:pt x="7158752" y="0"/>
                    </a:cubicBezTo>
                    <a:cubicBezTo>
                      <a:pt x="7338623" y="-17989"/>
                      <a:pt x="7539126" y="140856"/>
                      <a:pt x="7527175" y="368423"/>
                    </a:cubicBezTo>
                    <a:cubicBezTo>
                      <a:pt x="7464641" y="1102756"/>
                      <a:pt x="7635359" y="1625369"/>
                      <a:pt x="7527175" y="1842070"/>
                    </a:cubicBezTo>
                    <a:cubicBezTo>
                      <a:pt x="7505084" y="2053547"/>
                      <a:pt x="7327824" y="2204863"/>
                      <a:pt x="7158752" y="2210493"/>
                    </a:cubicBezTo>
                    <a:cubicBezTo>
                      <a:pt x="6207577" y="2049786"/>
                      <a:pt x="2350384" y="2250160"/>
                      <a:pt x="368423" y="2210493"/>
                    </a:cubicBezTo>
                    <a:cubicBezTo>
                      <a:pt x="134188" y="2204280"/>
                      <a:pt x="-16631" y="2038010"/>
                      <a:pt x="0" y="1842070"/>
                    </a:cubicBezTo>
                    <a:cubicBezTo>
                      <a:pt x="-105808" y="1275624"/>
                      <a:pt x="27934" y="661042"/>
                      <a:pt x="0" y="368423"/>
                    </a:cubicBezTo>
                    <a:close/>
                  </a:path>
                </a:pathLst>
              </a:custGeom>
              <a:solidFill>
                <a:srgbClr val="FFFFFF">
                  <a:alpha val="61176"/>
                </a:srgbClr>
              </a:solidFill>
              <a:ln w="28575">
                <a:extLst>
                  <a:ext uri="{C807C97D-BFC1-408E-A445-0C87EB9F89A2}">
                    <ask:lineSketchStyleProps xmlns:ask="http://schemas.microsoft.com/office/drawing/2018/sketchyshapes" sd="852854689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-Rounded" panose="020B0500000000000000" pitchFamily="34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-Rounded" panose="020B0500000000000000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-Rounded" panose="020B0500000000000000" pitchFamily="34" charset="0"/>
                            </a:rPr>
                            <m:t>𝟏</m:t>
                          </m:r>
                          <m:r>
                            <a:rPr kumimoji="0" lang="en-US" sz="4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-Rounded" panose="020B0500000000000000" pitchFamily="34" charset="0"/>
                            </a:rPr>
                            <m:t> </m:t>
                          </m:r>
                          <m:r>
                            <a:rPr kumimoji="0" lang="en-US" sz="4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-Rounded" panose="020B0500000000000000" pitchFamily="34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endParaRPr>
              </a:p>
            </p:txBody>
          </p:sp>
        </mc:Choice>
        <mc:Fallback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A096B6E-F749-BCFA-DFFC-173CBBF3FF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3855027"/>
                <a:ext cx="7527175" cy="221049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extLst>
                  <a:ext uri="{C807C97D-BFC1-408E-A445-0C87EB9F89A2}">
                    <ask:lineSketchStyleProps xmlns:ask="http://schemas.microsoft.com/office/drawing/2018/sketchyshapes" sd="852854689">
                      <a:custGeom>
                        <a:avLst/>
                        <a:gdLst>
                          <a:gd name="connsiteX0" fmla="*/ 0 w 7527175"/>
                          <a:gd name="connsiteY0" fmla="*/ 368423 h 2210493"/>
                          <a:gd name="connsiteX1" fmla="*/ 368423 w 7527175"/>
                          <a:gd name="connsiteY1" fmla="*/ 0 h 2210493"/>
                          <a:gd name="connsiteX2" fmla="*/ 7158752 w 7527175"/>
                          <a:gd name="connsiteY2" fmla="*/ 0 h 2210493"/>
                          <a:gd name="connsiteX3" fmla="*/ 7527175 w 7527175"/>
                          <a:gd name="connsiteY3" fmla="*/ 368423 h 2210493"/>
                          <a:gd name="connsiteX4" fmla="*/ 7527175 w 7527175"/>
                          <a:gd name="connsiteY4" fmla="*/ 1842070 h 2210493"/>
                          <a:gd name="connsiteX5" fmla="*/ 7158752 w 7527175"/>
                          <a:gd name="connsiteY5" fmla="*/ 2210493 h 2210493"/>
                          <a:gd name="connsiteX6" fmla="*/ 368423 w 7527175"/>
                          <a:gd name="connsiteY6" fmla="*/ 2210493 h 2210493"/>
                          <a:gd name="connsiteX7" fmla="*/ 0 w 7527175"/>
                          <a:gd name="connsiteY7" fmla="*/ 1842070 h 2210493"/>
                          <a:gd name="connsiteX8" fmla="*/ 0 w 7527175"/>
                          <a:gd name="connsiteY8" fmla="*/ 368423 h 22104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527175" h="2210493" fill="none" extrusionOk="0">
                            <a:moveTo>
                              <a:pt x="0" y="368423"/>
                            </a:moveTo>
                            <a:cubicBezTo>
                              <a:pt x="310" y="173353"/>
                              <a:pt x="184097" y="32136"/>
                              <a:pt x="368423" y="0"/>
                            </a:cubicBezTo>
                            <a:cubicBezTo>
                              <a:pt x="3019449" y="72427"/>
                              <a:pt x="6406477" y="61419"/>
                              <a:pt x="7158752" y="0"/>
                            </a:cubicBezTo>
                            <a:cubicBezTo>
                              <a:pt x="7357376" y="-33384"/>
                              <a:pt x="7524450" y="164125"/>
                              <a:pt x="7527175" y="368423"/>
                            </a:cubicBezTo>
                            <a:cubicBezTo>
                              <a:pt x="7637641" y="999955"/>
                              <a:pt x="7567304" y="1663079"/>
                              <a:pt x="7527175" y="1842070"/>
                            </a:cubicBezTo>
                            <a:cubicBezTo>
                              <a:pt x="7532917" y="2016402"/>
                              <a:pt x="7348456" y="2195056"/>
                              <a:pt x="7158752" y="2210493"/>
                            </a:cubicBezTo>
                            <a:cubicBezTo>
                              <a:pt x="4853121" y="2240320"/>
                              <a:pt x="3530459" y="2131187"/>
                              <a:pt x="368423" y="2210493"/>
                            </a:cubicBezTo>
                            <a:cubicBezTo>
                              <a:pt x="189571" y="2207710"/>
                              <a:pt x="-7642" y="2047055"/>
                              <a:pt x="0" y="1842070"/>
                            </a:cubicBezTo>
                            <a:cubicBezTo>
                              <a:pt x="-80837" y="1546234"/>
                              <a:pt x="6587" y="628986"/>
                              <a:pt x="0" y="368423"/>
                            </a:cubicBezTo>
                            <a:close/>
                          </a:path>
                          <a:path w="7527175" h="2210493" stroke="0" extrusionOk="0">
                            <a:moveTo>
                              <a:pt x="0" y="368423"/>
                            </a:moveTo>
                            <a:cubicBezTo>
                              <a:pt x="23101" y="171246"/>
                              <a:pt x="166365" y="2951"/>
                              <a:pt x="368423" y="0"/>
                            </a:cubicBezTo>
                            <a:cubicBezTo>
                              <a:pt x="1469447" y="123000"/>
                              <a:pt x="6227204" y="-96860"/>
                              <a:pt x="7158752" y="0"/>
                            </a:cubicBezTo>
                            <a:cubicBezTo>
                              <a:pt x="7338623" y="-17989"/>
                              <a:pt x="7539126" y="140856"/>
                              <a:pt x="7527175" y="368423"/>
                            </a:cubicBezTo>
                            <a:cubicBezTo>
                              <a:pt x="7464641" y="1102756"/>
                              <a:pt x="7635359" y="1625369"/>
                              <a:pt x="7527175" y="1842070"/>
                            </a:cubicBezTo>
                            <a:cubicBezTo>
                              <a:pt x="7505084" y="2053547"/>
                              <a:pt x="7327824" y="2204863"/>
                              <a:pt x="7158752" y="2210493"/>
                            </a:cubicBezTo>
                            <a:cubicBezTo>
                              <a:pt x="6207577" y="2049786"/>
                              <a:pt x="2350384" y="2250160"/>
                              <a:pt x="368423" y="2210493"/>
                            </a:cubicBezTo>
                            <a:cubicBezTo>
                              <a:pt x="134188" y="2204280"/>
                              <a:pt x="-16631" y="2038010"/>
                              <a:pt x="0" y="1842070"/>
                            </a:cubicBezTo>
                            <a:cubicBezTo>
                              <a:pt x="-105808" y="1275624"/>
                              <a:pt x="27934" y="661042"/>
                              <a:pt x="0" y="368423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tex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F53AEF4E-AE2B-6082-88B3-C591487C71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397" y="2931026"/>
            <a:ext cx="3381603" cy="397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500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97C219-A2E4-D318-4D6E-C1D1834E1311}"/>
              </a:ext>
            </a:extLst>
          </p:cNvPr>
          <p:cNvSpPr/>
          <p:nvPr/>
        </p:nvSpPr>
        <p:spPr>
          <a:xfrm>
            <a:off x="1097280" y="624840"/>
            <a:ext cx="8382000" cy="3139440"/>
          </a:xfrm>
          <a:custGeom>
            <a:avLst/>
            <a:gdLst>
              <a:gd name="connsiteX0" fmla="*/ 0 w 8382000"/>
              <a:gd name="connsiteY0" fmla="*/ 523250 h 3139440"/>
              <a:gd name="connsiteX1" fmla="*/ 523250 w 8382000"/>
              <a:gd name="connsiteY1" fmla="*/ 0 h 3139440"/>
              <a:gd name="connsiteX2" fmla="*/ 7858750 w 8382000"/>
              <a:gd name="connsiteY2" fmla="*/ 0 h 3139440"/>
              <a:gd name="connsiteX3" fmla="*/ 8382000 w 8382000"/>
              <a:gd name="connsiteY3" fmla="*/ 523250 h 3139440"/>
              <a:gd name="connsiteX4" fmla="*/ 8382000 w 8382000"/>
              <a:gd name="connsiteY4" fmla="*/ 2616190 h 3139440"/>
              <a:gd name="connsiteX5" fmla="*/ 7858750 w 8382000"/>
              <a:gd name="connsiteY5" fmla="*/ 3139440 h 3139440"/>
              <a:gd name="connsiteX6" fmla="*/ 523250 w 8382000"/>
              <a:gd name="connsiteY6" fmla="*/ 3139440 h 3139440"/>
              <a:gd name="connsiteX7" fmla="*/ 0 w 8382000"/>
              <a:gd name="connsiteY7" fmla="*/ 2616190 h 3139440"/>
              <a:gd name="connsiteX8" fmla="*/ 0 w 8382000"/>
              <a:gd name="connsiteY8" fmla="*/ 523250 h 31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82000" h="3139440" fill="none" extrusionOk="0">
                <a:moveTo>
                  <a:pt x="0" y="523250"/>
                </a:moveTo>
                <a:cubicBezTo>
                  <a:pt x="406" y="245259"/>
                  <a:pt x="247304" y="21881"/>
                  <a:pt x="523250" y="0"/>
                </a:cubicBezTo>
                <a:cubicBezTo>
                  <a:pt x="1704402" y="72427"/>
                  <a:pt x="6524861" y="61419"/>
                  <a:pt x="7858750" y="0"/>
                </a:cubicBezTo>
                <a:cubicBezTo>
                  <a:pt x="8145890" y="-12687"/>
                  <a:pt x="8372930" y="231524"/>
                  <a:pt x="8382000" y="523250"/>
                </a:cubicBezTo>
                <a:cubicBezTo>
                  <a:pt x="8482876" y="1330879"/>
                  <a:pt x="8274687" y="2216777"/>
                  <a:pt x="8382000" y="2616190"/>
                </a:cubicBezTo>
                <a:cubicBezTo>
                  <a:pt x="8383555" y="2897283"/>
                  <a:pt x="8117962" y="3106066"/>
                  <a:pt x="7858750" y="3139440"/>
                </a:cubicBezTo>
                <a:cubicBezTo>
                  <a:pt x="4566561" y="3169267"/>
                  <a:pt x="3854384" y="3060134"/>
                  <a:pt x="523250" y="3139440"/>
                </a:cubicBezTo>
                <a:cubicBezTo>
                  <a:pt x="269821" y="3135421"/>
                  <a:pt x="-54812" y="2916011"/>
                  <a:pt x="0" y="2616190"/>
                </a:cubicBezTo>
                <a:cubicBezTo>
                  <a:pt x="50037" y="1782378"/>
                  <a:pt x="770" y="1073688"/>
                  <a:pt x="0" y="523250"/>
                </a:cubicBezTo>
                <a:close/>
              </a:path>
              <a:path w="8382000" h="3139440" stroke="0" extrusionOk="0">
                <a:moveTo>
                  <a:pt x="0" y="523250"/>
                </a:moveTo>
                <a:cubicBezTo>
                  <a:pt x="50642" y="248071"/>
                  <a:pt x="258068" y="49589"/>
                  <a:pt x="523250" y="0"/>
                </a:cubicBezTo>
                <a:cubicBezTo>
                  <a:pt x="1778103" y="123000"/>
                  <a:pt x="6295604" y="-96860"/>
                  <a:pt x="7858750" y="0"/>
                </a:cubicBezTo>
                <a:cubicBezTo>
                  <a:pt x="8120162" y="-21013"/>
                  <a:pt x="8384166" y="229900"/>
                  <a:pt x="8382000" y="523250"/>
                </a:cubicBezTo>
                <a:cubicBezTo>
                  <a:pt x="8385173" y="1119278"/>
                  <a:pt x="8476267" y="2001916"/>
                  <a:pt x="8382000" y="2616190"/>
                </a:cubicBezTo>
                <a:cubicBezTo>
                  <a:pt x="8328737" y="2924469"/>
                  <a:pt x="8138806" y="3137979"/>
                  <a:pt x="7858750" y="3139440"/>
                </a:cubicBezTo>
                <a:cubicBezTo>
                  <a:pt x="5218916" y="2978733"/>
                  <a:pt x="2361104" y="3179107"/>
                  <a:pt x="523250" y="3139440"/>
                </a:cubicBezTo>
                <a:cubicBezTo>
                  <a:pt x="186077" y="3129707"/>
                  <a:pt x="-31920" y="2890712"/>
                  <a:pt x="0" y="2616190"/>
                </a:cubicBezTo>
                <a:cubicBezTo>
                  <a:pt x="32216" y="2054685"/>
                  <a:pt x="57206" y="963136"/>
                  <a:pt x="0" y="52325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1dm</a:t>
            </a:r>
            <a:r>
              <a:rPr lang="en-US" sz="4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= …. m</a:t>
            </a:r>
            <a:r>
              <a:rPr lang="en-US" sz="4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153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D8B9C0B-27E3-E763-1190-2C87C20F7D73}"/>
                  </a:ext>
                </a:extLst>
              </p:cNvPr>
              <p:cNvSpPr/>
              <p:nvPr/>
            </p:nvSpPr>
            <p:spPr>
              <a:xfrm>
                <a:off x="1351382" y="4000499"/>
                <a:ext cx="7231509" cy="2095337"/>
              </a:xfrm>
              <a:custGeom>
                <a:avLst/>
                <a:gdLst>
                  <a:gd name="connsiteX0" fmla="*/ 0 w 7231509"/>
                  <a:gd name="connsiteY0" fmla="*/ 349230 h 2095337"/>
                  <a:gd name="connsiteX1" fmla="*/ 349230 w 7231509"/>
                  <a:gd name="connsiteY1" fmla="*/ 0 h 2095337"/>
                  <a:gd name="connsiteX2" fmla="*/ 6882279 w 7231509"/>
                  <a:gd name="connsiteY2" fmla="*/ 0 h 2095337"/>
                  <a:gd name="connsiteX3" fmla="*/ 7231509 w 7231509"/>
                  <a:gd name="connsiteY3" fmla="*/ 349230 h 2095337"/>
                  <a:gd name="connsiteX4" fmla="*/ 7231509 w 7231509"/>
                  <a:gd name="connsiteY4" fmla="*/ 1746107 h 2095337"/>
                  <a:gd name="connsiteX5" fmla="*/ 6882279 w 7231509"/>
                  <a:gd name="connsiteY5" fmla="*/ 2095337 h 2095337"/>
                  <a:gd name="connsiteX6" fmla="*/ 349230 w 7231509"/>
                  <a:gd name="connsiteY6" fmla="*/ 2095337 h 2095337"/>
                  <a:gd name="connsiteX7" fmla="*/ 0 w 7231509"/>
                  <a:gd name="connsiteY7" fmla="*/ 1746107 h 2095337"/>
                  <a:gd name="connsiteX8" fmla="*/ 0 w 7231509"/>
                  <a:gd name="connsiteY8" fmla="*/ 349230 h 209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31509" h="2095337" fill="none" extrusionOk="0">
                    <a:moveTo>
                      <a:pt x="0" y="349230"/>
                    </a:moveTo>
                    <a:cubicBezTo>
                      <a:pt x="743" y="176465"/>
                      <a:pt x="162165" y="9749"/>
                      <a:pt x="349230" y="0"/>
                    </a:cubicBezTo>
                    <a:cubicBezTo>
                      <a:pt x="3246564" y="72427"/>
                      <a:pt x="5843531" y="61419"/>
                      <a:pt x="6882279" y="0"/>
                    </a:cubicBezTo>
                    <a:cubicBezTo>
                      <a:pt x="7072538" y="-17998"/>
                      <a:pt x="7202080" y="147454"/>
                      <a:pt x="7231509" y="349230"/>
                    </a:cubicBezTo>
                    <a:cubicBezTo>
                      <a:pt x="7155318" y="992525"/>
                      <a:pt x="7110495" y="1488034"/>
                      <a:pt x="7231509" y="1746107"/>
                    </a:cubicBezTo>
                    <a:cubicBezTo>
                      <a:pt x="7238633" y="1902825"/>
                      <a:pt x="7052248" y="2069660"/>
                      <a:pt x="6882279" y="2095337"/>
                    </a:cubicBezTo>
                    <a:cubicBezTo>
                      <a:pt x="4601866" y="2125164"/>
                      <a:pt x="2941465" y="2016031"/>
                      <a:pt x="349230" y="2095337"/>
                    </a:cubicBezTo>
                    <a:cubicBezTo>
                      <a:pt x="189041" y="2091642"/>
                      <a:pt x="-20284" y="1942992"/>
                      <a:pt x="0" y="1746107"/>
                    </a:cubicBezTo>
                    <a:cubicBezTo>
                      <a:pt x="83510" y="1489233"/>
                      <a:pt x="-118070" y="583358"/>
                      <a:pt x="0" y="349230"/>
                    </a:cubicBezTo>
                    <a:close/>
                  </a:path>
                  <a:path w="7231509" h="2095337" stroke="0" extrusionOk="0">
                    <a:moveTo>
                      <a:pt x="0" y="349230"/>
                    </a:moveTo>
                    <a:cubicBezTo>
                      <a:pt x="34829" y="165850"/>
                      <a:pt x="159154" y="5829"/>
                      <a:pt x="349230" y="0"/>
                    </a:cubicBezTo>
                    <a:cubicBezTo>
                      <a:pt x="2762382" y="123000"/>
                      <a:pt x="4367077" y="-96860"/>
                      <a:pt x="6882279" y="0"/>
                    </a:cubicBezTo>
                    <a:cubicBezTo>
                      <a:pt x="7071022" y="-3148"/>
                      <a:pt x="7241000" y="137222"/>
                      <a:pt x="7231509" y="349230"/>
                    </a:cubicBezTo>
                    <a:cubicBezTo>
                      <a:pt x="7282883" y="976509"/>
                      <a:pt x="7279526" y="1193314"/>
                      <a:pt x="7231509" y="1746107"/>
                    </a:cubicBezTo>
                    <a:cubicBezTo>
                      <a:pt x="7212022" y="1946041"/>
                      <a:pt x="7071417" y="2094726"/>
                      <a:pt x="6882279" y="2095337"/>
                    </a:cubicBezTo>
                    <a:cubicBezTo>
                      <a:pt x="4519530" y="1934630"/>
                      <a:pt x="2242971" y="2135004"/>
                      <a:pt x="349230" y="2095337"/>
                    </a:cubicBezTo>
                    <a:cubicBezTo>
                      <a:pt x="142289" y="2092496"/>
                      <a:pt x="-7896" y="1935404"/>
                      <a:pt x="0" y="1746107"/>
                    </a:cubicBezTo>
                    <a:cubicBezTo>
                      <a:pt x="-69042" y="1585873"/>
                      <a:pt x="-103630" y="914492"/>
                      <a:pt x="0" y="349230"/>
                    </a:cubicBezTo>
                    <a:close/>
                  </a:path>
                </a:pathLst>
              </a:custGeom>
              <a:solidFill>
                <a:srgbClr val="FFFFFF">
                  <a:alpha val="61176"/>
                </a:srgbClr>
              </a:solidFill>
              <a:ln w="28575">
                <a:extLst>
                  <a:ext uri="{C807C97D-BFC1-408E-A445-0C87EB9F89A2}">
                    <ask:lineSketchStyleProps xmlns:ask="http://schemas.microsoft.com/office/drawing/2018/sketchyshapes" sd="852854689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-Rounded" panose="020B0500000000000000" pitchFamily="34" charset="0"/>
                            </a:rPr>
                          </m:ctrlPr>
                        </m:fPr>
                        <m:num>
                          <m:r>
                            <a:rPr lang="en-US" sz="4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-Rounded" panose="020B0500000000000000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-Rounded" panose="020B0500000000000000" pitchFamily="34" charset="0"/>
                            </a:rPr>
                            <m:t>𝟏</m:t>
                          </m:r>
                          <m:r>
                            <a:rPr lang="en-US" sz="4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-Rounded" panose="020B0500000000000000" pitchFamily="34" charset="0"/>
                            </a:rPr>
                            <m:t> </m:t>
                          </m:r>
                          <m:r>
                            <a:rPr lang="en-US" sz="4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-Rounded" panose="020B0500000000000000" pitchFamily="34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endParaRPr>
              </a:p>
            </p:txBody>
          </p:sp>
        </mc:Choice>
        <mc:Fallback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D8B9C0B-27E3-E763-1190-2C87C20F7D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382" y="4000499"/>
                <a:ext cx="7231509" cy="209533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extLst>
                  <a:ext uri="{C807C97D-BFC1-408E-A445-0C87EB9F89A2}">
                    <ask:lineSketchStyleProps xmlns:ask="http://schemas.microsoft.com/office/drawing/2018/sketchyshapes" sd="852854689">
                      <a:custGeom>
                        <a:avLst/>
                        <a:gdLst>
                          <a:gd name="connsiteX0" fmla="*/ 0 w 7231509"/>
                          <a:gd name="connsiteY0" fmla="*/ 349230 h 2095337"/>
                          <a:gd name="connsiteX1" fmla="*/ 349230 w 7231509"/>
                          <a:gd name="connsiteY1" fmla="*/ 0 h 2095337"/>
                          <a:gd name="connsiteX2" fmla="*/ 6882279 w 7231509"/>
                          <a:gd name="connsiteY2" fmla="*/ 0 h 2095337"/>
                          <a:gd name="connsiteX3" fmla="*/ 7231509 w 7231509"/>
                          <a:gd name="connsiteY3" fmla="*/ 349230 h 2095337"/>
                          <a:gd name="connsiteX4" fmla="*/ 7231509 w 7231509"/>
                          <a:gd name="connsiteY4" fmla="*/ 1746107 h 2095337"/>
                          <a:gd name="connsiteX5" fmla="*/ 6882279 w 7231509"/>
                          <a:gd name="connsiteY5" fmla="*/ 2095337 h 2095337"/>
                          <a:gd name="connsiteX6" fmla="*/ 349230 w 7231509"/>
                          <a:gd name="connsiteY6" fmla="*/ 2095337 h 2095337"/>
                          <a:gd name="connsiteX7" fmla="*/ 0 w 7231509"/>
                          <a:gd name="connsiteY7" fmla="*/ 1746107 h 2095337"/>
                          <a:gd name="connsiteX8" fmla="*/ 0 w 7231509"/>
                          <a:gd name="connsiteY8" fmla="*/ 349230 h 20953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231509" h="2095337" fill="none" extrusionOk="0">
                            <a:moveTo>
                              <a:pt x="0" y="349230"/>
                            </a:moveTo>
                            <a:cubicBezTo>
                              <a:pt x="743" y="176465"/>
                              <a:pt x="162165" y="9749"/>
                              <a:pt x="349230" y="0"/>
                            </a:cubicBezTo>
                            <a:cubicBezTo>
                              <a:pt x="3246564" y="72427"/>
                              <a:pt x="5843531" y="61419"/>
                              <a:pt x="6882279" y="0"/>
                            </a:cubicBezTo>
                            <a:cubicBezTo>
                              <a:pt x="7072538" y="-17998"/>
                              <a:pt x="7202080" y="147454"/>
                              <a:pt x="7231509" y="349230"/>
                            </a:cubicBezTo>
                            <a:cubicBezTo>
                              <a:pt x="7155318" y="992525"/>
                              <a:pt x="7110495" y="1488034"/>
                              <a:pt x="7231509" y="1746107"/>
                            </a:cubicBezTo>
                            <a:cubicBezTo>
                              <a:pt x="7238633" y="1902825"/>
                              <a:pt x="7052248" y="2069660"/>
                              <a:pt x="6882279" y="2095337"/>
                            </a:cubicBezTo>
                            <a:cubicBezTo>
                              <a:pt x="4601866" y="2125164"/>
                              <a:pt x="2941465" y="2016031"/>
                              <a:pt x="349230" y="2095337"/>
                            </a:cubicBezTo>
                            <a:cubicBezTo>
                              <a:pt x="189041" y="2091642"/>
                              <a:pt x="-20284" y="1942992"/>
                              <a:pt x="0" y="1746107"/>
                            </a:cubicBezTo>
                            <a:cubicBezTo>
                              <a:pt x="83510" y="1489233"/>
                              <a:pt x="-118070" y="583358"/>
                              <a:pt x="0" y="349230"/>
                            </a:cubicBezTo>
                            <a:close/>
                          </a:path>
                          <a:path w="7231509" h="2095337" stroke="0" extrusionOk="0">
                            <a:moveTo>
                              <a:pt x="0" y="349230"/>
                            </a:moveTo>
                            <a:cubicBezTo>
                              <a:pt x="34829" y="165850"/>
                              <a:pt x="159154" y="5829"/>
                              <a:pt x="349230" y="0"/>
                            </a:cubicBezTo>
                            <a:cubicBezTo>
                              <a:pt x="2762382" y="123000"/>
                              <a:pt x="4367077" y="-96860"/>
                              <a:pt x="6882279" y="0"/>
                            </a:cubicBezTo>
                            <a:cubicBezTo>
                              <a:pt x="7071022" y="-3148"/>
                              <a:pt x="7241000" y="137222"/>
                              <a:pt x="7231509" y="349230"/>
                            </a:cubicBezTo>
                            <a:cubicBezTo>
                              <a:pt x="7282883" y="976509"/>
                              <a:pt x="7279526" y="1193314"/>
                              <a:pt x="7231509" y="1746107"/>
                            </a:cubicBezTo>
                            <a:cubicBezTo>
                              <a:pt x="7212022" y="1946041"/>
                              <a:pt x="7071417" y="2094726"/>
                              <a:pt x="6882279" y="2095337"/>
                            </a:cubicBezTo>
                            <a:cubicBezTo>
                              <a:pt x="4519530" y="1934630"/>
                              <a:pt x="2242971" y="2135004"/>
                              <a:pt x="349230" y="2095337"/>
                            </a:cubicBezTo>
                            <a:cubicBezTo>
                              <a:pt x="142289" y="2092496"/>
                              <a:pt x="-7896" y="1935404"/>
                              <a:pt x="0" y="1746107"/>
                            </a:cubicBezTo>
                            <a:cubicBezTo>
                              <a:pt x="-69042" y="1585873"/>
                              <a:pt x="-103630" y="914492"/>
                              <a:pt x="0" y="34923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EE1D2B01-5839-774B-9321-B283E5713B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46" y="2936308"/>
            <a:ext cx="5345341" cy="339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18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25301" y="4201771"/>
            <a:ext cx="5166982" cy="1136339"/>
            <a:chOff x="2601064" y="2596738"/>
            <a:chExt cx="5166982" cy="1136339"/>
          </a:xfrm>
        </p:grpSpPr>
        <p:grpSp>
          <p:nvGrpSpPr>
            <p:cNvPr id="7" name="Group 6"/>
            <p:cNvGrpSpPr/>
            <p:nvPr/>
          </p:nvGrpSpPr>
          <p:grpSpPr>
            <a:xfrm>
              <a:off x="2601064" y="2596738"/>
              <a:ext cx="5166982" cy="1136339"/>
              <a:chOff x="2601064" y="2596738"/>
              <a:chExt cx="5166982" cy="1136339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2837320" y="2791699"/>
                <a:ext cx="4930726" cy="94137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601064" y="2617223"/>
                <a:ext cx="500760" cy="496388"/>
              </a:xfrm>
              <a:prstGeom prst="ellipse">
                <a:avLst/>
              </a:prstGeom>
              <a:solidFill>
                <a:srgbClr val="0099FF"/>
              </a:solidFill>
              <a:ln>
                <a:solidFill>
                  <a:srgbClr val="00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659806" y="2596738"/>
                <a:ext cx="2264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3004374" y="2939135"/>
              <a:ext cx="4610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tiếp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theo.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14327" y="2366651"/>
            <a:ext cx="7067023" cy="1447747"/>
            <a:chOff x="701023" y="2526564"/>
            <a:chExt cx="7067023" cy="1447747"/>
          </a:xfrm>
        </p:grpSpPr>
        <p:grpSp>
          <p:nvGrpSpPr>
            <p:cNvPr id="14" name="Group 13"/>
            <p:cNvGrpSpPr/>
            <p:nvPr/>
          </p:nvGrpSpPr>
          <p:grpSpPr>
            <a:xfrm>
              <a:off x="701023" y="2526564"/>
              <a:ext cx="7067023" cy="1447747"/>
              <a:chOff x="701023" y="2526564"/>
              <a:chExt cx="7067023" cy="1447747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844713" y="2730137"/>
                <a:ext cx="6923333" cy="124417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66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01023" y="2564272"/>
                <a:ext cx="500760" cy="496388"/>
              </a:xfrm>
              <a:prstGeom prst="ellipse">
                <a:avLst/>
              </a:prstGeom>
              <a:solidFill>
                <a:srgbClr val="FF0066"/>
              </a:solidFill>
              <a:ln>
                <a:solidFill>
                  <a:srgbClr val="FF66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31494" y="2526564"/>
                <a:ext cx="2264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898059" y="2846428"/>
              <a:ext cx="664791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nhà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xem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dung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hoàn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B15C49B2-F870-E211-DE5D-28FAEC3C5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48" y="3564513"/>
            <a:ext cx="4661828" cy="2410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25" y="258008"/>
            <a:ext cx="10931075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DD9307-0EF6-0D95-8AA2-6DBA91DCF8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9"/>
          <a:stretch/>
        </p:blipFill>
        <p:spPr>
          <a:xfrm>
            <a:off x="897415" y="3692769"/>
            <a:ext cx="10397171" cy="3165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10" y="1146998"/>
            <a:ext cx="10924979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7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45300" y="2811294"/>
            <a:ext cx="7783143" cy="278211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5B868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11" y="267967"/>
            <a:ext cx="11278578" cy="16155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546" y="3000135"/>
            <a:ext cx="2371550" cy="2371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982" y="3528417"/>
            <a:ext cx="2324787" cy="1314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6965" y="3252668"/>
            <a:ext cx="1864825" cy="1866484"/>
          </a:xfrm>
          <a:prstGeom prst="rect">
            <a:avLst/>
          </a:prstGeom>
        </p:spPr>
      </p:pic>
      <p:pic>
        <p:nvPicPr>
          <p:cNvPr id="7" name="Picture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546" y="3016574"/>
            <a:ext cx="2371550" cy="2371550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982" y="3544856"/>
            <a:ext cx="2324787" cy="1314986"/>
          </a:xfrm>
          <a:prstGeom prst="rect">
            <a:avLst/>
          </a:prstGeom>
        </p:spPr>
      </p:pic>
      <p:pic>
        <p:nvPicPr>
          <p:cNvPr id="9" name="Picture 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6965" y="3269107"/>
            <a:ext cx="1864825" cy="18664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6694E3-CE9E-338A-ED21-2BA0336829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24934" y="5085846"/>
            <a:ext cx="1286601" cy="8876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6694E3-CE9E-338A-ED21-2BA0336829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3401" y="5085846"/>
            <a:ext cx="1286601" cy="8876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6694E3-CE9E-338A-ED21-2BA0336829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81868" y="5085846"/>
            <a:ext cx="1286601" cy="887655"/>
          </a:xfrm>
          <a:prstGeom prst="rect">
            <a:avLst/>
          </a:prstGeom>
        </p:spPr>
      </p:pic>
      <p:pic>
        <p:nvPicPr>
          <p:cNvPr id="13" name="Picture 12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467" b="96533" l="10000" r="90000">
                        <a14:foregroundMark x1="55733" y1="83333" x2="55733" y2="87600"/>
                        <a14:foregroundMark x1="44933" y1="84133" x2="44000" y2="88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375" y="2473730"/>
            <a:ext cx="4381857" cy="4381857"/>
          </a:xfrm>
          <a:prstGeom prst="rect">
            <a:avLst/>
          </a:prstGeom>
        </p:spPr>
      </p:pic>
      <p:pic>
        <p:nvPicPr>
          <p:cNvPr id="14" name="Picture 1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C8371CC-911C-810E-0ED5-06BB79C9C1C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0766" y="0"/>
            <a:ext cx="1684643" cy="168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3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2766" y="3970163"/>
            <a:ext cx="4755299" cy="1413969"/>
            <a:chOff x="263962" y="2763078"/>
            <a:chExt cx="4755299" cy="1413969"/>
          </a:xfrm>
        </p:grpSpPr>
        <p:grpSp>
          <p:nvGrpSpPr>
            <p:cNvPr id="3" name="Group 2"/>
            <p:cNvGrpSpPr/>
            <p:nvPr/>
          </p:nvGrpSpPr>
          <p:grpSpPr>
            <a:xfrm>
              <a:off x="263962" y="2763078"/>
              <a:ext cx="4755299" cy="1413969"/>
              <a:chOff x="263962" y="2763078"/>
              <a:chExt cx="4755299" cy="1413969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311965" y="276307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695ED675-530E-2FEB-5165-D5A9D6C9B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3962" y="2763078"/>
                <a:ext cx="1398081" cy="1413969"/>
              </a:xfrm>
              <a:prstGeom prst="rect">
                <a:avLst/>
              </a:prstGeom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1581118" y="2973744"/>
              <a:ext cx="290037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vi-VN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4,7</a:t>
              </a:r>
              <a:endParaRPr kumimoji="0" lang="vi-VN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A1F16BE-1AE7-06E7-58A3-F93761C2875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11129" y="3908153"/>
            <a:ext cx="1127397" cy="113421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456068" y="3812606"/>
            <a:ext cx="4542379" cy="1499577"/>
            <a:chOff x="6067264" y="2605521"/>
            <a:chExt cx="4542379" cy="1499577"/>
          </a:xfrm>
        </p:grpSpPr>
        <p:grpSp>
          <p:nvGrpSpPr>
            <p:cNvPr id="9" name="Group 8"/>
            <p:cNvGrpSpPr/>
            <p:nvPr/>
          </p:nvGrpSpPr>
          <p:grpSpPr>
            <a:xfrm>
              <a:off x="6067264" y="2605521"/>
              <a:ext cx="4542379" cy="1499577"/>
              <a:chOff x="5503269" y="2615640"/>
              <a:chExt cx="4542379" cy="1499577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6338352" y="2711187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FB107B9-225D-0A67-1870-EF082249D7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6" r="58214" b="79914"/>
              <a:stretch/>
            </p:blipFill>
            <p:spPr>
              <a:xfrm>
                <a:off x="5503269" y="2615640"/>
                <a:ext cx="1483201" cy="1499577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7668295" y="2911734"/>
              <a:ext cx="21754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470</a:t>
              </a:r>
              <a:endParaRPr kumimoji="0" lang="vi-VN" sz="4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6CBE565-A0F3-E0A3-B773-2DFE452D804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324707" y="3908153"/>
            <a:ext cx="1127397" cy="113421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59742" y="5300513"/>
            <a:ext cx="4848323" cy="1672386"/>
            <a:chOff x="170938" y="4498470"/>
            <a:chExt cx="4848323" cy="1672386"/>
          </a:xfrm>
        </p:grpSpPr>
        <p:grpSp>
          <p:nvGrpSpPr>
            <p:cNvPr id="15" name="Group 14"/>
            <p:cNvGrpSpPr/>
            <p:nvPr/>
          </p:nvGrpSpPr>
          <p:grpSpPr>
            <a:xfrm>
              <a:off x="170938" y="4498470"/>
              <a:ext cx="4848323" cy="1672386"/>
              <a:chOff x="170938" y="4498470"/>
              <a:chExt cx="4848323" cy="1672386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1311965" y="4726739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92D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25FDFC4-4EE5-97AA-5A7D-84B92F0B8C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r="50703"/>
              <a:stretch/>
            </p:blipFill>
            <p:spPr>
              <a:xfrm>
                <a:off x="170938" y="4498470"/>
                <a:ext cx="1584128" cy="1672386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1707005" y="4960117"/>
              <a:ext cx="281532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vi-VN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47</a:t>
              </a:r>
              <a:endParaRPr kumimoji="0" lang="vi-VN" sz="4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AFA8181-D746-C532-A2ED-45C3AB8329A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4913836" y="5612466"/>
            <a:ext cx="1206187" cy="108496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456068" y="5266712"/>
            <a:ext cx="4542379" cy="1622324"/>
            <a:chOff x="6067264" y="4464669"/>
            <a:chExt cx="4542379" cy="1622324"/>
          </a:xfrm>
        </p:grpSpPr>
        <p:grpSp>
          <p:nvGrpSpPr>
            <p:cNvPr id="21" name="Group 20"/>
            <p:cNvGrpSpPr/>
            <p:nvPr/>
          </p:nvGrpSpPr>
          <p:grpSpPr>
            <a:xfrm>
              <a:off x="6067264" y="4464669"/>
              <a:ext cx="4542379" cy="1622324"/>
              <a:chOff x="6067264" y="4464669"/>
              <a:chExt cx="4542379" cy="1622324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6902347" y="470456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E5C59F7-822D-9CD5-0296-1CB89FF1D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67264" y="4464669"/>
                <a:ext cx="1409979" cy="1622324"/>
              </a:xfrm>
              <a:prstGeom prst="rect">
                <a:avLst/>
              </a:prstGeom>
            </p:spPr>
          </p:pic>
        </p:grpSp>
        <p:sp>
          <p:nvSpPr>
            <p:cNvPr id="22" name="Rectangle 21"/>
            <p:cNvSpPr/>
            <p:nvPr/>
          </p:nvSpPr>
          <p:spPr>
            <a:xfrm>
              <a:off x="7391484" y="4860332"/>
              <a:ext cx="257194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4 700</a:t>
              </a:r>
              <a:endParaRPr kumimoji="0" lang="vi-VN" sz="4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24FD5338-B56D-15E2-D1A1-0AA8F30F3C0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445946" y="5395868"/>
            <a:ext cx="1127397" cy="1134214"/>
          </a:xfrm>
          <a:prstGeom prst="rect">
            <a:avLst/>
          </a:prstGeom>
        </p:spPr>
      </p:pic>
      <p:pic>
        <p:nvPicPr>
          <p:cNvPr id="26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64049" y="3643997"/>
            <a:ext cx="1214664" cy="1214664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77324" y="2429330"/>
            <a:ext cx="1122500" cy="112250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75538" y="0"/>
            <a:ext cx="1122500" cy="1122500"/>
          </a:xfrm>
          <a:prstGeom prst="rect">
            <a:avLst/>
          </a:prstGeom>
        </p:spPr>
      </p:pic>
      <p:pic>
        <p:nvPicPr>
          <p:cNvPr id="29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64048" y="1214665"/>
            <a:ext cx="1122500" cy="11225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652766" y="246699"/>
            <a:ext cx="10811343" cy="3414208"/>
            <a:chOff x="762000" y="317500"/>
            <a:chExt cx="10668000" cy="1816100"/>
          </a:xfrm>
        </p:grpSpPr>
        <p:sp>
          <p:nvSpPr>
            <p:cNvPr id="31" name="Rounded Rectangle 30"/>
            <p:cNvSpPr/>
            <p:nvPr/>
          </p:nvSpPr>
          <p:spPr>
            <a:xfrm>
              <a:off x="762000" y="317500"/>
              <a:ext cx="10668000" cy="18161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55700" y="794543"/>
              <a:ext cx="10202139" cy="769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vi-VN" sz="4400" b="1" dirty="0">
                  <a:latin typeface="Cambria" panose="02040503050406030204" pitchFamily="18" charset="0"/>
                  <a:ea typeface="Cambria" panose="02040503050406030204" pitchFamily="18" charset="0"/>
                </a:rPr>
                <a:t>Điền số thích hợp điền vào chỗ chấm: 47000 dm</a:t>
              </a:r>
              <a:r>
                <a:rPr lang="vi-VN" sz="4400" b="1" baseline="30000" dirty="0"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r>
                <a:rPr lang="vi-VN" sz="4400" b="1" dirty="0">
                  <a:latin typeface="Cambria" panose="02040503050406030204" pitchFamily="18" charset="0"/>
                  <a:ea typeface="Cambria" panose="02040503050406030204" pitchFamily="18" charset="0"/>
                </a:rPr>
                <a:t> = ... cm</a:t>
              </a:r>
              <a:r>
                <a:rPr lang="vi-VN" sz="4400" b="1" baseline="30000" dirty="0"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kumimoji="0" lang="vi-VN" sz="8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3" name="y2mate.com - 10 seconds countdown Đồng hồ đếm ngược 10 giây_720p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957033" y="0"/>
            <a:ext cx="1234967" cy="694669"/>
          </a:xfrm>
          <a:prstGeom prst="rect">
            <a:avLst/>
          </a:prstGeom>
        </p:spPr>
      </p:pic>
      <p:pic>
        <p:nvPicPr>
          <p:cNvPr id="34" name="Picture 33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5467" y="240674"/>
            <a:ext cx="1681112" cy="168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1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1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video>
              <p:cMediaNode vol="80000">
                <p:cTn id="66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0621" y="3950244"/>
            <a:ext cx="4755299" cy="1413969"/>
            <a:chOff x="263962" y="2763078"/>
            <a:chExt cx="4755299" cy="1413969"/>
          </a:xfrm>
        </p:grpSpPr>
        <p:grpSp>
          <p:nvGrpSpPr>
            <p:cNvPr id="3" name="Group 2"/>
            <p:cNvGrpSpPr/>
            <p:nvPr/>
          </p:nvGrpSpPr>
          <p:grpSpPr>
            <a:xfrm>
              <a:off x="263962" y="2763078"/>
              <a:ext cx="4755299" cy="1413969"/>
              <a:chOff x="263962" y="2763078"/>
              <a:chExt cx="4755299" cy="1413969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311965" y="276307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695ED675-530E-2FEB-5165-D5A9D6C9B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3962" y="2763078"/>
                <a:ext cx="1398081" cy="1413969"/>
              </a:xfrm>
              <a:prstGeom prst="rect">
                <a:avLst/>
              </a:prstGeom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1459376" y="2990456"/>
              <a:ext cx="332121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&gt;</a:t>
              </a:r>
              <a:endParaRPr kumimoji="0" lang="vi-VN" sz="4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AFA8181-D746-C532-A2ED-45C3AB8329A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4739588" y="3999994"/>
            <a:ext cx="1206187" cy="108496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323923" y="3792687"/>
            <a:ext cx="4542379" cy="1499577"/>
            <a:chOff x="6067264" y="2605521"/>
            <a:chExt cx="4542379" cy="1499577"/>
          </a:xfrm>
        </p:grpSpPr>
        <p:grpSp>
          <p:nvGrpSpPr>
            <p:cNvPr id="9" name="Group 8"/>
            <p:cNvGrpSpPr/>
            <p:nvPr/>
          </p:nvGrpSpPr>
          <p:grpSpPr>
            <a:xfrm>
              <a:off x="6067264" y="2605521"/>
              <a:ext cx="4542379" cy="1499577"/>
              <a:chOff x="5503269" y="2615640"/>
              <a:chExt cx="4542379" cy="1499577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6338352" y="2709816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FB107B9-225D-0A67-1870-EF082249D7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6" r="58214" b="79914"/>
              <a:stretch/>
            </p:blipFill>
            <p:spPr>
              <a:xfrm>
                <a:off x="5503269" y="2615640"/>
                <a:ext cx="1483201" cy="1499577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7477243" y="2990456"/>
              <a:ext cx="236115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&lt;</a:t>
              </a:r>
              <a:endParaRPr kumimoji="0" lang="vi-VN" sz="4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6CBE565-A0F3-E0A3-B773-2DFE452D804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302603" y="3987685"/>
            <a:ext cx="1127397" cy="113421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27597" y="5252033"/>
            <a:ext cx="4848323" cy="1672386"/>
            <a:chOff x="170938" y="4498470"/>
            <a:chExt cx="4848323" cy="1672386"/>
          </a:xfrm>
        </p:grpSpPr>
        <p:grpSp>
          <p:nvGrpSpPr>
            <p:cNvPr id="15" name="Group 14"/>
            <p:cNvGrpSpPr/>
            <p:nvPr/>
          </p:nvGrpSpPr>
          <p:grpSpPr>
            <a:xfrm>
              <a:off x="170938" y="4498470"/>
              <a:ext cx="4848323" cy="1672386"/>
              <a:chOff x="170938" y="4498470"/>
              <a:chExt cx="4848323" cy="1672386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1311965" y="4726739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92D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25FDFC4-4EE5-97AA-5A7D-84B92F0B8C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r="50703"/>
              <a:stretch/>
            </p:blipFill>
            <p:spPr>
              <a:xfrm>
                <a:off x="170938" y="4498470"/>
                <a:ext cx="1584128" cy="1672386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1461698" y="5036234"/>
              <a:ext cx="332121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 </a:t>
              </a:r>
              <a:endParaRPr kumimoji="0" lang="vi-VN" sz="4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A1F16BE-1AE7-06E7-58A3-F93761C2875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712221" y="5506028"/>
            <a:ext cx="1127397" cy="113421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323923" y="5218232"/>
            <a:ext cx="4542379" cy="1622324"/>
            <a:chOff x="6067264" y="4464669"/>
            <a:chExt cx="4542379" cy="1622324"/>
          </a:xfrm>
        </p:grpSpPr>
        <p:grpSp>
          <p:nvGrpSpPr>
            <p:cNvPr id="21" name="Group 20"/>
            <p:cNvGrpSpPr/>
            <p:nvPr/>
          </p:nvGrpSpPr>
          <p:grpSpPr>
            <a:xfrm>
              <a:off x="6067264" y="4464669"/>
              <a:ext cx="4542379" cy="1622324"/>
              <a:chOff x="6067264" y="4464669"/>
              <a:chExt cx="4542379" cy="1622324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6902347" y="470456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E5C59F7-822D-9CD5-0296-1CB89FF1D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67264" y="4464669"/>
                <a:ext cx="1409979" cy="1622324"/>
              </a:xfrm>
              <a:prstGeom prst="rect">
                <a:avLst/>
              </a:prstGeom>
            </p:spPr>
          </p:pic>
        </p:grpSp>
        <p:sp>
          <p:nvSpPr>
            <p:cNvPr id="22" name="Rectangle 21"/>
            <p:cNvSpPr/>
            <p:nvPr/>
          </p:nvSpPr>
          <p:spPr>
            <a:xfrm>
              <a:off x="7128638" y="4596297"/>
              <a:ext cx="3254713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kumimoji="0" lang="en-US" sz="440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kumimoji="0" lang="en-US" sz="440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đáp</a:t>
              </a:r>
              <a:r>
                <a:rPr kumimoji="0" lang="en-US" sz="440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án</a:t>
              </a:r>
              <a:endParaRPr kumimoji="0" lang="vi-VN" sz="4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24FD5338-B56D-15E2-D1A1-0AA8F30F3C0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302603" y="5373881"/>
            <a:ext cx="1127397" cy="1134214"/>
          </a:xfrm>
          <a:prstGeom prst="rect">
            <a:avLst/>
          </a:prstGeom>
        </p:spPr>
      </p:pic>
      <p:pic>
        <p:nvPicPr>
          <p:cNvPr id="26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64049" y="3643997"/>
            <a:ext cx="1214664" cy="1214664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77324" y="2429330"/>
            <a:ext cx="1122500" cy="112250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75538" y="0"/>
            <a:ext cx="1122500" cy="1122500"/>
          </a:xfrm>
          <a:prstGeom prst="rect">
            <a:avLst/>
          </a:prstGeom>
        </p:spPr>
      </p:pic>
      <p:pic>
        <p:nvPicPr>
          <p:cNvPr id="29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64048" y="1214665"/>
            <a:ext cx="1122500" cy="1122500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762000" y="317499"/>
            <a:ext cx="10668000" cy="33961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1" name="Picture 30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93179" y="182466"/>
            <a:ext cx="2627529" cy="1486228"/>
          </a:xfrm>
          <a:prstGeom prst="rect">
            <a:avLst/>
          </a:prstGeom>
        </p:spPr>
      </p:pic>
      <p:pic>
        <p:nvPicPr>
          <p:cNvPr id="32" name="y2mate.com - 10 seconds countdown Đồng hồ đếm ngược 10 giây_720p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957033" y="0"/>
            <a:ext cx="1234967" cy="69466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090778" y="1299538"/>
            <a:ext cx="103392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Điền dấu thích hợp vào chỗ trống: </a:t>
            </a:r>
          </a:p>
          <a:p>
            <a:pPr lvl="0" algn="ctr">
              <a:defRPr/>
            </a:pPr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4800 cm</a:t>
            </a:r>
            <a:r>
              <a:rPr lang="vi-VN" sz="44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…  4,79 dm</a:t>
            </a:r>
            <a:r>
              <a:rPr lang="vi-VN" sz="44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4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0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1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video>
              <p:cMediaNode vol="80000">
                <p:cTn id="66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2211" y="3684174"/>
            <a:ext cx="4687050" cy="1413969"/>
            <a:chOff x="332211" y="2673688"/>
            <a:chExt cx="4687050" cy="1413969"/>
          </a:xfrm>
        </p:grpSpPr>
        <p:grpSp>
          <p:nvGrpSpPr>
            <p:cNvPr id="3" name="Group 2"/>
            <p:cNvGrpSpPr/>
            <p:nvPr/>
          </p:nvGrpSpPr>
          <p:grpSpPr>
            <a:xfrm>
              <a:off x="332211" y="2673688"/>
              <a:ext cx="4687050" cy="1413969"/>
              <a:chOff x="332211" y="2673688"/>
              <a:chExt cx="4687050" cy="1413969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311965" y="276307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695ED675-530E-2FEB-5165-D5A9D6C9B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2211" y="2673688"/>
                <a:ext cx="1398081" cy="1413969"/>
              </a:xfrm>
              <a:prstGeom prst="rect">
                <a:avLst/>
              </a:prstGeom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1286467" y="3027605"/>
              <a:ext cx="344323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kumimoji="0" lang="en-US" sz="44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2 812 </a:t>
              </a:r>
              <a:r>
                <a:rPr lang="vi-VN" sz="4400" dirty="0">
                  <a:solidFill>
                    <a:srgbClr val="333333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dm</a:t>
              </a:r>
              <a:r>
                <a:rPr lang="vi-VN" sz="4400" baseline="30000" dirty="0">
                  <a:solidFill>
                    <a:srgbClr val="333333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kumimoji="0" lang="vi-VN" sz="4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AFA8181-D746-C532-A2ED-45C3AB8329A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4455562" y="3867112"/>
            <a:ext cx="1206187" cy="108496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067264" y="3616007"/>
            <a:ext cx="4542379" cy="1499577"/>
            <a:chOff x="6067264" y="2605521"/>
            <a:chExt cx="4542379" cy="1499577"/>
          </a:xfrm>
        </p:grpSpPr>
        <p:grpSp>
          <p:nvGrpSpPr>
            <p:cNvPr id="9" name="Group 8"/>
            <p:cNvGrpSpPr/>
            <p:nvPr/>
          </p:nvGrpSpPr>
          <p:grpSpPr>
            <a:xfrm>
              <a:off x="6067264" y="2605521"/>
              <a:ext cx="4542379" cy="1499577"/>
              <a:chOff x="5503269" y="2615640"/>
              <a:chExt cx="4542379" cy="1499577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6338352" y="2711187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FB107B9-225D-0A67-1870-EF082249D7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6" r="58214" b="79914"/>
              <a:stretch/>
            </p:blipFill>
            <p:spPr>
              <a:xfrm>
                <a:off x="5503269" y="2615640"/>
                <a:ext cx="1483201" cy="1499577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7034376" y="2920520"/>
              <a:ext cx="344323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en-US" sz="44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2 182 </a:t>
              </a:r>
              <a:r>
                <a:rPr lang="vi-VN" sz="4400" dirty="0">
                  <a:solidFill>
                    <a:srgbClr val="333333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dm</a:t>
              </a:r>
              <a:r>
                <a:rPr lang="vi-VN" sz="4400" baseline="30000" dirty="0">
                  <a:solidFill>
                    <a:srgbClr val="333333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r>
                <a:rPr kumimoji="0" lang="en-US" sz="44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6CBE565-A0F3-E0A3-B773-2DFE452D804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101988" y="3798688"/>
            <a:ext cx="1127397" cy="113421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0938" y="5115584"/>
            <a:ext cx="4848323" cy="1672386"/>
            <a:chOff x="170938" y="4498470"/>
            <a:chExt cx="4848323" cy="1672386"/>
          </a:xfrm>
        </p:grpSpPr>
        <p:grpSp>
          <p:nvGrpSpPr>
            <p:cNvPr id="15" name="Group 14"/>
            <p:cNvGrpSpPr/>
            <p:nvPr/>
          </p:nvGrpSpPr>
          <p:grpSpPr>
            <a:xfrm>
              <a:off x="170938" y="4498470"/>
              <a:ext cx="4848323" cy="1672386"/>
              <a:chOff x="170938" y="4498470"/>
              <a:chExt cx="4848323" cy="1672386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1311965" y="4726739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92D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25FDFC4-4EE5-97AA-5A7D-84B92F0B8C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r="50703"/>
              <a:stretch/>
            </p:blipFill>
            <p:spPr>
              <a:xfrm>
                <a:off x="170938" y="4498470"/>
                <a:ext cx="1584128" cy="1672386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1434339" y="4986916"/>
              <a:ext cx="314749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2 812</a:t>
              </a:r>
              <a:endParaRPr kumimoji="0" lang="vi-VN" sz="4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A1F16BE-1AE7-06E7-58A3-F93761C2875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455562" y="5369579"/>
            <a:ext cx="1127397" cy="113421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067264" y="5081783"/>
            <a:ext cx="4542379" cy="1622324"/>
            <a:chOff x="6067264" y="4464669"/>
            <a:chExt cx="4542379" cy="1622324"/>
          </a:xfrm>
        </p:grpSpPr>
        <p:grpSp>
          <p:nvGrpSpPr>
            <p:cNvPr id="21" name="Group 20"/>
            <p:cNvGrpSpPr/>
            <p:nvPr/>
          </p:nvGrpSpPr>
          <p:grpSpPr>
            <a:xfrm>
              <a:off x="6067264" y="4464669"/>
              <a:ext cx="4542379" cy="1622324"/>
              <a:chOff x="6067264" y="4464669"/>
              <a:chExt cx="4542379" cy="1622324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6902347" y="470456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E5C59F7-822D-9CD5-0296-1CB89FF1D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67264" y="4464669"/>
                <a:ext cx="1409979" cy="1622324"/>
              </a:xfrm>
              <a:prstGeom prst="rect">
                <a:avLst/>
              </a:prstGeom>
            </p:spPr>
          </p:pic>
        </p:grpSp>
        <p:sp>
          <p:nvSpPr>
            <p:cNvPr id="22" name="Rectangle 21"/>
            <p:cNvSpPr/>
            <p:nvPr/>
          </p:nvSpPr>
          <p:spPr>
            <a:xfrm>
              <a:off x="7412968" y="4946012"/>
              <a:ext cx="268605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2 182</a:t>
              </a:r>
            </a:p>
          </p:txBody>
        </p:sp>
      </p:grpSp>
      <p:pic>
        <p:nvPicPr>
          <p:cNvPr id="25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64049" y="3643997"/>
            <a:ext cx="1214664" cy="1214664"/>
          </a:xfrm>
          <a:prstGeom prst="rect">
            <a:avLst/>
          </a:prstGeom>
        </p:spPr>
      </p:pic>
      <p:pic>
        <p:nvPicPr>
          <p:cNvPr id="26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77324" y="2429330"/>
            <a:ext cx="1122500" cy="1122500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75538" y="0"/>
            <a:ext cx="1122500" cy="112250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64048" y="1214665"/>
            <a:ext cx="1122500" cy="11225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4FD5338-B56D-15E2-D1A1-0AA8F30F3C0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045944" y="5237432"/>
            <a:ext cx="1127397" cy="1134214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733264" y="307438"/>
            <a:ext cx="10668000" cy="316543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1" name="Picture 30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79371" y="9051"/>
            <a:ext cx="1864825" cy="1866484"/>
          </a:xfrm>
          <a:prstGeom prst="rect">
            <a:avLst/>
          </a:prstGeom>
        </p:spPr>
      </p:pic>
      <p:pic>
        <p:nvPicPr>
          <p:cNvPr id="32" name="y2mate.com - 10 seconds countdown Đồng hồ đếm ngược 10 giây_720p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957033" y="0"/>
            <a:ext cx="1234967" cy="69466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882078" y="1070023"/>
            <a:ext cx="83703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Kết quả phép tính:</a:t>
            </a:r>
          </a:p>
          <a:p>
            <a:pPr algn="ctr"/>
            <a:r>
              <a:rPr lang="vi-VN" sz="4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1837 dm</a:t>
            </a:r>
            <a:r>
              <a:rPr lang="vi-VN" sz="4400" b="1" i="0" baseline="3000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+ 975 dm</a:t>
            </a:r>
            <a:r>
              <a:rPr lang="vi-VN" sz="4400" b="1" i="0" baseline="3000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là:</a:t>
            </a:r>
            <a:endParaRPr lang="vi-VN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40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1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video>
              <p:cMediaNode vol="80000">
                <p:cTn id="66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822" y="589320"/>
            <a:ext cx="9602356" cy="35561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DD9307-0EF6-0D95-8AA2-6DBA91DCF8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9"/>
          <a:stretch/>
        </p:blipFill>
        <p:spPr>
          <a:xfrm>
            <a:off x="4077782" y="4424793"/>
            <a:ext cx="7131857" cy="21711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6751" y="3779058"/>
            <a:ext cx="2585488" cy="223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8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0DD9307-0EF6-0D95-8AA2-6DBA91DCF8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9"/>
          <a:stretch/>
        </p:blipFill>
        <p:spPr>
          <a:xfrm>
            <a:off x="1846162" y="4367914"/>
            <a:ext cx="8499676" cy="25875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900" y="379366"/>
            <a:ext cx="5444200" cy="25239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63" y="2088551"/>
            <a:ext cx="10931075" cy="1877731"/>
          </a:xfrm>
          <a:prstGeom prst="rect">
            <a:avLst/>
          </a:prstGeom>
        </p:spPr>
      </p:pic>
      <p:pic>
        <p:nvPicPr>
          <p:cNvPr id="7" name="Picture 6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2F3AA93-73F3-0763-9C35-FB53E420C4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0766" y="0"/>
            <a:ext cx="1684643" cy="168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3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DD9307-0EF6-0D95-8AA2-6DBA91DCF8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9"/>
          <a:stretch/>
        </p:blipFill>
        <p:spPr>
          <a:xfrm>
            <a:off x="897415" y="3692769"/>
            <a:ext cx="10397171" cy="3165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11" y="1312830"/>
            <a:ext cx="10924979" cy="2213040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F26E4A8-6CB8-ED7F-3926-E7F353EAEF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0766" y="0"/>
            <a:ext cx="1684643" cy="168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415</Words>
  <Application>Microsoft Office PowerPoint</Application>
  <PresentationFormat>Widescreen</PresentationFormat>
  <Paragraphs>86</Paragraphs>
  <Slides>24</Slides>
  <Notes>9</Notes>
  <HiddenSlides>0</HiddenSlides>
  <MMClips>15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AvantGarde</vt:lpstr>
      <vt:lpstr>Arial</vt:lpstr>
      <vt:lpstr>Calibri</vt:lpstr>
      <vt:lpstr>Cambria</vt:lpstr>
      <vt:lpstr>Cambria Math</vt:lpstr>
      <vt:lpstr>SVN-Poky's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Thao Tran</cp:lastModifiedBy>
  <cp:revision>93</cp:revision>
  <dcterms:created xsi:type="dcterms:W3CDTF">2024-12-26T15:56:47Z</dcterms:created>
  <dcterms:modified xsi:type="dcterms:W3CDTF">2025-01-23T08:16:10Z</dcterms:modified>
</cp:coreProperties>
</file>