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39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</p:sldMasterIdLst>
  <p:notesMasterIdLst>
    <p:notesMasterId r:id="rId23"/>
  </p:notesMasterIdLst>
  <p:sldIdLst>
    <p:sldId id="257" r:id="rId4"/>
    <p:sldId id="258" r:id="rId5"/>
    <p:sldId id="256" r:id="rId6"/>
    <p:sldId id="259" r:id="rId7"/>
    <p:sldId id="280" r:id="rId8"/>
    <p:sldId id="260" r:id="rId9"/>
    <p:sldId id="281" r:id="rId10"/>
    <p:sldId id="282" r:id="rId11"/>
    <p:sldId id="264" r:id="rId12"/>
    <p:sldId id="261" r:id="rId13"/>
    <p:sldId id="283" r:id="rId14"/>
    <p:sldId id="262" r:id="rId15"/>
    <p:sldId id="284" r:id="rId16"/>
    <p:sldId id="268" r:id="rId17"/>
    <p:sldId id="315" r:id="rId18"/>
    <p:sldId id="316" r:id="rId19"/>
    <p:sldId id="301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44" y="64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EB886DC-C6BC-9FF2-0F56-11CB41588864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2F652-3F12-211D-8217-A4196B8DD6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C734B-727F-91F4-FB53-E30DA8299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649EE-4C16-83E9-5805-7DC75FB784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7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0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9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AA50E8-23C8-FC93-01AB-E3554440CC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5" y="0"/>
            <a:ext cx="1726684" cy="17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BBEC8D-174A-EEE2-AE97-2552E38993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5" y="0"/>
            <a:ext cx="1726684" cy="17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0819F85C-16D1-4296-8E7D-0F452780958F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6F0F0A-251A-242D-0298-2F31E66AF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5" y="0"/>
            <a:ext cx="1726684" cy="17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D098C-2711-85F2-7FF0-090072A675C0}"/>
                  </a:ext>
                </a:extLst>
              </p:cNvPr>
              <p:cNvSpPr txBox="1"/>
              <p:nvPr/>
            </p:nvSpPr>
            <p:spPr>
              <a:xfrm>
                <a:off x="1703070" y="525780"/>
                <a:ext cx="9818370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đo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82,1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D098C-2711-85F2-7FF0-090072A6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70" y="525780"/>
                <a:ext cx="9818370" cy="1335943"/>
              </a:xfrm>
              <a:prstGeom prst="rect">
                <a:avLst/>
              </a:prstGeom>
              <a:blipFill>
                <a:blip r:embed="rId3"/>
                <a:stretch>
                  <a:fillRect l="-1552" t="-5023" r="-1552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BF1A0-E4B9-E790-32A8-341F843433FF}"/>
                  </a:ext>
                </a:extLst>
              </p:cNvPr>
              <p:cNvSpPr txBox="1"/>
              <p:nvPr/>
            </p:nvSpPr>
            <p:spPr>
              <a:xfrm>
                <a:off x="525780" y="2057400"/>
                <a:ext cx="10332720" cy="231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mươi sáu xăng-ti-mét khối.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linh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-xi-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82,1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rPr>
                  <a:t>Tám mươi hai phẩy một xăng-ti-mét khối.</a:t>
                </a:r>
                <a:endParaRPr lang="en-US" sz="32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𝐀</m:t>
                    </m:r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 phần tư đề-xi-mét khối.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BF1A0-E4B9-E790-32A8-341F84343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2057400"/>
                <a:ext cx="10332720" cy="2312108"/>
              </a:xfrm>
              <a:prstGeom prst="rect">
                <a:avLst/>
              </a:prstGeom>
              <a:blipFill>
                <a:blip r:embed="rId4"/>
                <a:stretch>
                  <a:fillRect l="-1475" t="-2902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D098C-2711-85F2-7FF0-090072A675C0}"/>
              </a:ext>
            </a:extLst>
          </p:cNvPr>
          <p:cNvSpPr txBox="1"/>
          <p:nvPr/>
        </p:nvSpPr>
        <p:spPr>
          <a:xfrm>
            <a:off x="1428750" y="137160"/>
            <a:ext cx="9818370" cy="435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Viết các số đo thể tích sau: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hai xăng-ti-mét khối.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mươi tám phẩy sáu đề-xi-mét khối.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phần mười xăng-ti-mét khối.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942FE1-B4DA-E5D5-954A-AE044F9C5072}"/>
                  </a:ext>
                </a:extLst>
              </p:cNvPr>
              <p:cNvSpPr txBox="1"/>
              <p:nvPr/>
            </p:nvSpPr>
            <p:spPr>
              <a:xfrm>
                <a:off x="8126730" y="1543050"/>
                <a:ext cx="296037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942FE1-B4DA-E5D5-954A-AE044F9C5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30" y="1543050"/>
                <a:ext cx="2960370" cy="721801"/>
              </a:xfrm>
              <a:prstGeom prst="rect">
                <a:avLst/>
              </a:prstGeom>
              <a:blipFill>
                <a:blip r:embed="rId3"/>
                <a:stretch>
                  <a:fillRect l="-7202" t="-15966" b="-3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52194-E8C2-443B-4391-7A2749E06468}"/>
                  </a:ext>
                </a:extLst>
              </p:cNvPr>
              <p:cNvSpPr txBox="1"/>
              <p:nvPr/>
            </p:nvSpPr>
            <p:spPr>
              <a:xfrm>
                <a:off x="9452610" y="2594610"/>
                <a:ext cx="296037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78,6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52194-E8C2-443B-4391-7A2749E06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610" y="2594610"/>
                <a:ext cx="2960370" cy="721801"/>
              </a:xfrm>
              <a:prstGeom prst="rect">
                <a:avLst/>
              </a:prstGeom>
              <a:blipFill>
                <a:blip r:embed="rId4"/>
                <a:stretch>
                  <a:fillRect l="-7423" t="-16102" b="-3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27AE-DE84-A1C1-D28B-E720EA4A1C4C}"/>
                  </a:ext>
                </a:extLst>
              </p:cNvPr>
              <p:cNvSpPr txBox="1"/>
              <p:nvPr/>
            </p:nvSpPr>
            <p:spPr>
              <a:xfrm>
                <a:off x="8046720" y="3691890"/>
                <a:ext cx="296037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27AE-DE84-A1C1-D28B-E720EA4A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20" y="3691890"/>
                <a:ext cx="2960370" cy="978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9E355-8BF5-61D5-765A-6006ACC0C564}"/>
              </a:ext>
            </a:extLst>
          </p:cNvPr>
          <p:cNvSpPr txBox="1"/>
          <p:nvPr/>
        </p:nvSpPr>
        <p:spPr>
          <a:xfrm>
            <a:off x="2160270" y="560070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Mỗi hình dưới đây đều được ghép từ các khối lập phương cạnh 1 cm.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81E11-C24D-2CDB-C7DF-6F77AFF8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09" y="1945715"/>
            <a:ext cx="8547735" cy="441888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636C65-C0DA-EF51-3E92-FC00801D09D9}"/>
              </a:ext>
            </a:extLst>
          </p:cNvPr>
          <p:cNvSpPr/>
          <p:nvPr/>
        </p:nvSpPr>
        <p:spPr>
          <a:xfrm>
            <a:off x="4229100" y="3017520"/>
            <a:ext cx="56007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1B6219-4E45-1307-432E-A94826342A22}"/>
              </a:ext>
            </a:extLst>
          </p:cNvPr>
          <p:cNvSpPr/>
          <p:nvPr/>
        </p:nvSpPr>
        <p:spPr>
          <a:xfrm>
            <a:off x="9086850" y="3051810"/>
            <a:ext cx="56007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65AE8-F8BB-4AE1-1560-5008D9C2FCBD}"/>
              </a:ext>
            </a:extLst>
          </p:cNvPr>
          <p:cNvSpPr/>
          <p:nvPr/>
        </p:nvSpPr>
        <p:spPr>
          <a:xfrm>
            <a:off x="4583430" y="4926330"/>
            <a:ext cx="62865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65A4CA-B174-0FC8-08CE-1BF524440C56}"/>
              </a:ext>
            </a:extLst>
          </p:cNvPr>
          <p:cNvSpPr/>
          <p:nvPr/>
        </p:nvSpPr>
        <p:spPr>
          <a:xfrm>
            <a:off x="9406890" y="4823460"/>
            <a:ext cx="62865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9E355-8BF5-61D5-765A-6006ACC0C564}"/>
              </a:ext>
            </a:extLst>
          </p:cNvPr>
          <p:cNvSpPr txBox="1"/>
          <p:nvPr/>
        </p:nvSpPr>
        <p:spPr>
          <a:xfrm>
            <a:off x="2160270" y="560070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Những hình nào ở câu a có thể tích bằng nhau?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6C4F2-CFDC-6283-26BF-34342A3B4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7" y="1817370"/>
            <a:ext cx="7629525" cy="377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3F8B2-8B3D-A84F-1775-8ECEB0163BC5}"/>
              </a:ext>
            </a:extLst>
          </p:cNvPr>
          <p:cNvSpPr txBox="1"/>
          <p:nvPr/>
        </p:nvSpPr>
        <p:spPr>
          <a:xfrm>
            <a:off x="1840230" y="5486400"/>
            <a:ext cx="890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3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7A7054-60F5-45F8-876E-0D9D72CBB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-228600"/>
            <a:ext cx="12183762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8CB588-4014-4715-9F9A-914F7C6DF5AF}"/>
              </a:ext>
            </a:extLst>
          </p:cNvPr>
          <p:cNvSpPr txBox="1"/>
          <p:nvPr/>
        </p:nvSpPr>
        <p:spPr>
          <a:xfrm>
            <a:off x="3505200" y="2362200"/>
            <a:ext cx="7620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cuộc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780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flipH="1">
            <a:off x="2758075" y="3338764"/>
            <a:ext cx="7771812" cy="2193758"/>
          </a:xfrm>
          <a:prstGeom prst="rect">
            <a:avLst/>
          </a:prstGeom>
          <a:ln>
            <a:noFill/>
          </a:ln>
        </p:spPr>
      </p:pic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847631" y="227781"/>
              <a:ext cx="27608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HỘP SỮA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609600"/>
            <a:ext cx="7115175" cy="65722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254F36-B898-47DF-9AD3-C041465EAC70}"/>
              </a:ext>
            </a:extLst>
          </p:cNvPr>
          <p:cNvSpPr/>
          <p:nvPr/>
        </p:nvSpPr>
        <p:spPr>
          <a:xfrm>
            <a:off x="7696200" y="45720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935474"/>
          </a:xfrm>
          <a:prstGeom prst="roundRect">
            <a:avLst>
              <a:gd name="adj" fmla="val 20351"/>
            </a:avLst>
          </a:prstGeom>
          <a:solidFill>
            <a:srgbClr val="00078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180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ml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180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cm</a:t>
            </a:r>
            <a:r>
              <a:rPr kumimoji="0" lang="vi-VN" altLang="en-US" sz="48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0C4418-F0DB-4D9F-95B1-583014C30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5" y="3171343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525313" y="262465"/>
              <a:ext cx="3341896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CHAI DẦU ĂN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6918" y="0"/>
            <a:ext cx="6933383" cy="6766983"/>
          </a:xfrm>
          <a:prstGeom prst="rect">
            <a:avLst/>
          </a:prstGeom>
        </p:spPr>
      </p:pic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1039416"/>
          </a:xfrm>
          <a:prstGeom prst="roundRect">
            <a:avLst>
              <a:gd name="adj" fmla="val 20351"/>
            </a:avLst>
          </a:prstGeom>
          <a:solidFill>
            <a:srgbClr val="E01B2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lít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d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vi-VN" altLang="en-US" sz="5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rot="889939" flipH="1">
            <a:off x="2210094" y="4003486"/>
            <a:ext cx="7771812" cy="219375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84A6D-5A78-41BB-964B-2C44FDCB9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" y="3286219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hild carrying a book&#10;&#10;Description automatically generated">
            <a:extLst>
              <a:ext uri="{FF2B5EF4-FFF2-40B4-BE49-F238E27FC236}">
                <a16:creationId xmlns:a16="http://schemas.microsoft.com/office/drawing/2014/main" id="{D9C64623-6EF2-0684-30CA-B3A5CC57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641023"/>
            <a:ext cx="2839243" cy="601603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4879E16-0F7C-9257-2048-97E31C136E8A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781A441-E7AC-5070-8C39-A358F6F83CAC}"/>
              </a:ext>
            </a:extLst>
          </p:cNvPr>
          <p:cNvSpPr/>
          <p:nvPr/>
        </p:nvSpPr>
        <p:spPr>
          <a:xfrm>
            <a:off x="4204354" y="3190974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0 w 5835192"/>
              <a:gd name="connsiteY18" fmla="*/ 152715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11122" y="1680844"/>
                  <a:pt x="15369" y="1586028"/>
                  <a:pt x="0" y="1527154"/>
                </a:cubicBezTo>
                <a:cubicBezTo>
                  <a:pt x="22796" y="1450425"/>
                  <a:pt x="14861" y="1264156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15842" y="1698130"/>
                  <a:pt x="-14515" y="1605664"/>
                  <a:pt x="0" y="1527154"/>
                </a:cubicBezTo>
                <a:cubicBezTo>
                  <a:pt x="22558" y="1397894"/>
                  <a:pt x="-12403" y="1300831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C4D0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49750"/>
                      <a:gd name="adj2" fmla="val 2232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m, cm, dm, km,…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0983320-9D41-009D-0BAC-9ADCFF7016B3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/>
              <p:nvPr/>
            </p:nvSpPr>
            <p:spPr>
              <a:xfrm>
                <a:off x="4204354" y="3190974"/>
                <a:ext cx="5835192" cy="2111604"/>
              </a:xfrm>
              <a:custGeom>
                <a:avLst/>
                <a:gdLst>
                  <a:gd name="connsiteX0" fmla="*/ 0 w 5835192"/>
                  <a:gd name="connsiteY0" fmla="*/ 351941 h 2111604"/>
                  <a:gd name="connsiteX1" fmla="*/ 351941 w 5835192"/>
                  <a:gd name="connsiteY1" fmla="*/ 0 h 2111604"/>
                  <a:gd name="connsiteX2" fmla="*/ 972532 w 5835192"/>
                  <a:gd name="connsiteY2" fmla="*/ 0 h 2111604"/>
                  <a:gd name="connsiteX3" fmla="*/ 972532 w 5835192"/>
                  <a:gd name="connsiteY3" fmla="*/ 0 h 2111604"/>
                  <a:gd name="connsiteX4" fmla="*/ 2431330 w 5835192"/>
                  <a:gd name="connsiteY4" fmla="*/ 0 h 2111604"/>
                  <a:gd name="connsiteX5" fmla="*/ 5483251 w 5835192"/>
                  <a:gd name="connsiteY5" fmla="*/ 0 h 2111604"/>
                  <a:gd name="connsiteX6" fmla="*/ 5835192 w 5835192"/>
                  <a:gd name="connsiteY6" fmla="*/ 351941 h 2111604"/>
                  <a:gd name="connsiteX7" fmla="*/ 5835192 w 5835192"/>
                  <a:gd name="connsiteY7" fmla="*/ 1231769 h 2111604"/>
                  <a:gd name="connsiteX8" fmla="*/ 5835192 w 5835192"/>
                  <a:gd name="connsiteY8" fmla="*/ 1231769 h 2111604"/>
                  <a:gd name="connsiteX9" fmla="*/ 5835192 w 5835192"/>
                  <a:gd name="connsiteY9" fmla="*/ 1759670 h 2111604"/>
                  <a:gd name="connsiteX10" fmla="*/ 5835192 w 5835192"/>
                  <a:gd name="connsiteY10" fmla="*/ 1759663 h 2111604"/>
                  <a:gd name="connsiteX11" fmla="*/ 5483251 w 5835192"/>
                  <a:gd name="connsiteY11" fmla="*/ 2111604 h 2111604"/>
                  <a:gd name="connsiteX12" fmla="*/ 2431330 w 5835192"/>
                  <a:gd name="connsiteY12" fmla="*/ 2111604 h 2111604"/>
                  <a:gd name="connsiteX13" fmla="*/ 972532 w 5835192"/>
                  <a:gd name="connsiteY13" fmla="*/ 2111604 h 2111604"/>
                  <a:gd name="connsiteX14" fmla="*/ 972532 w 5835192"/>
                  <a:gd name="connsiteY14" fmla="*/ 2111604 h 2111604"/>
                  <a:gd name="connsiteX15" fmla="*/ 351941 w 5835192"/>
                  <a:gd name="connsiteY15" fmla="*/ 2111604 h 2111604"/>
                  <a:gd name="connsiteX16" fmla="*/ 0 w 5835192"/>
                  <a:gd name="connsiteY16" fmla="*/ 1759663 h 2111604"/>
                  <a:gd name="connsiteX17" fmla="*/ 0 w 5835192"/>
                  <a:gd name="connsiteY17" fmla="*/ 1759670 h 2111604"/>
                  <a:gd name="connsiteX18" fmla="*/ 0 w 5835192"/>
                  <a:gd name="connsiteY18" fmla="*/ 1527154 h 2111604"/>
                  <a:gd name="connsiteX19" fmla="*/ 0 w 5835192"/>
                  <a:gd name="connsiteY19" fmla="*/ 1231769 h 2111604"/>
                  <a:gd name="connsiteX20" fmla="*/ 0 w 5835192"/>
                  <a:gd name="connsiteY20" fmla="*/ 351941 h 2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35192" h="2111604" fill="none" extrusionOk="0">
                    <a:moveTo>
                      <a:pt x="0" y="351941"/>
                    </a:moveTo>
                    <a:cubicBezTo>
                      <a:pt x="16516" y="166509"/>
                      <a:pt x="139743" y="7168"/>
                      <a:pt x="351941" y="0"/>
                    </a:cubicBezTo>
                    <a:cubicBezTo>
                      <a:pt x="566993" y="-2895"/>
                      <a:pt x="883058" y="35696"/>
                      <a:pt x="972532" y="0"/>
                    </a:cubicBezTo>
                    <a:lnTo>
                      <a:pt x="972532" y="0"/>
                    </a:lnTo>
                    <a:cubicBezTo>
                      <a:pt x="1314907" y="-24452"/>
                      <a:pt x="1713923" y="11511"/>
                      <a:pt x="2431330" y="0"/>
                    </a:cubicBezTo>
                    <a:cubicBezTo>
                      <a:pt x="3156095" y="-117130"/>
                      <a:pt x="4722950" y="123459"/>
                      <a:pt x="5483251" y="0"/>
                    </a:cubicBezTo>
                    <a:cubicBezTo>
                      <a:pt x="5680389" y="4407"/>
                      <a:pt x="5829062" y="158426"/>
                      <a:pt x="5835192" y="351941"/>
                    </a:cubicBezTo>
                    <a:cubicBezTo>
                      <a:pt x="5764457" y="589930"/>
                      <a:pt x="5868021" y="929964"/>
                      <a:pt x="5835192" y="1231769"/>
                    </a:cubicBezTo>
                    <a:lnTo>
                      <a:pt x="5835192" y="1231769"/>
                    </a:lnTo>
                    <a:cubicBezTo>
                      <a:pt x="5878512" y="1350046"/>
                      <a:pt x="5860116" y="1499246"/>
                      <a:pt x="5835192" y="1759670"/>
                    </a:cubicBezTo>
                    <a:lnTo>
                      <a:pt x="5835192" y="1759663"/>
                    </a:lnTo>
                    <a:cubicBezTo>
                      <a:pt x="5827625" y="1944558"/>
                      <a:pt x="5674643" y="2121306"/>
                      <a:pt x="5483251" y="2111604"/>
                    </a:cubicBezTo>
                    <a:cubicBezTo>
                      <a:pt x="4222432" y="2244998"/>
                      <a:pt x="3290130" y="1980884"/>
                      <a:pt x="2431330" y="2111604"/>
                    </a:cubicBezTo>
                    <a:cubicBezTo>
                      <a:pt x="1908606" y="2116572"/>
                      <a:pt x="1371390" y="2169499"/>
                      <a:pt x="972532" y="2111604"/>
                    </a:cubicBezTo>
                    <a:lnTo>
                      <a:pt x="972532" y="2111604"/>
                    </a:lnTo>
                    <a:cubicBezTo>
                      <a:pt x="885726" y="2077607"/>
                      <a:pt x="475393" y="2105730"/>
                      <a:pt x="351941" y="2111604"/>
                    </a:cubicBezTo>
                    <a:cubicBezTo>
                      <a:pt x="126543" y="2111473"/>
                      <a:pt x="1278" y="1951414"/>
                      <a:pt x="0" y="1759663"/>
                    </a:cubicBezTo>
                    <a:lnTo>
                      <a:pt x="0" y="1759670"/>
                    </a:lnTo>
                    <a:cubicBezTo>
                      <a:pt x="11122" y="1680844"/>
                      <a:pt x="15369" y="1586028"/>
                      <a:pt x="0" y="1527154"/>
                    </a:cubicBezTo>
                    <a:cubicBezTo>
                      <a:pt x="22796" y="1450425"/>
                      <a:pt x="14861" y="1264156"/>
                      <a:pt x="0" y="1231769"/>
                    </a:cubicBezTo>
                    <a:cubicBezTo>
                      <a:pt x="-4854" y="795290"/>
                      <a:pt x="10147" y="479225"/>
                      <a:pt x="0" y="351941"/>
                    </a:cubicBezTo>
                    <a:close/>
                  </a:path>
                  <a:path w="5835192" h="2111604" stroke="0" extrusionOk="0">
                    <a:moveTo>
                      <a:pt x="0" y="351941"/>
                    </a:moveTo>
                    <a:cubicBezTo>
                      <a:pt x="-13272" y="180265"/>
                      <a:pt x="180100" y="-15237"/>
                      <a:pt x="351941" y="0"/>
                    </a:cubicBezTo>
                    <a:cubicBezTo>
                      <a:pt x="640230" y="-24989"/>
                      <a:pt x="775029" y="50565"/>
                      <a:pt x="972532" y="0"/>
                    </a:cubicBezTo>
                    <a:lnTo>
                      <a:pt x="972532" y="0"/>
                    </a:lnTo>
                    <a:cubicBezTo>
                      <a:pt x="1345529" y="66018"/>
                      <a:pt x="2080137" y="114626"/>
                      <a:pt x="2431330" y="0"/>
                    </a:cubicBezTo>
                    <a:cubicBezTo>
                      <a:pt x="3417643" y="-134364"/>
                      <a:pt x="4765527" y="130381"/>
                      <a:pt x="5483251" y="0"/>
                    </a:cubicBezTo>
                    <a:cubicBezTo>
                      <a:pt x="5667476" y="-23917"/>
                      <a:pt x="5840461" y="153484"/>
                      <a:pt x="5835192" y="351941"/>
                    </a:cubicBezTo>
                    <a:cubicBezTo>
                      <a:pt x="5817836" y="462363"/>
                      <a:pt x="5804357" y="1107783"/>
                      <a:pt x="5835192" y="1231769"/>
                    </a:cubicBezTo>
                    <a:lnTo>
                      <a:pt x="5835192" y="1231769"/>
                    </a:lnTo>
                    <a:cubicBezTo>
                      <a:pt x="5793037" y="1419977"/>
                      <a:pt x="5846963" y="1585713"/>
                      <a:pt x="5835192" y="1759670"/>
                    </a:cubicBezTo>
                    <a:lnTo>
                      <a:pt x="5835192" y="1759663"/>
                    </a:lnTo>
                    <a:cubicBezTo>
                      <a:pt x="5862376" y="1951070"/>
                      <a:pt x="5669218" y="2114039"/>
                      <a:pt x="5483251" y="2111604"/>
                    </a:cubicBezTo>
                    <a:cubicBezTo>
                      <a:pt x="4322521" y="2073845"/>
                      <a:pt x="3872642" y="2162102"/>
                      <a:pt x="2431330" y="2111604"/>
                    </a:cubicBezTo>
                    <a:cubicBezTo>
                      <a:pt x="1955602" y="2151562"/>
                      <a:pt x="1440234" y="2138812"/>
                      <a:pt x="972532" y="2111604"/>
                    </a:cubicBezTo>
                    <a:lnTo>
                      <a:pt x="972532" y="2111604"/>
                    </a:lnTo>
                    <a:cubicBezTo>
                      <a:pt x="732899" y="2146229"/>
                      <a:pt x="599937" y="2062585"/>
                      <a:pt x="351941" y="2111604"/>
                    </a:cubicBezTo>
                    <a:cubicBezTo>
                      <a:pt x="144624" y="2099798"/>
                      <a:pt x="35983" y="1945611"/>
                      <a:pt x="0" y="1759663"/>
                    </a:cubicBezTo>
                    <a:lnTo>
                      <a:pt x="0" y="1759670"/>
                    </a:lnTo>
                    <a:cubicBezTo>
                      <a:pt x="15842" y="1698130"/>
                      <a:pt x="-14515" y="1605664"/>
                      <a:pt x="0" y="1527154"/>
                    </a:cubicBezTo>
                    <a:cubicBezTo>
                      <a:pt x="22558" y="1397894"/>
                      <a:pt x="-12403" y="1300831"/>
                      <a:pt x="0" y="1231769"/>
                    </a:cubicBezTo>
                    <a:cubicBezTo>
                      <a:pt x="49214" y="1116573"/>
                      <a:pt x="47142" y="494016"/>
                      <a:pt x="0" y="3519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49750"/>
                          <a:gd name="adj2" fmla="val 22322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Đơn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vị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để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𝒌𝒎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…</a:t>
                </a: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54" y="3190974"/>
                <a:ext cx="5835192" cy="2111604"/>
              </a:xfrm>
              <a:prstGeom prst="wedgeRoundRectCallout">
                <a:avLst>
                  <a:gd name="adj1" fmla="val -49750"/>
                  <a:gd name="adj2" fmla="val 22322"/>
                  <a:gd name="adj3" fmla="val 16667"/>
                </a:avLst>
              </a:prstGeom>
              <a:blipFill>
                <a:blip r:embed="rId3"/>
                <a:stretch>
                  <a:fillRect r="-103"/>
                </a:stretch>
              </a:blip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custGeom>
                        <a:avLst/>
                        <a:gdLst>
                          <a:gd name="connsiteX0" fmla="*/ 0 w 5835192"/>
                          <a:gd name="connsiteY0" fmla="*/ 351941 h 2111604"/>
                          <a:gd name="connsiteX1" fmla="*/ 351941 w 5835192"/>
                          <a:gd name="connsiteY1" fmla="*/ 0 h 2111604"/>
                          <a:gd name="connsiteX2" fmla="*/ 972532 w 5835192"/>
                          <a:gd name="connsiteY2" fmla="*/ 0 h 2111604"/>
                          <a:gd name="connsiteX3" fmla="*/ 972532 w 5835192"/>
                          <a:gd name="connsiteY3" fmla="*/ 0 h 2111604"/>
                          <a:gd name="connsiteX4" fmla="*/ 2431330 w 5835192"/>
                          <a:gd name="connsiteY4" fmla="*/ 0 h 2111604"/>
                          <a:gd name="connsiteX5" fmla="*/ 5483251 w 5835192"/>
                          <a:gd name="connsiteY5" fmla="*/ 0 h 2111604"/>
                          <a:gd name="connsiteX6" fmla="*/ 5835192 w 5835192"/>
                          <a:gd name="connsiteY6" fmla="*/ 351941 h 2111604"/>
                          <a:gd name="connsiteX7" fmla="*/ 5835192 w 5835192"/>
                          <a:gd name="connsiteY7" fmla="*/ 1231769 h 2111604"/>
                          <a:gd name="connsiteX8" fmla="*/ 5835192 w 5835192"/>
                          <a:gd name="connsiteY8" fmla="*/ 1231769 h 2111604"/>
                          <a:gd name="connsiteX9" fmla="*/ 5835192 w 5835192"/>
                          <a:gd name="connsiteY9" fmla="*/ 1759670 h 2111604"/>
                          <a:gd name="connsiteX10" fmla="*/ 5835192 w 5835192"/>
                          <a:gd name="connsiteY10" fmla="*/ 1759663 h 2111604"/>
                          <a:gd name="connsiteX11" fmla="*/ 5483251 w 5835192"/>
                          <a:gd name="connsiteY11" fmla="*/ 2111604 h 2111604"/>
                          <a:gd name="connsiteX12" fmla="*/ 2431330 w 5835192"/>
                          <a:gd name="connsiteY12" fmla="*/ 2111604 h 2111604"/>
                          <a:gd name="connsiteX13" fmla="*/ 972532 w 5835192"/>
                          <a:gd name="connsiteY13" fmla="*/ 2111604 h 2111604"/>
                          <a:gd name="connsiteX14" fmla="*/ 972532 w 5835192"/>
                          <a:gd name="connsiteY14" fmla="*/ 2111604 h 2111604"/>
                          <a:gd name="connsiteX15" fmla="*/ 351941 w 5835192"/>
                          <a:gd name="connsiteY15" fmla="*/ 2111604 h 2111604"/>
                          <a:gd name="connsiteX16" fmla="*/ 0 w 5835192"/>
                          <a:gd name="connsiteY16" fmla="*/ 1759663 h 2111604"/>
                          <a:gd name="connsiteX17" fmla="*/ 0 w 5835192"/>
                          <a:gd name="connsiteY17" fmla="*/ 1759670 h 2111604"/>
                          <a:gd name="connsiteX18" fmla="*/ 0 w 5835192"/>
                          <a:gd name="connsiteY18" fmla="*/ 1527154 h 2111604"/>
                          <a:gd name="connsiteX19" fmla="*/ 0 w 5835192"/>
                          <a:gd name="connsiteY19" fmla="*/ 1231769 h 2111604"/>
                          <a:gd name="connsiteX20" fmla="*/ 0 w 5835192"/>
                          <a:gd name="connsiteY20" fmla="*/ 351941 h 21116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835192" h="2111604" fill="none" extrusionOk="0">
                            <a:moveTo>
                              <a:pt x="0" y="351941"/>
                            </a:moveTo>
                            <a:cubicBezTo>
                              <a:pt x="16516" y="166509"/>
                              <a:pt x="139743" y="7168"/>
                              <a:pt x="351941" y="0"/>
                            </a:cubicBezTo>
                            <a:cubicBezTo>
                              <a:pt x="566993" y="-2895"/>
                              <a:pt x="883058" y="35696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14907" y="-24452"/>
                              <a:pt x="1713923" y="11511"/>
                              <a:pt x="2431330" y="0"/>
                            </a:cubicBezTo>
                            <a:cubicBezTo>
                              <a:pt x="3156095" y="-117130"/>
                              <a:pt x="4722950" y="123459"/>
                              <a:pt x="5483251" y="0"/>
                            </a:cubicBezTo>
                            <a:cubicBezTo>
                              <a:pt x="5680389" y="4407"/>
                              <a:pt x="5829062" y="158426"/>
                              <a:pt x="5835192" y="351941"/>
                            </a:cubicBezTo>
                            <a:cubicBezTo>
                              <a:pt x="5764457" y="589930"/>
                              <a:pt x="5868021" y="929964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878512" y="1350046"/>
                              <a:pt x="5860116" y="1499246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27625" y="1944558"/>
                              <a:pt x="5674643" y="2121306"/>
                              <a:pt x="5483251" y="2111604"/>
                            </a:cubicBezTo>
                            <a:cubicBezTo>
                              <a:pt x="4222432" y="2244998"/>
                              <a:pt x="3290130" y="1980884"/>
                              <a:pt x="2431330" y="2111604"/>
                            </a:cubicBezTo>
                            <a:cubicBezTo>
                              <a:pt x="1908606" y="2116572"/>
                              <a:pt x="1371390" y="2169499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885726" y="2077607"/>
                              <a:pt x="475393" y="2105730"/>
                              <a:pt x="351941" y="2111604"/>
                            </a:cubicBezTo>
                            <a:cubicBezTo>
                              <a:pt x="126543" y="2111473"/>
                              <a:pt x="1278" y="1951414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1122" y="1680844"/>
                              <a:pt x="15369" y="1586028"/>
                              <a:pt x="0" y="1527154"/>
                            </a:cubicBezTo>
                            <a:cubicBezTo>
                              <a:pt x="22796" y="1450425"/>
                              <a:pt x="14861" y="1264156"/>
                              <a:pt x="0" y="1231769"/>
                            </a:cubicBezTo>
                            <a:cubicBezTo>
                              <a:pt x="-4854" y="795290"/>
                              <a:pt x="10147" y="479225"/>
                              <a:pt x="0" y="351941"/>
                            </a:cubicBezTo>
                            <a:close/>
                          </a:path>
                          <a:path w="5835192" h="2111604" stroke="0" extrusionOk="0">
                            <a:moveTo>
                              <a:pt x="0" y="351941"/>
                            </a:moveTo>
                            <a:cubicBezTo>
                              <a:pt x="-13272" y="180265"/>
                              <a:pt x="180100" y="-15237"/>
                              <a:pt x="351941" y="0"/>
                            </a:cubicBezTo>
                            <a:cubicBezTo>
                              <a:pt x="640230" y="-24989"/>
                              <a:pt x="775029" y="50565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45529" y="66018"/>
                              <a:pt x="2080137" y="114626"/>
                              <a:pt x="2431330" y="0"/>
                            </a:cubicBezTo>
                            <a:cubicBezTo>
                              <a:pt x="3417643" y="-134364"/>
                              <a:pt x="4765527" y="130381"/>
                              <a:pt x="5483251" y="0"/>
                            </a:cubicBezTo>
                            <a:cubicBezTo>
                              <a:pt x="5667476" y="-23917"/>
                              <a:pt x="5840461" y="153484"/>
                              <a:pt x="5835192" y="351941"/>
                            </a:cubicBezTo>
                            <a:cubicBezTo>
                              <a:pt x="5817836" y="462363"/>
                              <a:pt x="5804357" y="1107783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793037" y="1419977"/>
                              <a:pt x="5846963" y="1585713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62376" y="1951070"/>
                              <a:pt x="5669218" y="2114039"/>
                              <a:pt x="5483251" y="2111604"/>
                            </a:cubicBezTo>
                            <a:cubicBezTo>
                              <a:pt x="4322521" y="2073845"/>
                              <a:pt x="3872642" y="2162102"/>
                              <a:pt x="2431330" y="2111604"/>
                            </a:cubicBezTo>
                            <a:cubicBezTo>
                              <a:pt x="1955602" y="2151562"/>
                              <a:pt x="1440234" y="2138812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732899" y="2146229"/>
                              <a:pt x="599937" y="2062585"/>
                              <a:pt x="351941" y="2111604"/>
                            </a:cubicBezTo>
                            <a:cubicBezTo>
                              <a:pt x="144624" y="2099798"/>
                              <a:pt x="35983" y="1945611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5842" y="1698130"/>
                              <a:pt x="-14515" y="1605664"/>
                              <a:pt x="0" y="1527154"/>
                            </a:cubicBezTo>
                            <a:cubicBezTo>
                              <a:pt x="22558" y="1397894"/>
                              <a:pt x="-12403" y="1300831"/>
                              <a:pt x="0" y="1231769"/>
                            </a:cubicBezTo>
                            <a:cubicBezTo>
                              <a:pt x="49214" y="1116573"/>
                              <a:pt x="47142" y="494016"/>
                              <a:pt x="0" y="351941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BD8245B-4D99-2FEA-7E0E-18DE7D6770A9}"/>
              </a:ext>
            </a:extLst>
          </p:cNvPr>
          <p:cNvSpPr/>
          <p:nvPr/>
        </p:nvSpPr>
        <p:spPr>
          <a:xfrm>
            <a:off x="4329614" y="663978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04CEB2-FBD0-D8EF-2727-EBC279F8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83" r="33349" b="61925"/>
          <a:stretch/>
        </p:blipFill>
        <p:spPr>
          <a:xfrm>
            <a:off x="4329614" y="2923644"/>
            <a:ext cx="5703016" cy="32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08E22-F25E-CA69-FBA5-BE6EA23F9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060" y="2080260"/>
            <a:ext cx="6264027" cy="2568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41ABA-2E6E-8650-999E-52826E932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859" y="557031"/>
            <a:ext cx="2517866" cy="1670449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448B01E-2FB1-6DC6-AC22-5BF6C1F3D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316" y="4526280"/>
            <a:ext cx="1726684" cy="1726684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CCCF69C-E7D0-C61C-D197-90CFCD9E2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5" y="0"/>
            <a:ext cx="1726684" cy="17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CD7D5-57FF-3C6C-70D7-C120694D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BBCFC-A66A-CD06-BA62-1DED5364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56" y="1185462"/>
            <a:ext cx="599288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AAA31-2A33-6992-A00B-2B9BAE19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" y="540067"/>
            <a:ext cx="10882319" cy="55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phic 4">
            <a:extLst>
              <a:ext uri="{FF2B5EF4-FFF2-40B4-BE49-F238E27FC236}">
                <a16:creationId xmlns:a16="http://schemas.microsoft.com/office/drawing/2014/main" id="{FD85C8F4-DDD5-453A-56E6-710F246B69C1}"/>
              </a:ext>
            </a:extLst>
          </p:cNvPr>
          <p:cNvGrpSpPr/>
          <p:nvPr/>
        </p:nvGrpSpPr>
        <p:grpSpPr>
          <a:xfrm>
            <a:off x="824681" y="1781667"/>
            <a:ext cx="4119393" cy="3907750"/>
            <a:chOff x="6405350" y="953700"/>
            <a:chExt cx="913828" cy="86687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9C79BC-CB3D-5FFD-F19B-8CBB372AD997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solidFill>
              <a:srgbClr val="FF574C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EFC648-8326-CF34-20FF-B8FDCDA4284C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rgbClr val="F7706D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869EB0E-411C-C8E3-5F15-B900E01E8BBC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solidFill>
              <a:srgbClr val="D01005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B0D5D11-1E12-412E-8388-35A4A05691E5}"/>
              </a:ext>
            </a:extLst>
          </p:cNvPr>
          <p:cNvSpPr txBox="1"/>
          <p:nvPr/>
        </p:nvSpPr>
        <p:spPr>
          <a:xfrm>
            <a:off x="1430915" y="5686973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DDC66DA-4AB4-40A3-07CE-B555EF04BC05}"/>
              </a:ext>
            </a:extLst>
          </p:cNvPr>
          <p:cNvSpPr txBox="1"/>
          <p:nvPr/>
        </p:nvSpPr>
        <p:spPr>
          <a:xfrm rot="19123838">
            <a:off x="3926518" y="4942941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5BCDDD4-A767-F56D-B799-653F0C1D9F37}"/>
              </a:ext>
            </a:extLst>
          </p:cNvPr>
          <p:cNvSpPr txBox="1"/>
          <p:nvPr/>
        </p:nvSpPr>
        <p:spPr>
          <a:xfrm rot="5400000">
            <a:off x="4451958" y="3119535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FBDB2ED-21EA-F439-74D7-36142D5E604D}"/>
              </a:ext>
            </a:extLst>
          </p:cNvPr>
          <p:cNvSpPr txBox="1"/>
          <p:nvPr/>
        </p:nvSpPr>
        <p:spPr>
          <a:xfrm rot="16200000">
            <a:off x="-255126" y="3677287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/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4372DBF6-5DEC-E50F-C23D-A1D2F0510C83}"/>
              </a:ext>
            </a:extLst>
          </p:cNvPr>
          <p:cNvSpPr txBox="1"/>
          <p:nvPr/>
        </p:nvSpPr>
        <p:spPr>
          <a:xfrm>
            <a:off x="5624221" y="563134"/>
            <a:ext cx="5764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cm.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46AB35-8E10-937D-2D63-B066B050D03F}"/>
              </a:ext>
            </a:extLst>
          </p:cNvPr>
          <p:cNvGrpSpPr/>
          <p:nvPr/>
        </p:nvGrpSpPr>
        <p:grpSpPr>
          <a:xfrm>
            <a:off x="5669941" y="2670189"/>
            <a:ext cx="5764772" cy="1200329"/>
            <a:chOff x="5669941" y="2670189"/>
            <a:chExt cx="5764772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/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C4D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1A0A35-A882-5B0F-D2BC-998CCEC60BEF}"/>
                </a:ext>
              </a:extLst>
            </p:cNvPr>
            <p:cNvSpPr txBox="1"/>
            <p:nvPr/>
          </p:nvSpPr>
          <p:spPr>
            <a:xfrm>
              <a:off x="5669941" y="2670189"/>
              <a:ext cx="5764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Xăng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/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xăng-ti-mét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blipFill>
                <a:blip r:embed="rId5"/>
                <a:stretch>
                  <a:fillRect l="-2964" t="-8040" r="-494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40" grpId="0" animBg="1"/>
      <p:bldP spid="142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>
            <a:extLst>
              <a:ext uri="{FF2B5EF4-FFF2-40B4-BE49-F238E27FC236}">
                <a16:creationId xmlns:a16="http://schemas.microsoft.com/office/drawing/2014/main" id="{08C21D92-D0F7-44A8-55F4-74C6C00D3CA5}"/>
              </a:ext>
            </a:extLst>
          </p:cNvPr>
          <p:cNvGrpSpPr/>
          <p:nvPr/>
        </p:nvGrpSpPr>
        <p:grpSpPr>
          <a:xfrm>
            <a:off x="813251" y="1210167"/>
            <a:ext cx="4119393" cy="3907750"/>
            <a:chOff x="6405350" y="953700"/>
            <a:chExt cx="913828" cy="86687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33366AC-4372-03E0-B7EC-388133927D6A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solidFill>
              <a:srgbClr val="FF574C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E2A77C-6F42-F3FB-F118-E48409396459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rgbClr val="F7706D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9DF6B5-6E38-8F39-0801-03207C2185C8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solidFill>
              <a:srgbClr val="D01005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F7B0E1-84E5-5701-15D9-788FD593EDED}"/>
              </a:ext>
            </a:extLst>
          </p:cNvPr>
          <p:cNvSpPr txBox="1"/>
          <p:nvPr/>
        </p:nvSpPr>
        <p:spPr>
          <a:xfrm>
            <a:off x="1419485" y="5115473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EB518-775A-109D-22A1-FADD622EB75D}"/>
              </a:ext>
            </a:extLst>
          </p:cNvPr>
          <p:cNvSpPr txBox="1"/>
          <p:nvPr/>
        </p:nvSpPr>
        <p:spPr>
          <a:xfrm rot="19123838">
            <a:off x="3915088" y="4371441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EAEA8-8A9C-8396-3D78-7C7D85726B37}"/>
              </a:ext>
            </a:extLst>
          </p:cNvPr>
          <p:cNvSpPr txBox="1"/>
          <p:nvPr/>
        </p:nvSpPr>
        <p:spPr>
          <a:xfrm rot="5400000">
            <a:off x="4440528" y="2548035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320D5-704A-CCC7-2AD8-B290C0D8DA0F}"/>
              </a:ext>
            </a:extLst>
          </p:cNvPr>
          <p:cNvSpPr txBox="1"/>
          <p:nvPr/>
        </p:nvSpPr>
        <p:spPr>
          <a:xfrm rot="16200000">
            <a:off x="-266556" y="3105787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F6A94-A25A-347F-D810-106AD2397491}"/>
                  </a:ext>
                </a:extLst>
              </p:cNvPr>
              <p:cNvSpPr txBox="1"/>
              <p:nvPr/>
            </p:nvSpPr>
            <p:spPr>
              <a:xfrm>
                <a:off x="1246172" y="3155637"/>
                <a:ext cx="2119069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F6A94-A25A-347F-D810-106AD239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72" y="3155637"/>
                <a:ext cx="2119069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1ECAF2B-184E-7352-AF96-6B1C1BB186A2}"/>
              </a:ext>
            </a:extLst>
          </p:cNvPr>
          <p:cNvSpPr txBox="1"/>
          <p:nvPr/>
        </p:nvSpPr>
        <p:spPr>
          <a:xfrm>
            <a:off x="5624220" y="563134"/>
            <a:ext cx="618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xi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dm.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EF8E1-62DD-4A98-0CF5-6D6A81DB5610}"/>
              </a:ext>
            </a:extLst>
          </p:cNvPr>
          <p:cNvGrpSpPr/>
          <p:nvPr/>
        </p:nvGrpSpPr>
        <p:grpSpPr>
          <a:xfrm>
            <a:off x="5269230" y="2087259"/>
            <a:ext cx="6176913" cy="1276420"/>
            <a:chOff x="5257800" y="2670189"/>
            <a:chExt cx="6176913" cy="12764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F9F6D4-4777-AC5B-20CB-C63B9227A985}"/>
                    </a:ext>
                  </a:extLst>
                </p:cNvPr>
                <p:cNvSpPr txBox="1"/>
                <p:nvPr/>
              </p:nvSpPr>
              <p:spPr>
                <a:xfrm>
                  <a:off x="5257800" y="3224808"/>
                  <a:ext cx="1740151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𝒅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C4D00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F9F6D4-4777-AC5B-20CB-C63B9227A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224808"/>
                  <a:ext cx="1740151" cy="7218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BD4F49-9FAC-8019-09B6-72E38CC1AA07}"/>
                </a:ext>
              </a:extLst>
            </p:cNvPr>
            <p:cNvSpPr txBox="1"/>
            <p:nvPr/>
          </p:nvSpPr>
          <p:spPr>
            <a:xfrm>
              <a:off x="5669941" y="2670189"/>
              <a:ext cx="576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xi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91FB93-8FAE-211E-888E-AAB5FB6911D4}"/>
                  </a:ext>
                </a:extLst>
              </p:cNvPr>
              <p:cNvSpPr txBox="1"/>
              <p:nvPr/>
            </p:nvSpPr>
            <p:spPr>
              <a:xfrm>
                <a:off x="5480708" y="3448300"/>
                <a:ext cx="6372202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-xi-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91FB93-8FAE-211E-888E-AAB5FB69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08" y="3448300"/>
                <a:ext cx="6372202" cy="1212896"/>
              </a:xfrm>
              <a:prstGeom prst="rect">
                <a:avLst/>
              </a:prstGeom>
              <a:blipFill>
                <a:blip r:embed="rId4"/>
                <a:stretch>
                  <a:fillRect l="-2871" t="-8543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6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05FAFC-BCD6-10E9-B7DA-D7576F382934}"/>
              </a:ext>
            </a:extLst>
          </p:cNvPr>
          <p:cNvSpPr txBox="1"/>
          <p:nvPr/>
        </p:nvSpPr>
        <p:spPr>
          <a:xfrm>
            <a:off x="537210" y="563134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x 10 x 10 = 1 000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cm. 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5679D-B399-62BA-DA9F-C2E8BCBC1996}"/>
                  </a:ext>
                </a:extLst>
              </p:cNvPr>
              <p:cNvSpPr txBox="1"/>
              <p:nvPr/>
            </p:nvSpPr>
            <p:spPr>
              <a:xfrm>
                <a:off x="537210" y="1900444"/>
                <a:ext cx="11281410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 </a:t>
                </a:r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5679D-B399-62BA-DA9F-C2E8BCBC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900444"/>
                <a:ext cx="11281410" cy="1766894"/>
              </a:xfrm>
              <a:prstGeom prst="rect">
                <a:avLst/>
              </a:prstGeom>
              <a:blipFill>
                <a:blip r:embed="rId2"/>
                <a:stretch>
                  <a:fillRect l="-1621" t="-5517" b="-1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97F6005-68BA-DB78-3038-594D79CB2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34" y="2013585"/>
            <a:ext cx="4326255" cy="39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30FC-F974-4670-70DA-790371CC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5C3DC-60BE-DB18-EE3B-CD593B44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1194606"/>
            <a:ext cx="600508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442</Words>
  <Application>Microsoft Office PowerPoint</Application>
  <PresentationFormat>Widescreen</PresentationFormat>
  <Paragraphs>56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#9Slide02 Noi dung dai</vt:lpstr>
      <vt:lpstr>#9Slide02 Tieu de dai</vt:lpstr>
      <vt:lpstr>Aptos</vt:lpstr>
      <vt:lpstr>Arial</vt:lpstr>
      <vt:lpstr>Calibri</vt:lpstr>
      <vt:lpstr>Cambria</vt:lpstr>
      <vt:lpstr>Cambria Math</vt:lpstr>
      <vt:lpstr>SVN-Newton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Huong Thao - 0972115126</dc:creator>
  <cp:lastModifiedBy>Thao Tran</cp:lastModifiedBy>
  <cp:revision>24</cp:revision>
  <dcterms:created xsi:type="dcterms:W3CDTF">2024-07-22T07:46:39Z</dcterms:created>
  <dcterms:modified xsi:type="dcterms:W3CDTF">2025-01-23T04:31:19Z</dcterms:modified>
</cp:coreProperties>
</file>