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3" r:id="rId2"/>
    <p:sldId id="584" r:id="rId3"/>
    <p:sldId id="285" r:id="rId4"/>
    <p:sldId id="2007577139" r:id="rId5"/>
    <p:sldId id="586" r:id="rId6"/>
    <p:sldId id="2007577148" r:id="rId7"/>
    <p:sldId id="2007577142" r:id="rId8"/>
    <p:sldId id="279" r:id="rId9"/>
    <p:sldId id="2007577144" r:id="rId10"/>
    <p:sldId id="2007577149" r:id="rId11"/>
    <p:sldId id="2007577135" r:id="rId12"/>
    <p:sldId id="2007577137" r:id="rId13"/>
    <p:sldId id="2007577136" r:id="rId14"/>
    <p:sldId id="284" r:id="rId15"/>
    <p:sldId id="2007577146" r:id="rId16"/>
    <p:sldId id="2007577147" r:id="rId17"/>
    <p:sldId id="287" r:id="rId18"/>
    <p:sldId id="288" r:id="rId19"/>
    <p:sldId id="281" r:id="rId20"/>
    <p:sldId id="417" r:id="rId21"/>
    <p:sldId id="2007577150" r:id="rId22"/>
    <p:sldId id="25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554" autoAdjust="0"/>
  </p:normalViewPr>
  <p:slideViewPr>
    <p:cSldViewPr snapToGrid="0">
      <p:cViewPr>
        <p:scale>
          <a:sx n="66" d="100"/>
          <a:sy n="66" d="100"/>
        </p:scale>
        <p:origin x="-918" y="-16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26/02/2025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wmf"/><Relationship Id="rId3" Type="http://schemas.openxmlformats.org/officeDocument/2006/relationships/control" Target="../activeX/activeX2.xml"/><Relationship Id="rId7" Type="http://schemas.openxmlformats.org/officeDocument/2006/relationships/image" Target="../media/image46.png"/><Relationship Id="rId12" Type="http://schemas.openxmlformats.org/officeDocument/2006/relationships/image" Target="../media/image5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5.jpg"/><Relationship Id="rId7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56.jpeg"/><Relationship Id="rId4" Type="http://schemas.openxmlformats.org/officeDocument/2006/relationships/slide" Target="slide19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37.jp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3849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67: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 (tiết 1)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96099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1" y="77783"/>
            <a:ext cx="9775685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Quay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=""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=""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=""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=""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=""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=""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=""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=""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=""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=""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=""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=""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=""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=""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=""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=""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=""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=""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=""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=""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=""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=""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=""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=""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=""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=""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=""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=""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=""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=""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=""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=""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=""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=""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=""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=""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868785" cy="794826"/>
            <a:chOff x="3141580" y="112107"/>
            <a:chExt cx="2054617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626634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030442" y="4206125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     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88" name="TextBox5" r:id="rId2" imgW="590400" imgH="581040"/>
        </mc:Choice>
        <mc:Fallback>
          <p:control name="TextBox5" r:id="rId2" imgW="590400" imgH="581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3188" y="4168775"/>
                  <a:ext cx="59055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89" name="TextBox1" r:id="rId3" imgW="647640" imgH="581040"/>
        </mc:Choice>
        <mc:Fallback>
          <p:control name="TextBox1" r:id="rId3" imgW="647640" imgH="581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0950" y="4140200"/>
                  <a:ext cx="642938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E8930612-FFDD-460F-94F3-BBAFA41C9FC6}"/>
              </a:ext>
            </a:extLst>
          </p:cNvPr>
          <p:cNvSpPr/>
          <p:nvPr/>
        </p:nvSpPr>
        <p:spPr>
          <a:xfrm>
            <a:off x="18415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E8F3AA7-0081-47D7-A906-149420A68A51}"/>
              </a:ext>
            </a:extLst>
          </p:cNvPr>
          <p:cNvSpPr/>
          <p:nvPr/>
        </p:nvSpPr>
        <p:spPr>
          <a:xfrm>
            <a:off x="36625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8099B9F-E236-458E-8B4F-7DB68A034EA0}"/>
              </a:ext>
            </a:extLst>
          </p:cNvPr>
          <p:cNvSpPr/>
          <p:nvPr/>
        </p:nvSpPr>
        <p:spPr>
          <a:xfrm>
            <a:off x="1981632" y="5436030"/>
            <a:ext cx="59244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D18B926-79A9-4834-B8C5-4D5785C101EE}"/>
              </a:ext>
            </a:extLst>
          </p:cNvPr>
          <p:cNvSpPr/>
          <p:nvPr/>
        </p:nvSpPr>
        <p:spPr>
          <a:xfrm>
            <a:off x="6914956" y="5392018"/>
            <a:ext cx="64038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59E0FB59-EF4E-4BD5-9699-365EF003FA4D}"/>
              </a:ext>
            </a:extLst>
          </p:cNvPr>
          <p:cNvGrpSpPr/>
          <p:nvPr/>
        </p:nvGrpSpPr>
        <p:grpSpPr>
          <a:xfrm>
            <a:off x="1416670" y="2699151"/>
            <a:ext cx="4610260" cy="3261935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3A81A25-1DC7-4C85-96C4-064EA8BF853C}"/>
              </a:ext>
            </a:extLst>
          </p:cNvPr>
          <p:cNvSpPr/>
          <p:nvPr/>
        </p:nvSpPr>
        <p:spPr>
          <a:xfrm>
            <a:off x="551543" y="1699024"/>
            <a:ext cx="11227058" cy="37168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C269EA-70D1-4012-A85E-F0EF017E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9E6158-5D4B-4953-9D41-DCF3B066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812835-FD8D-44BB-BFEC-503E6EF14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2C0FFE-D82B-4379-85E8-C2B16A6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690273" y="4010738"/>
            <a:ext cx="6811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6396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2935275"/>
            <a:ext cx="6096000" cy="987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2:</a:t>
            </a:r>
          </a:p>
          <a:p>
            <a:pPr>
              <a:spcAft>
                <a:spcPts val="536"/>
              </a:spcAft>
            </a:pP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Bảng tin của trường ghi những nội dung gì?</a:t>
            </a:r>
          </a:p>
          <a:p>
            <a:pPr>
              <a:spcAft>
                <a:spcPts val="536"/>
              </a:spcAft>
            </a:pP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giờ là mấy giờ chiều?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=""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=""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200906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12h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0 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79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636002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2:</a:t>
            </a:r>
          </a:p>
          <a:p>
            <a:pPr>
              <a:spcAft>
                <a:spcPts val="536"/>
              </a:spcAft>
            </a:pPr>
            <a:r>
              <a:rPr lang="en-US" sz="2800" b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Bảng tin của trường ghi những nội dung gì?</a:t>
            </a:r>
          </a:p>
          <a:p>
            <a:pPr>
              <a:spcAft>
                <a:spcPts val="536"/>
              </a:spcAft>
            </a:pPr>
            <a:r>
              <a:rPr lang="en-US" sz="2800" b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giờ là mấy giờ chiều?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=""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=""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200906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1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2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3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64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5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46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370"/>
                            </p:stCondLst>
                            <p:childTnLst>
                              <p:par>
                                <p:cTn id="8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280"/>
                            </p:stCondLst>
                            <p:childTnLst>
                              <p:par>
                                <p:cTn id="9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419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100"/>
                            </p:stCondLst>
                            <p:childTnLst>
                              <p:par>
                                <p:cTn id="1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401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892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3830"/>
                            </p:stCondLst>
                            <p:childTnLst>
                              <p:par>
                                <p:cTn id="1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74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3650"/>
                            </p:stCondLst>
                            <p:childTnLst>
                              <p:par>
                                <p:cTn id="1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8560"/>
                            </p:stCondLst>
                            <p:childTnLst>
                              <p:par>
                                <p:cTn id="1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8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0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0" y="1"/>
            <a:ext cx="12192000" cy="6432208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=""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505933"/>
              </p:ext>
            </p:extLst>
          </p:nvPr>
        </p:nvGraphicFramePr>
        <p:xfrm>
          <a:off x="356273" y="2242646"/>
          <a:ext cx="11719613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241">
                  <a:extLst>
                    <a:ext uri="{9D8B030D-6E8A-4147-A177-3AD203B41FA5}">
                      <a16:colId xmlns="" xmlns:a16="http://schemas.microsoft.com/office/drawing/2014/main" val="1734360354"/>
                    </a:ext>
                  </a:extLst>
                </a:gridCol>
                <a:gridCol w="9521372">
                  <a:extLst>
                    <a:ext uri="{9D8B030D-6E8A-4147-A177-3AD203B41FA5}">
                      <a16:colId xmlns=""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261639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314377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35078" y="261296"/>
            <a:ext cx="1571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210983" y="1214279"/>
            <a:ext cx="11644663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358182" y="2249963"/>
            <a:ext cx="916230" cy="9717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358181" y="3164926"/>
            <a:ext cx="916230" cy="81182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358181" y="3912358"/>
            <a:ext cx="916230" cy="7559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358181" y="4781652"/>
            <a:ext cx="874950" cy="7133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358181" y="5450610"/>
            <a:ext cx="874950" cy="71335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1274412" y="2431323"/>
            <a:ext cx="125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1273113" y="3300050"/>
            <a:ext cx="125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1285030" y="4089685"/>
            <a:ext cx="125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1285030" y="4862555"/>
            <a:ext cx="125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1273113" y="5591844"/>
            <a:ext cx="125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2524435" y="2233703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4315237" y="2233703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080646" y="2249059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7718157" y="2269220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475042" y="2290780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2525734" y="2685806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4315237" y="2678442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033316" y="2692284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7718156" y="2677544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390394" y="2700426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2783254" y="3243724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4680278" y="3247546"/>
            <a:ext cx="231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2717361" y="3839004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5890769" y="3832950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838499" y="3840183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2694325" y="4258432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5837619" y="4290270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838896" y="4258432"/>
            <a:ext cx="376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2694325" y="4813490"/>
            <a:ext cx="31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312189" y="4859726"/>
            <a:ext cx="31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7939201" y="4844942"/>
            <a:ext cx="31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(21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2548041" y="5537923"/>
            <a:ext cx="363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5651155" y="5540202"/>
            <a:ext cx="363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550813"/>
            <a:ext cx="363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(24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=""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3A0FFC0-88DA-41BA-95A2-E41CD72DDC09}"/>
                </a:ext>
              </a:extLst>
            </p:cNvPr>
            <p:cNvSpPr txBox="1"/>
            <p:nvPr/>
          </p:nvSpPr>
          <p:spPr>
            <a:xfrm>
              <a:off x="4267200" y="2542965"/>
              <a:ext cx="9099677" cy="768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13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THẢO LUẬN NHÓM 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917</Words>
  <Application>Microsoft Office PowerPoint</Application>
  <PresentationFormat>Custom</PresentationFormat>
  <Paragraphs>189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Bài 67: Ngày - Giờ 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RedStar</cp:lastModifiedBy>
  <cp:revision>301</cp:revision>
  <dcterms:created xsi:type="dcterms:W3CDTF">2021-07-12T03:44:38Z</dcterms:created>
  <dcterms:modified xsi:type="dcterms:W3CDTF">2025-02-26T07:38:21Z</dcterms:modified>
</cp:coreProperties>
</file>