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2" r:id="rId4"/>
    <p:sldId id="275" r:id="rId5"/>
    <p:sldId id="258" r:id="rId6"/>
    <p:sldId id="264" r:id="rId7"/>
    <p:sldId id="269" r:id="rId8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4EC"/>
    <a:srgbClr val="0000FF"/>
    <a:srgbClr val="FF3399"/>
    <a:srgbClr val="CC009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888" y="3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04B932-EB2D-4EA8-8287-6B193F47D30F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4DD6CE-74BA-405E-A898-4ADEB3D36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DEC0A67E-BDC8-4B8F-98C0-34BFFDB7078F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5F278A6C-2A21-436B-A3B3-9A4D9A4E309F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B6851769-91BD-4E81-88C9-ADA6F6237D21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AAD90809-20D3-4B6D-909F-CDB3AE1C44E8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3B790-463E-4622-9930-B3C957E9836A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CCEF2-7AEF-4A17-8D38-BC0AEDF64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D699A-1778-418B-A0BF-8341BF207166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CEA12-7F8E-47FD-8AD6-FEB6ECFFB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CEE3E-FF4E-4C63-AFF7-D00265BCF374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C863B-8D71-4011-B6E1-13646F47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B059F-3313-4202-ACEC-13C93C035B63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0C1A4-ECEF-4BED-AF73-01C99FF70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C6E50-B866-4E6E-B3FB-E3E139A8BBD7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88200-7E17-4433-9565-8DCAE7750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7EBC8-8F8E-40A9-B072-30D689F990F5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9FBB7-97B4-48FE-A29D-ECE89A503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FA725-CFA7-421F-9594-94576C27ED6C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7537D-03BC-48AE-90F0-97A122315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5620E-7AEC-4B54-9345-38C7001D2514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EE0C4-E62D-4C42-AB1F-34EE73A10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7C9AE-A91D-4696-A4B7-F05404CCC2DE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7E08C-2360-40C1-8613-A3B7E087B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69D3-BEB4-40EE-9C4D-A8B517E17FB5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930FD-579E-4500-9FA6-A03C35541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1A1B1-A7FC-4934-BC63-7C2797CD8790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2D5E-60C7-4813-A249-6B11ED30E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CD0D6F-44B4-498A-AEE5-9665EFD5BE7E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EFDF5D-93BD-4080-86DC-7B8C1217D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0.jpeg"/><Relationship Id="rId18" Type="http://schemas.openxmlformats.org/officeDocument/2006/relationships/image" Target="../media/image24.jpeg"/><Relationship Id="rId3" Type="http://schemas.openxmlformats.org/officeDocument/2006/relationships/image" Target="../media/image12.jpeg"/><Relationship Id="rId21" Type="http://schemas.openxmlformats.org/officeDocument/2006/relationships/image" Target="../media/image26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8.jpeg"/><Relationship Id="rId10" Type="http://schemas.openxmlformats.org/officeDocument/2006/relationships/image" Target="../media/image17.png"/><Relationship Id="rId19" Type="http://schemas.openxmlformats.org/officeDocument/2006/relationships/image" Target="../media/image25.jpe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28913" y="4343400"/>
            <a:ext cx="10506075" cy="2652713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77: EM VUI HỌC TOÁN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DỰ GIỜ THĂM LỚP</a:t>
            </a:r>
          </a:p>
        </p:txBody>
      </p:sp>
      <p:pic>
        <p:nvPicPr>
          <p:cNvPr id="14342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7025" y="7261225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049463" y="5943600"/>
            <a:ext cx="10683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913" y="25400"/>
            <a:ext cx="160020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11"/>
          <p:cNvGrpSpPr>
            <a:grpSpLocks/>
          </p:cNvGrpSpPr>
          <p:nvPr/>
        </p:nvGrpSpPr>
        <p:grpSpPr bwMode="auto">
          <a:xfrm>
            <a:off x="1503363" y="102222"/>
            <a:ext cx="12311856" cy="1015663"/>
            <a:chOff x="1502569" y="291715"/>
            <a:chExt cx="12311856" cy="1016283"/>
          </a:xfrm>
        </p:grpSpPr>
        <p:grpSp>
          <p:nvGrpSpPr>
            <p:cNvPr id="16400" name="Group 9"/>
            <p:cNvGrpSpPr>
              <a:grpSpLocks/>
            </p:cNvGrpSpPr>
            <p:nvPr/>
          </p:nvGrpSpPr>
          <p:grpSpPr bwMode="auto">
            <a:xfrm>
              <a:off x="1502569" y="463558"/>
              <a:ext cx="869761" cy="646331"/>
              <a:chOff x="1769269" y="463558"/>
              <a:chExt cx="869761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69269" y="511761"/>
                <a:ext cx="869761" cy="533726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6403" name="TextBox 8"/>
              <p:cNvSpPr txBox="1">
                <a:spLocks noChangeArrowheads="1"/>
              </p:cNvSpPr>
              <p:nvPr/>
            </p:nvSpPr>
            <p:spPr bwMode="auto">
              <a:xfrm>
                <a:off x="2016933" y="463558"/>
                <a:ext cx="533399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6401" name="TextBox 10"/>
            <p:cNvSpPr txBox="1">
              <a:spLocks noChangeArrowheads="1"/>
            </p:cNvSpPr>
            <p:nvPr/>
          </p:nvSpPr>
          <p:spPr bwMode="auto">
            <a:xfrm>
              <a:off x="2460625" y="291715"/>
              <a:ext cx="11353800" cy="1016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0" b="1" dirty="0" err="1"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6388" name="TextBox 60"/>
          <p:cNvSpPr txBox="1">
            <a:spLocks noChangeArrowheads="1"/>
          </p:cNvSpPr>
          <p:nvPr/>
        </p:nvSpPr>
        <p:spPr bwMode="auto">
          <a:xfrm>
            <a:off x="1644864" y="1062985"/>
            <a:ext cx="12877800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kì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14"/>
          <p:cNvPicPr>
            <a:picLocks noChangeAspect="1"/>
          </p:cNvPicPr>
          <p:nvPr/>
        </p:nvPicPr>
        <p:blipFill>
          <a:blip r:embed="rId3"/>
          <a:srcRect l="33569" t="21820" r="62331" b="74013"/>
          <a:stretch>
            <a:fillRect/>
          </a:stretch>
        </p:blipFill>
        <p:spPr bwMode="auto">
          <a:xfrm>
            <a:off x="10196513" y="2570163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36"/>
          <p:cNvSpPr txBox="1">
            <a:spLocks noChangeArrowheads="1"/>
          </p:cNvSpPr>
          <p:nvPr/>
        </p:nvSpPr>
        <p:spPr bwMode="auto">
          <a:xfrm>
            <a:off x="1938243" y="1880660"/>
            <a:ext cx="6434137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TextBox 37"/>
          <p:cNvSpPr txBox="1">
            <a:spLocks noChangeArrowheads="1"/>
          </p:cNvSpPr>
          <p:nvPr/>
        </p:nvSpPr>
        <p:spPr bwMode="auto">
          <a:xfrm>
            <a:off x="1751026" y="2630129"/>
            <a:ext cx="14316259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63290" y="4962115"/>
            <a:ext cx="1757363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644863" y="5579072"/>
            <a:ext cx="11364911" cy="7694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-  Hai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289719" y="7880803"/>
            <a:ext cx="16154400" cy="1569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2 100.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2 000.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5" name="TextBox 25"/>
          <p:cNvSpPr txBox="1">
            <a:spLocks noChangeArrowheads="1"/>
          </p:cNvSpPr>
          <p:nvPr/>
        </p:nvSpPr>
        <p:spPr bwMode="auto">
          <a:xfrm>
            <a:off x="1688318" y="3373318"/>
            <a:ext cx="13368124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6" name="TextBox 26"/>
          <p:cNvSpPr txBox="1">
            <a:spLocks noChangeArrowheads="1"/>
          </p:cNvSpPr>
          <p:nvPr/>
        </p:nvSpPr>
        <p:spPr bwMode="auto">
          <a:xfrm>
            <a:off x="1644864" y="4108689"/>
            <a:ext cx="13368123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146515" y="4962115"/>
            <a:ext cx="3725863" cy="7694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2 089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688318" y="6243994"/>
            <a:ext cx="7543800" cy="7694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2 089 = 2 000 + 80 + 9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90563" y="6965470"/>
            <a:ext cx="15476723" cy="7694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2 089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2 088.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2 089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2 090.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5" grpId="0" animBg="1"/>
      <p:bldP spid="66" grpId="0" animBg="1"/>
      <p:bldP spid="28" grpId="0" animBg="1"/>
      <p:bldP spid="2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3"/>
          <p:cNvGrpSpPr>
            <a:grpSpLocks/>
          </p:cNvGrpSpPr>
          <p:nvPr/>
        </p:nvGrpSpPr>
        <p:grpSpPr bwMode="auto">
          <a:xfrm>
            <a:off x="289719" y="152400"/>
            <a:ext cx="15621000" cy="1754326"/>
            <a:chOff x="697044" y="974215"/>
            <a:chExt cx="12545230" cy="1754151"/>
          </a:xfrm>
        </p:grpSpPr>
        <p:sp>
          <p:nvSpPr>
            <p:cNvPr id="18441" name="TextBox 7"/>
            <p:cNvSpPr txBox="1">
              <a:spLocks noChangeArrowheads="1"/>
            </p:cNvSpPr>
            <p:nvPr/>
          </p:nvSpPr>
          <p:spPr bwMode="auto">
            <a:xfrm>
              <a:off x="1492595" y="1950556"/>
              <a:ext cx="18473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42" name="TextBox 5"/>
            <p:cNvSpPr txBox="1">
              <a:spLocks noChangeArrowheads="1"/>
            </p:cNvSpPr>
            <p:nvPr/>
          </p:nvSpPr>
          <p:spPr bwMode="auto">
            <a:xfrm>
              <a:off x="697044" y="974215"/>
              <a:ext cx="12545230" cy="175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dán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liên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vừa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8436" name="Picture 14"/>
          <p:cNvPicPr>
            <a:picLocks noChangeAspect="1"/>
          </p:cNvPicPr>
          <p:nvPr/>
        </p:nvPicPr>
        <p:blipFill>
          <a:blip r:embed="rId2"/>
          <a:srcRect l="53514" t="51042" r="15446" b="14583"/>
          <a:stretch>
            <a:fillRect/>
          </a:stretch>
        </p:blipFill>
        <p:spPr bwMode="auto">
          <a:xfrm>
            <a:off x="503350" y="2209800"/>
            <a:ext cx="15331169" cy="70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17"/>
          <p:cNvGrpSpPr>
            <a:grpSpLocks/>
          </p:cNvGrpSpPr>
          <p:nvPr/>
        </p:nvGrpSpPr>
        <p:grpSpPr bwMode="auto">
          <a:xfrm>
            <a:off x="1204120" y="152401"/>
            <a:ext cx="12801407" cy="1031367"/>
            <a:chOff x="2125367" y="567815"/>
            <a:chExt cx="12070296" cy="829570"/>
          </a:xfrm>
        </p:grpSpPr>
        <p:sp>
          <p:nvSpPr>
            <p:cNvPr id="21" name="Oval 20"/>
            <p:cNvSpPr/>
            <p:nvPr/>
          </p:nvSpPr>
          <p:spPr bwMode="auto">
            <a:xfrm>
              <a:off x="2125367" y="593928"/>
              <a:ext cx="533418" cy="53407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9463" name="TextBox 19"/>
            <p:cNvSpPr txBox="1">
              <a:spLocks noChangeArrowheads="1"/>
            </p:cNvSpPr>
            <p:nvPr/>
          </p:nvSpPr>
          <p:spPr bwMode="auto">
            <a:xfrm>
              <a:off x="2841863" y="567815"/>
              <a:ext cx="11353800" cy="82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800" b="1" dirty="0" err="1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: Trang </a:t>
              </a:r>
              <a:r>
                <a:rPr lang="en-US" sz="4800" b="1" dirty="0" err="1"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pic>
        <p:nvPicPr>
          <p:cNvPr id="19460" name="Picture 8"/>
          <p:cNvPicPr>
            <a:picLocks noChangeAspect="1"/>
          </p:cNvPicPr>
          <p:nvPr/>
        </p:nvPicPr>
        <p:blipFill>
          <a:blip r:embed="rId3"/>
          <a:srcRect l="19934" t="22420" r="50058" b="48741"/>
          <a:stretch>
            <a:fillRect/>
          </a:stretch>
        </p:blipFill>
        <p:spPr bwMode="auto">
          <a:xfrm>
            <a:off x="899319" y="3124200"/>
            <a:ext cx="14859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22"/>
          <p:cNvSpPr txBox="1">
            <a:spLocks noChangeArrowheads="1"/>
          </p:cNvSpPr>
          <p:nvPr/>
        </p:nvSpPr>
        <p:spPr bwMode="auto">
          <a:xfrm>
            <a:off x="0" y="990600"/>
            <a:ext cx="15480506" cy="1569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6313" y="3803650"/>
            <a:ext cx="1693862" cy="151765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875" y="6159500"/>
            <a:ext cx="1744663" cy="1524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80113" y="1620838"/>
            <a:ext cx="1790700" cy="1422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913" y="3854450"/>
            <a:ext cx="1620837" cy="151765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grpSp>
        <p:nvGrpSpPr>
          <p:cNvPr id="21509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21547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21549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50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100513" y="1041400"/>
            <a:ext cx="8153400" cy="576263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5" y="1720850"/>
            <a:ext cx="136366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3013" y="1720850"/>
            <a:ext cx="13938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1668463"/>
            <a:ext cx="13747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26500" y="1741488"/>
            <a:ext cx="131445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 r="76408"/>
          <a:stretch>
            <a:fillRect/>
          </a:stretch>
        </p:blipFill>
        <p:spPr bwMode="auto">
          <a:xfrm>
            <a:off x="1169988" y="3954463"/>
            <a:ext cx="1392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2063" y="3975100"/>
            <a:ext cx="13652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>
          <a:blip r:embed="rId11"/>
          <a:srcRect r="57622"/>
          <a:stretch>
            <a:fillRect/>
          </a:stretch>
        </p:blipFill>
        <p:spPr bwMode="auto">
          <a:xfrm>
            <a:off x="6302375" y="3979863"/>
            <a:ext cx="13033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78263" y="6348413"/>
            <a:ext cx="125095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32513" y="6297613"/>
            <a:ext cx="13811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09663" y="6313488"/>
            <a:ext cx="13049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21725" y="6259513"/>
            <a:ext cx="13827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110913" y="6237288"/>
            <a:ext cx="13684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3576300" y="6315075"/>
            <a:ext cx="12684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>
          <a:blip r:embed="rId19"/>
          <a:srcRect l="1987" t="3314" r="71155" b="52457"/>
          <a:stretch>
            <a:fillRect/>
          </a:stretch>
        </p:blipFill>
        <p:spPr bwMode="auto">
          <a:xfrm>
            <a:off x="8748713" y="3979863"/>
            <a:ext cx="1260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1"/>
          <a:srcRect l="1434" t="1852" r="69504" b="52757"/>
          <a:stretch>
            <a:fillRect/>
          </a:stretch>
        </p:blipFill>
        <p:spPr bwMode="auto">
          <a:xfrm>
            <a:off x="11299825" y="3962400"/>
            <a:ext cx="130492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>
          <a:blip r:embed="rId21"/>
          <a:srcRect l="1280" t="51939" r="69502" b="2908"/>
          <a:stretch>
            <a:fillRect/>
          </a:stretch>
        </p:blipFill>
        <p:spPr bwMode="auto">
          <a:xfrm>
            <a:off x="13636625" y="3954463"/>
            <a:ext cx="12842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>
          <a:blip r:embed="rId22"/>
          <a:srcRect l="1447" t="28859" r="77695" b="49068"/>
          <a:stretch>
            <a:fillRect/>
          </a:stretch>
        </p:blipFill>
        <p:spPr bwMode="auto">
          <a:xfrm>
            <a:off x="11242675" y="1689100"/>
            <a:ext cx="13620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>
          <a:blip r:embed="rId23"/>
          <a:srcRect l="1421" t="51437" r="77306" b="25644"/>
          <a:stretch>
            <a:fillRect/>
          </a:stretch>
        </p:blipFill>
        <p:spPr bwMode="auto">
          <a:xfrm>
            <a:off x="13608050" y="1676400"/>
            <a:ext cx="1403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9" name="TextBox 82"/>
          <p:cNvSpPr txBox="1">
            <a:spLocks noChangeArrowheads="1"/>
          </p:cNvSpPr>
          <p:nvPr/>
        </p:nvSpPr>
        <p:spPr bwMode="auto">
          <a:xfrm>
            <a:off x="1109663" y="2895600"/>
            <a:ext cx="1695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Đường </a:t>
            </a:r>
          </a:p>
          <a:p>
            <a:pPr algn="ctr"/>
            <a:r>
              <a:rPr lang="en-US" sz="2000">
                <a:latin typeface="Calibri" pitchFamily="34" charset="0"/>
              </a:rPr>
              <a:t>hai chiều</a:t>
            </a:r>
          </a:p>
        </p:txBody>
      </p:sp>
      <p:sp>
        <p:nvSpPr>
          <p:cNvPr id="21530" name="TextBox 83"/>
          <p:cNvSpPr txBox="1">
            <a:spLocks noChangeArrowheads="1"/>
          </p:cNvSpPr>
          <p:nvPr/>
        </p:nvSpPr>
        <p:spPr bwMode="auto">
          <a:xfrm>
            <a:off x="3289300" y="2971800"/>
            <a:ext cx="2182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Giao nhau với</a:t>
            </a:r>
          </a:p>
          <a:p>
            <a:pPr algn="ctr"/>
            <a:r>
              <a:rPr lang="en-US" sz="2000">
                <a:latin typeface="Calibri" pitchFamily="34" charset="0"/>
              </a:rPr>
              <a:t>đường ưu tiên</a:t>
            </a:r>
          </a:p>
        </p:txBody>
      </p:sp>
      <p:sp>
        <p:nvSpPr>
          <p:cNvPr id="21531" name="TextBox 84"/>
          <p:cNvSpPr txBox="1">
            <a:spLocks noChangeArrowheads="1"/>
          </p:cNvSpPr>
          <p:nvPr/>
        </p:nvSpPr>
        <p:spPr bwMode="auto">
          <a:xfrm>
            <a:off x="5929313" y="2949575"/>
            <a:ext cx="1790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trẻ em </a:t>
            </a:r>
          </a:p>
          <a:p>
            <a:pPr algn="ctr"/>
            <a:r>
              <a:rPr lang="en-US" sz="2000">
                <a:latin typeface="Calibri" pitchFamily="34" charset="0"/>
              </a:rPr>
              <a:t>đi qua</a:t>
            </a:r>
          </a:p>
        </p:txBody>
      </p:sp>
      <p:sp>
        <p:nvSpPr>
          <p:cNvPr id="21532" name="TextBox 85"/>
          <p:cNvSpPr txBox="1">
            <a:spLocks noChangeArrowheads="1"/>
          </p:cNvSpPr>
          <p:nvPr/>
        </p:nvSpPr>
        <p:spPr bwMode="auto">
          <a:xfrm>
            <a:off x="8221663" y="2971800"/>
            <a:ext cx="2420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đường dành </a:t>
            </a:r>
          </a:p>
          <a:p>
            <a:pPr algn="ctr"/>
            <a:r>
              <a:rPr lang="en-US" sz="2000">
                <a:latin typeface="Calibri" pitchFamily="34" charset="0"/>
              </a:rPr>
              <a:t>cho người đi bộ</a:t>
            </a:r>
          </a:p>
        </p:txBody>
      </p:sp>
      <p:sp>
        <p:nvSpPr>
          <p:cNvPr id="21533" name="TextBox 86"/>
          <p:cNvSpPr txBox="1">
            <a:spLocks noChangeArrowheads="1"/>
          </p:cNvSpPr>
          <p:nvPr/>
        </p:nvSpPr>
        <p:spPr bwMode="auto">
          <a:xfrm>
            <a:off x="10347325" y="2895600"/>
            <a:ext cx="2973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Giao nhau với </a:t>
            </a:r>
          </a:p>
          <a:p>
            <a:pPr algn="ctr"/>
            <a:r>
              <a:rPr lang="en-US" sz="2000">
                <a:latin typeface="Calibri" pitchFamily="34" charset="0"/>
              </a:rPr>
              <a:t>đường có đèn đỏ</a:t>
            </a:r>
          </a:p>
        </p:txBody>
      </p:sp>
      <p:sp>
        <p:nvSpPr>
          <p:cNvPr id="21534" name="TextBox 87"/>
          <p:cNvSpPr txBox="1">
            <a:spLocks noChangeArrowheads="1"/>
          </p:cNvSpPr>
          <p:nvPr/>
        </p:nvSpPr>
        <p:spPr bwMode="auto">
          <a:xfrm>
            <a:off x="13092113" y="2947988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đường dành </a:t>
            </a:r>
          </a:p>
          <a:p>
            <a:pPr algn="ctr"/>
            <a:r>
              <a:rPr lang="en-US" sz="2000">
                <a:latin typeface="Calibri" pitchFamily="34" charset="0"/>
              </a:rPr>
              <a:t>cho người đi xe đạp</a:t>
            </a:r>
          </a:p>
        </p:txBody>
      </p:sp>
      <p:sp>
        <p:nvSpPr>
          <p:cNvPr id="21535" name="TextBox 88"/>
          <p:cNvSpPr txBox="1">
            <a:spLocks noChangeArrowheads="1"/>
          </p:cNvSpPr>
          <p:nvPr/>
        </p:nvSpPr>
        <p:spPr bwMode="auto">
          <a:xfrm>
            <a:off x="1158875" y="5357813"/>
            <a:ext cx="1220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ô tô</a:t>
            </a:r>
          </a:p>
        </p:txBody>
      </p:sp>
      <p:sp>
        <p:nvSpPr>
          <p:cNvPr id="21536" name="TextBox 89"/>
          <p:cNvSpPr txBox="1">
            <a:spLocks noChangeArrowheads="1"/>
          </p:cNvSpPr>
          <p:nvPr/>
        </p:nvSpPr>
        <p:spPr bwMode="auto">
          <a:xfrm>
            <a:off x="3692525" y="5240338"/>
            <a:ext cx="158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xe máy</a:t>
            </a:r>
          </a:p>
        </p:txBody>
      </p:sp>
      <p:sp>
        <p:nvSpPr>
          <p:cNvPr id="21537" name="TextBox 90"/>
          <p:cNvSpPr txBox="1">
            <a:spLocks noChangeArrowheads="1"/>
          </p:cNvSpPr>
          <p:nvPr/>
        </p:nvSpPr>
        <p:spPr bwMode="auto">
          <a:xfrm>
            <a:off x="6218238" y="5272088"/>
            <a:ext cx="153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xe đạp</a:t>
            </a:r>
          </a:p>
        </p:txBody>
      </p:sp>
      <p:sp>
        <p:nvSpPr>
          <p:cNvPr id="21538" name="TextBox 91"/>
          <p:cNvSpPr txBox="1">
            <a:spLocks noChangeArrowheads="1"/>
          </p:cNvSpPr>
          <p:nvPr/>
        </p:nvSpPr>
        <p:spPr bwMode="auto">
          <a:xfrm>
            <a:off x="8372475" y="5310188"/>
            <a:ext cx="2128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người đi bộ</a:t>
            </a:r>
          </a:p>
        </p:txBody>
      </p:sp>
      <p:sp>
        <p:nvSpPr>
          <p:cNvPr id="21539" name="TextBox 92"/>
          <p:cNvSpPr txBox="1">
            <a:spLocks noChangeArrowheads="1"/>
          </p:cNvSpPr>
          <p:nvPr/>
        </p:nvSpPr>
        <p:spPr bwMode="auto">
          <a:xfrm>
            <a:off x="11104563" y="5310188"/>
            <a:ext cx="1538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Đường cấm</a:t>
            </a:r>
          </a:p>
          <a:p>
            <a:pPr algn="ctr"/>
            <a:r>
              <a:rPr lang="en-US" sz="2000">
                <a:latin typeface="Calibri" pitchFamily="34" charset="0"/>
              </a:rPr>
              <a:t>Các loại xe</a:t>
            </a:r>
          </a:p>
        </p:txBody>
      </p:sp>
      <p:sp>
        <p:nvSpPr>
          <p:cNvPr id="21540" name="TextBox 93"/>
          <p:cNvSpPr txBox="1">
            <a:spLocks noChangeArrowheads="1"/>
          </p:cNvSpPr>
          <p:nvPr/>
        </p:nvSpPr>
        <p:spPr bwMode="auto">
          <a:xfrm>
            <a:off x="13158788" y="5292725"/>
            <a:ext cx="2524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đi ngược chiều</a:t>
            </a:r>
          </a:p>
        </p:txBody>
      </p:sp>
      <p:sp>
        <p:nvSpPr>
          <p:cNvPr id="21541" name="TextBox 94"/>
          <p:cNvSpPr txBox="1">
            <a:spLocks noChangeArrowheads="1"/>
          </p:cNvSpPr>
          <p:nvPr/>
        </p:nvSpPr>
        <p:spPr bwMode="auto">
          <a:xfrm>
            <a:off x="823913" y="7620000"/>
            <a:ext cx="1762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>
              <a:latin typeface="Calibri" pitchFamily="34" charset="0"/>
            </a:endParaRP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1542" name="TextBox 95"/>
          <p:cNvSpPr txBox="1">
            <a:spLocks noChangeArrowheads="1"/>
          </p:cNvSpPr>
          <p:nvPr/>
        </p:nvSpPr>
        <p:spPr bwMode="auto">
          <a:xfrm>
            <a:off x="3471863" y="7620000"/>
            <a:ext cx="193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>
                <a:latin typeface="Calibri" pitchFamily="34" charset="0"/>
              </a:rPr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1543" name="TextBox 96"/>
          <p:cNvSpPr txBox="1">
            <a:spLocks noChangeArrowheads="1"/>
          </p:cNvSpPr>
          <p:nvPr/>
        </p:nvSpPr>
        <p:spPr bwMode="auto">
          <a:xfrm>
            <a:off x="5899150" y="7645400"/>
            <a:ext cx="1789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>
                <a:latin typeface="Calibri" pitchFamily="34" charset="0"/>
              </a:rPr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1544" name="TextBox 97"/>
          <p:cNvSpPr txBox="1">
            <a:spLocks noChangeArrowheads="1"/>
          </p:cNvSpPr>
          <p:nvPr/>
        </p:nvSpPr>
        <p:spPr bwMode="auto">
          <a:xfrm>
            <a:off x="8515350" y="7715250"/>
            <a:ext cx="1866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rẽ trái </a:t>
            </a:r>
          </a:p>
          <a:p>
            <a:pPr algn="ctr"/>
            <a:r>
              <a:rPr lang="en-US" sz="2000">
                <a:latin typeface="Calibri" pitchFamily="34" charset="0"/>
              </a:rPr>
              <a:t>hoặc phải</a:t>
            </a:r>
          </a:p>
        </p:txBody>
      </p:sp>
      <p:sp>
        <p:nvSpPr>
          <p:cNvPr id="21545" name="TextBox 98"/>
          <p:cNvSpPr txBox="1">
            <a:spLocks noChangeArrowheads="1"/>
          </p:cNvSpPr>
          <p:nvPr/>
        </p:nvSpPr>
        <p:spPr bwMode="auto">
          <a:xfrm>
            <a:off x="11317288" y="7689850"/>
            <a:ext cx="118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</a:t>
            </a:r>
          </a:p>
          <a:p>
            <a:pPr algn="ctr"/>
            <a:r>
              <a:rPr lang="en-US" sz="2000">
                <a:latin typeface="Calibri" pitchFamily="34" charset="0"/>
              </a:rPr>
              <a:t>rẽ trái </a:t>
            </a:r>
          </a:p>
        </p:txBody>
      </p:sp>
      <p:sp>
        <p:nvSpPr>
          <p:cNvPr id="21546" name="TextBox 99"/>
          <p:cNvSpPr txBox="1">
            <a:spLocks noChangeArrowheads="1"/>
          </p:cNvSpPr>
          <p:nvPr/>
        </p:nvSpPr>
        <p:spPr bwMode="auto">
          <a:xfrm>
            <a:off x="13606463" y="7696200"/>
            <a:ext cx="1182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</a:t>
            </a:r>
          </a:p>
          <a:p>
            <a:pPr algn="ctr"/>
            <a:r>
              <a:rPr lang="en-US" sz="2000">
                <a:latin typeface="Calibri" pitchFamily="34" charset="0"/>
              </a:rPr>
              <a:t>rẽ phải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334</Words>
  <Application>Microsoft Office PowerPoint</Application>
  <PresentationFormat>Custom</PresentationFormat>
  <Paragraphs>60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217</cp:revision>
  <dcterms:created xsi:type="dcterms:W3CDTF">2022-07-10T01:37:20Z</dcterms:created>
  <dcterms:modified xsi:type="dcterms:W3CDTF">2025-03-06T15:17:39Z</dcterms:modified>
</cp:coreProperties>
</file>