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80" r:id="rId3"/>
    <p:sldId id="281" r:id="rId4"/>
    <p:sldId id="326" r:id="rId5"/>
    <p:sldId id="282" r:id="rId6"/>
    <p:sldId id="283" r:id="rId7"/>
    <p:sldId id="327" r:id="rId8"/>
    <p:sldId id="328" r:id="rId9"/>
    <p:sldId id="329" r:id="rId10"/>
    <p:sldId id="332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198340" y="686732"/>
            <a:ext cx="11891319" cy="1097973"/>
          </a:xfrm>
          <a:prstGeom prst="roundRect">
            <a:avLst/>
          </a:prstGeom>
          <a:solidFill>
            <a:srgbClr val="00B05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TRAO ĐỔI. BẢO VỆ MÔI TRƯỜNG ĐÔ THỊ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0" y="2010214"/>
            <a:ext cx="4572000" cy="1228286"/>
            <a:chOff x="762000" y="2010214"/>
            <a:chExt cx="4572000" cy="1228286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2000" y="2010214"/>
              <a:ext cx="4572000" cy="12282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04574" y="2286634"/>
              <a:ext cx="34868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KHỞI ĐỘNG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867400" y="2358430"/>
            <a:ext cx="12090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vi-VN" sz="4000" b="1" dirty="0">
                <a:solidFill>
                  <a:srgbClr val="FF0000"/>
                </a:solidFill>
              </a:rPr>
              <a:t>video clip nói về ô nhiễm môi trường đô thị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" name="ha-noi-rac-thai-gay-o-nhiem-moi-truong-mat-my-quan-do-thi-vtc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3333212"/>
            <a:ext cx="11887200" cy="646718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100" y="5676901"/>
            <a:ext cx="5049551" cy="41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6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58567" y="-5443"/>
            <a:ext cx="3972065" cy="2117048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21" y="155486"/>
            <a:ext cx="3626644" cy="179518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962" y="4076700"/>
            <a:ext cx="11616234" cy="636270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71766" y="4076700"/>
            <a:ext cx="11616234" cy="6362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1720" y="2111605"/>
            <a:ext cx="11740715" cy="1404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2000"/>
              </a:lnSpc>
              <a:spcBef>
                <a:spcPct val="0"/>
              </a:spcBef>
            </a:pPr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206373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013960" y="387682"/>
            <a:ext cx="8229600" cy="1009260"/>
            <a:chOff x="914400" y="443821"/>
            <a:chExt cx="8229600" cy="1270680"/>
          </a:xfrm>
        </p:grpSpPr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14400" y="609283"/>
              <a:ext cx="8229600" cy="11052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3892" y="443821"/>
              <a:ext cx="69830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HÌNH THÀNH KIẾN THỨC</a:t>
              </a:r>
            </a:p>
          </p:txBody>
        </p:sp>
      </p:grpSp>
      <p:sp>
        <p:nvSpPr>
          <p:cNvPr id="7" name="Pentagon 6"/>
          <p:cNvSpPr/>
          <p:nvPr/>
        </p:nvSpPr>
        <p:spPr>
          <a:xfrm>
            <a:off x="449580" y="1419802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dirty="0"/>
              <a:t>Nghe thông tin và trả lời câu hỏi 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2511240"/>
            <a:ext cx="17625060" cy="777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678592" y="6477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/>
              <a:t>Nghe 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2" y="1667133"/>
            <a:ext cx="6179408" cy="378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2" y="5676899"/>
            <a:ext cx="6179408" cy="413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16491" y="6026676"/>
            <a:ext cx="9906000" cy="3437628"/>
            <a:chOff x="966042" y="3486388"/>
            <a:chExt cx="8448052" cy="1689813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9" name="Rounded Rectangle 8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2410" y="3606064"/>
              <a:ext cx="7557722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Nước bị ô nhiễm chủ yếu là do nước thải, rác thải làm bẩn ao hồ, sông và mạch nước ngầm.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01250" y="1603917"/>
            <a:ext cx="10119949" cy="3919954"/>
            <a:chOff x="966042" y="3323929"/>
            <a:chExt cx="8448052" cy="1926907"/>
          </a:xfrm>
        </p:grpSpPr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66042" y="3323929"/>
              <a:ext cx="8448052" cy="1926907"/>
            </a:xfrm>
            <a:prstGeom prst="rect">
              <a:avLst/>
            </a:prstGeom>
            <a:noFill/>
          </p:spPr>
        </p:pic>
        <p:sp>
          <p:nvSpPr>
            <p:cNvPr id="14" name="Rounded Rectangle 13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54654" y="3392365"/>
              <a:ext cx="7846155" cy="1804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Đô thị là nơi tập trung đông người, vì vậy môi trường dễ bị ô nhiễm, đặc biệt là môi trường nước và không khí.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678592" y="977209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/>
              <a:t>Nghe 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6" y="2097042"/>
            <a:ext cx="17304608" cy="763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21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279427" y="5948586"/>
            <a:ext cx="10311443" cy="3594733"/>
            <a:chOff x="966042" y="3539192"/>
            <a:chExt cx="8448052" cy="1767040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66042" y="3539192"/>
              <a:ext cx="8448052" cy="1767040"/>
            </a:xfrm>
            <a:prstGeom prst="rect">
              <a:avLst/>
            </a:prstGeom>
            <a:noFill/>
          </p:spPr>
        </p:pic>
        <p:sp>
          <p:nvSpPr>
            <p:cNvPr id="6" name="Rounded Rectangle 5"/>
            <p:cNvSpPr/>
            <p:nvPr/>
          </p:nvSpPr>
          <p:spPr>
            <a:xfrm>
              <a:off x="1165878" y="3663020"/>
              <a:ext cx="8034932" cy="144937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37810" y="3663020"/>
              <a:ext cx="7670076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latin typeface="Arial" pitchFamily="34" charset="0"/>
                  <a:cs typeface="Arial" pitchFamily="34" charset="0"/>
                </a:rPr>
                <a:t>Nước và không khí bị ô nhiễm gây ra cho con người các bệnh về mắt, da, đường hô hấp, đường ruột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…</a:t>
              </a:r>
              <a:endParaRPr lang="vi-VN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1114" y="1991302"/>
            <a:ext cx="10376233" cy="3437628"/>
            <a:chOff x="966042" y="3486388"/>
            <a:chExt cx="8448052" cy="16898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2410" y="3606064"/>
              <a:ext cx="7557722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Không khí bị ô nhiễm chủ yếu là do khí thải từ nhà máy, ô tô, xe máy; do rác thải, nước thải,... </a:t>
              </a:r>
            </a:p>
          </p:txBody>
        </p:sp>
      </p:grpSp>
      <p:sp>
        <p:nvSpPr>
          <p:cNvPr id="12" name="Pentagon 11"/>
          <p:cNvSpPr/>
          <p:nvPr/>
        </p:nvSpPr>
        <p:spPr>
          <a:xfrm>
            <a:off x="655938" y="7239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/>
              <a:t>Nghe 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2" y="1742263"/>
            <a:ext cx="6177349" cy="36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9" y="5559694"/>
            <a:ext cx="6160872" cy="416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7" y="2564245"/>
            <a:ext cx="9418592" cy="692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4"/>
          <p:cNvSpPr/>
          <p:nvPr/>
        </p:nvSpPr>
        <p:spPr>
          <a:xfrm>
            <a:off x="655938" y="7239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/>
              <a:t>Nghe 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31550" y="2119618"/>
            <a:ext cx="7771183" cy="3958916"/>
            <a:chOff x="710275" y="3464822"/>
            <a:chExt cx="8448052" cy="194605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10275" y="3464822"/>
              <a:ext cx="8448052" cy="1689606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801506" y="3551152"/>
              <a:ext cx="8034933" cy="142043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410" y="3606064"/>
              <a:ext cx="7557722" cy="180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biện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pháp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xử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lí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nguồn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lây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ô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nhiễm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máy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bệnh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viện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công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trình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4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… </a:t>
              </a:r>
              <a:endParaRPr lang="vi-VN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97717" y="6025572"/>
            <a:ext cx="7771183" cy="3437209"/>
            <a:chOff x="966042" y="3486388"/>
            <a:chExt cx="8448052" cy="1689606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606"/>
            </a:xfrm>
            <a:prstGeom prst="rect">
              <a:avLst/>
            </a:prstGeom>
            <a:noFill/>
          </p:spPr>
        </p:pic>
        <p:sp>
          <p:nvSpPr>
            <p:cNvPr id="16" name="Rounded Rectangle 15"/>
            <p:cNvSpPr/>
            <p:nvPr/>
          </p:nvSpPr>
          <p:spPr>
            <a:xfrm>
              <a:off x="1165878" y="3592647"/>
              <a:ext cx="8034932" cy="142043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27700" y="3606064"/>
              <a:ext cx="7257569" cy="1407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ần bỏ rác đúng nơi quy định, lựa chọn phương tiện giao thông công cộng</a:t>
              </a:r>
              <a:r>
                <a:rPr lang="en-US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…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655938" y="723900"/>
            <a:ext cx="3535062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2. Thảo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7997" y="2237088"/>
            <a:ext cx="8068815" cy="6803947"/>
          </a:xfrm>
          <a:prstGeom prst="rect">
            <a:avLst/>
          </a:prstGeom>
        </p:spPr>
      </p:pic>
      <p:sp>
        <p:nvSpPr>
          <p:cNvPr id="19" name="Snip Single Corner Rectangle 18"/>
          <p:cNvSpPr/>
          <p:nvPr/>
        </p:nvSpPr>
        <p:spPr>
          <a:xfrm>
            <a:off x="9144000" y="1170288"/>
            <a:ext cx="8610600" cy="21336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</a:rPr>
              <a:t>Em đã và sẽ làm gì để góp phần giảm ô nhiễm môi trường.</a:t>
            </a:r>
          </a:p>
        </p:txBody>
      </p:sp>
      <p:sp>
        <p:nvSpPr>
          <p:cNvPr id="20" name="Snip Single Corner Rectangle 19"/>
          <p:cNvSpPr/>
          <p:nvPr/>
        </p:nvSpPr>
        <p:spPr>
          <a:xfrm>
            <a:off x="9143999" y="4076700"/>
            <a:ext cx="8610599" cy="21336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</a:rPr>
              <a:t>Chia sẻ về những việc bản thân đã làm.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44000" y="6743699"/>
            <a:ext cx="8724900" cy="2895601"/>
            <a:chOff x="9144000" y="6743699"/>
            <a:chExt cx="7848600" cy="2895601"/>
          </a:xfrm>
        </p:grpSpPr>
        <p:sp>
          <p:nvSpPr>
            <p:cNvPr id="21" name="Snip Single Corner Rectangle 20"/>
            <p:cNvSpPr/>
            <p:nvPr/>
          </p:nvSpPr>
          <p:spPr>
            <a:xfrm>
              <a:off x="9144000" y="6743699"/>
              <a:ext cx="7848600" cy="2895601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40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144000" y="6776978"/>
              <a:ext cx="781359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solidFill>
                    <a:schemeClr val="accent5">
                      <a:lumMod val="50000"/>
                    </a:schemeClr>
                  </a:solidFill>
                </a:rPr>
                <a:t>Chia sẻ về dự định làm một số việc vừa sức để góp phần bảo vệ môi trường.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06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655938" y="723900"/>
            <a:ext cx="3535062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2. Thảo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057" y="2019300"/>
            <a:ext cx="6429410" cy="75551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02556" y="1091734"/>
            <a:ext cx="9372600" cy="1457216"/>
            <a:chOff x="8913560" y="4298050"/>
            <a:chExt cx="8906943" cy="3175214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913560" y="4298050"/>
              <a:ext cx="8534400" cy="317521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539177" y="4666024"/>
              <a:ext cx="8281326" cy="820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VIỆC LÀM BẢO VỆ MÔI TRƯỜNG</a:t>
              </a:r>
            </a:p>
          </p:txBody>
        </p:sp>
      </p:grpSp>
      <p:pic>
        <p:nvPicPr>
          <p:cNvPr id="1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9468" y="2019300"/>
            <a:ext cx="11198532" cy="82907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62090" y="3241590"/>
            <a:ext cx="9911510" cy="553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4000" b="1" dirty="0"/>
              <a:t>Gìn giữ vệ sinh nơi ở, lớp học; bỏ rác đúng quy định, hạn chế dùng túi nilon,...</a:t>
            </a:r>
            <a:endParaRPr lang="en-US" sz="4000" b="1" dirty="0"/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4000" b="1" dirty="0"/>
              <a:t>Đi xe đạp hoặc xe bus tới trường, trồng và chăm sóc cây xanh, hạn chế sử dụng đồ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khó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tái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vi-VN" sz="4000" b="1" dirty="0"/>
              <a:t>,...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55254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24110" y="540458"/>
            <a:ext cx="4490290" cy="1457216"/>
            <a:chOff x="8913560" y="4298050"/>
            <a:chExt cx="8906943" cy="3175214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13560" y="4298050"/>
              <a:ext cx="7784245" cy="317521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539177" y="4666024"/>
              <a:ext cx="8281326" cy="1964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TỔNG KẾT</a:t>
              </a:r>
            </a:p>
          </p:txBody>
        </p:sp>
      </p:grpSp>
      <p:pic>
        <p:nvPicPr>
          <p:cNvPr id="14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692" y="2274217"/>
            <a:ext cx="11430000" cy="74723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95400" y="2809576"/>
            <a:ext cx="10172700" cy="644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/>
              <a:t>   </a:t>
            </a:r>
            <a:r>
              <a:rPr lang="vi-VN" sz="4000" b="1" dirty="0"/>
              <a:t>Môi trường sống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muôn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thị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môi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ô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nhiễm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nghiêm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13358" y="3247992"/>
            <a:ext cx="5666950" cy="55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394</Words>
  <Application>Microsoft Office PowerPoint</Application>
  <PresentationFormat>Custom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Administrator</cp:lastModifiedBy>
  <cp:revision>56</cp:revision>
  <dcterms:created xsi:type="dcterms:W3CDTF">2006-08-16T00:00:00Z</dcterms:created>
  <dcterms:modified xsi:type="dcterms:W3CDTF">2025-02-27T13:29:29Z</dcterms:modified>
  <dc:identifier>DAFQyFwxp70</dc:identifier>
</cp:coreProperties>
</file>