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62" r:id="rId7"/>
    <p:sldId id="264" r:id="rId8"/>
    <p:sldId id="280" r:id="rId9"/>
    <p:sldId id="266" r:id="rId10"/>
    <p:sldId id="267" r:id="rId11"/>
    <p:sldId id="265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EB0"/>
    <a:srgbClr val="EC018C"/>
    <a:srgbClr val="DDF0EC"/>
    <a:srgbClr val="FFFFFF"/>
    <a:srgbClr val="E5EEED"/>
    <a:srgbClr val="CBE0F1"/>
    <a:srgbClr val="F3B0C2"/>
    <a:srgbClr val="80B1F6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77" d="100"/>
          <a:sy n="77" d="100"/>
        </p:scale>
        <p:origin x="840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>
            <a:extLst>
              <a:ext uri="{FF2B5EF4-FFF2-40B4-BE49-F238E27FC236}">
                <a16:creationId xmlns:a16="http://schemas.microsoft.com/office/drawing/2014/main" id="{12C503AC-9EB7-6ED3-E174-0F13247FB5CA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641A10BF-DE58-DE31-D6A9-DF747AC9CEC7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C3D7E43-902C-872E-A875-152BAE7A6B25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20" descr="erw">
              <a:extLst>
                <a:ext uri="{FF2B5EF4-FFF2-40B4-BE49-F238E27FC236}">
                  <a16:creationId xmlns:a16="http://schemas.microsoft.com/office/drawing/2014/main" id="{1C508C37-DA06-7254-3DB3-65F5D62E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9" name="图片 11" descr="未标题-2">
            <a:extLst>
              <a:ext uri="{FF2B5EF4-FFF2-40B4-BE49-F238E27FC236}">
                <a16:creationId xmlns:a16="http://schemas.microsoft.com/office/drawing/2014/main" id="{85638DAA-B6F0-8CB0-ABD5-938EC1698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0" name="图片 12" descr="未标题-3">
            <a:extLst>
              <a:ext uri="{FF2B5EF4-FFF2-40B4-BE49-F238E27FC236}">
                <a16:creationId xmlns:a16="http://schemas.microsoft.com/office/drawing/2014/main" id="{B169C846-F010-4AC8-4B49-7FEB205A3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1" name="图片 13" descr="未标题-4">
            <a:extLst>
              <a:ext uri="{FF2B5EF4-FFF2-40B4-BE49-F238E27FC236}">
                <a16:creationId xmlns:a16="http://schemas.microsoft.com/office/drawing/2014/main" id="{6392ACCE-D87D-DCCA-3991-DC71A51A07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6361D4C0-D5E2-EA50-225C-B1BC389E5013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D218CF1-368E-2731-6019-20772027A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5"/>
          <a:stretch/>
        </p:blipFill>
        <p:spPr>
          <a:xfrm>
            <a:off x="-1920240" y="0"/>
            <a:ext cx="188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7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4D76FF9-DAE2-24B7-C3A3-F7DC84C08074}"/>
              </a:ext>
            </a:extLst>
          </p:cNvPr>
          <p:cNvSpPr txBox="1"/>
          <p:nvPr/>
        </p:nvSpPr>
        <p:spPr>
          <a:xfrm>
            <a:off x="3645009" y="1021139"/>
            <a:ext cx="490198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</a:rPr>
              <a:t>Bộ sách cánh diều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2B1778D-6875-7C0D-5FC7-651B65B32621}"/>
              </a:ext>
            </a:extLst>
          </p:cNvPr>
          <p:cNvSpPr txBox="1"/>
          <p:nvPr/>
        </p:nvSpPr>
        <p:spPr>
          <a:xfrm>
            <a:off x="4020913" y="1933882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239B32-218C-B523-FC0D-7B28D7E02FA1}"/>
              </a:ext>
            </a:extLst>
          </p:cNvPr>
          <p:cNvSpPr txBox="1"/>
          <p:nvPr/>
        </p:nvSpPr>
        <p:spPr>
          <a:xfrm>
            <a:off x="3073550" y="3523734"/>
            <a:ext cx="6044925" cy="21368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9000"/>
              </a:lnSpc>
            </a:pPr>
            <a:r>
              <a:rPr lang="en-US" sz="40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Thực hành</a:t>
            </a:r>
          </a:p>
          <a:p>
            <a:pPr algn="ctr">
              <a:lnSpc>
                <a:spcPct val="119000"/>
              </a:lnSpc>
            </a:pPr>
            <a:r>
              <a:rPr lang="en-US" sz="40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Xem đồng hồ (Tiếp theo)</a:t>
            </a:r>
          </a:p>
          <a:p>
            <a:pPr algn="ctr">
              <a:lnSpc>
                <a:spcPct val="119000"/>
              </a:lnSpc>
            </a:pPr>
            <a:r>
              <a:rPr lang="en-US" sz="40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</a:rPr>
              <a:t>Tiết 2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19726"/>
            <a:ext cx="3392789" cy="338478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83" y="3284378"/>
            <a:ext cx="3290261" cy="30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E7BCAFF-E25F-DD95-3A8B-17B63348F2A3}"/>
              </a:ext>
            </a:extLst>
          </p:cNvPr>
          <p:cNvSpPr txBox="1"/>
          <p:nvPr/>
        </p:nvSpPr>
        <p:spPr>
          <a:xfrm>
            <a:off x="381000" y="304800"/>
            <a:ext cx="30457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5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39A60D7-C402-92A2-8C18-AC11256612AB}"/>
              </a:ext>
            </a:extLst>
          </p:cNvPr>
          <p:cNvSpPr txBox="1"/>
          <p:nvPr/>
        </p:nvSpPr>
        <p:spPr>
          <a:xfrm>
            <a:off x="1524000" y="382920"/>
            <a:ext cx="41148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Đố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8DE3169-DD65-BF1F-0134-A3E82CF2F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14495" r="4403" b="6141"/>
          <a:stretch/>
        </p:blipFill>
        <p:spPr>
          <a:xfrm>
            <a:off x="381000" y="981908"/>
            <a:ext cx="11658599" cy="58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379BE8-9BD4-ABE8-8DD9-60DE82973FBD}"/>
              </a:ext>
            </a:extLst>
          </p:cNvPr>
          <p:cNvSpPr txBox="1"/>
          <p:nvPr/>
        </p:nvSpPr>
        <p:spPr>
          <a:xfrm>
            <a:off x="304800" y="838200"/>
            <a:ext cx="67818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bên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chỉ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mấy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4D1E1AD-4856-C1F4-62D0-EBE36055B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38400"/>
            <a:ext cx="5410200" cy="4316137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1F9CC7DD-C9E3-3BFF-6940-BCE58E667912}"/>
              </a:ext>
            </a:extLst>
          </p:cNvPr>
          <p:cNvGrpSpPr/>
          <p:nvPr/>
        </p:nvGrpSpPr>
        <p:grpSpPr>
          <a:xfrm>
            <a:off x="6629400" y="1084183"/>
            <a:ext cx="3846033" cy="3850865"/>
            <a:chOff x="6629400" y="1084183"/>
            <a:chExt cx="3846033" cy="3850865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F5223711-37F5-007D-3701-D8D5EBE6D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1084183"/>
              <a:ext cx="3846033" cy="3850865"/>
            </a:xfrm>
            <a:prstGeom prst="rect">
              <a:avLst/>
            </a:prstGeom>
          </p:spPr>
        </p:pic>
        <p:cxnSp>
          <p:nvCxnSpPr>
            <p:cNvPr id="11" name="Đường kết nối Mũi tên Thẳng 10">
              <a:extLst>
                <a:ext uri="{FF2B5EF4-FFF2-40B4-BE49-F238E27FC236}">
                  <a16:creationId xmlns:a16="http://schemas.microsoft.com/office/drawing/2014/main" id="{EFD889B5-0896-2DF4-E599-9D0B39D8CAB9}"/>
                </a:ext>
              </a:extLst>
            </p:cNvPr>
            <p:cNvCxnSpPr/>
            <p:nvPr/>
          </p:nvCxnSpPr>
          <p:spPr>
            <a:xfrm>
              <a:off x="8534400" y="3048000"/>
              <a:ext cx="122113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kết nối Mũi tên Thẳng 11">
              <a:extLst>
                <a:ext uri="{FF2B5EF4-FFF2-40B4-BE49-F238E27FC236}">
                  <a16:creationId xmlns:a16="http://schemas.microsoft.com/office/drawing/2014/main" id="{770364A5-ACF5-36E1-BE56-ADB7121AF9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4399" y="1911927"/>
              <a:ext cx="1087583" cy="10976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379BE8-9BD4-ABE8-8DD9-60DE82973FBD}"/>
              </a:ext>
            </a:extLst>
          </p:cNvPr>
          <p:cNvSpPr txBox="1"/>
          <p:nvPr/>
        </p:nvSpPr>
        <p:spPr>
          <a:xfrm>
            <a:off x="990600" y="899561"/>
            <a:ext cx="647893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bên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chỉ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mấy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4D1E1AD-4856-C1F4-62D0-EBE36055B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38400"/>
            <a:ext cx="5410200" cy="4316137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EDD18179-D356-D85C-61B8-D8CD61046981}"/>
              </a:ext>
            </a:extLst>
          </p:cNvPr>
          <p:cNvGrpSpPr/>
          <p:nvPr/>
        </p:nvGrpSpPr>
        <p:grpSpPr>
          <a:xfrm>
            <a:off x="6629400" y="1084183"/>
            <a:ext cx="3846033" cy="3850865"/>
            <a:chOff x="6629400" y="1084183"/>
            <a:chExt cx="3846033" cy="3850865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0550A44A-B9F1-9C58-2BC8-D3AA90C21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1084183"/>
              <a:ext cx="3846033" cy="3850865"/>
            </a:xfrm>
            <a:prstGeom prst="rect">
              <a:avLst/>
            </a:prstGeom>
          </p:spPr>
        </p:pic>
        <p:cxnSp>
          <p:nvCxnSpPr>
            <p:cNvPr id="6" name="Đường kết nối Mũi tên Thẳng 5">
              <a:extLst>
                <a:ext uri="{FF2B5EF4-FFF2-40B4-BE49-F238E27FC236}">
                  <a16:creationId xmlns:a16="http://schemas.microsoft.com/office/drawing/2014/main" id="{EBE32C49-66AC-C87F-536E-53B82CBC1E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8427" y="3048000"/>
              <a:ext cx="335973" cy="99406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Đường kết nối Mũi tên Thẳng 8">
              <a:extLst>
                <a:ext uri="{FF2B5EF4-FFF2-40B4-BE49-F238E27FC236}">
                  <a16:creationId xmlns:a16="http://schemas.microsoft.com/office/drawing/2014/main" id="{18976C30-C6E8-3CCF-26D6-01F493BE0A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5427" y="3009615"/>
              <a:ext cx="1478972" cy="48173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061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379BE8-9BD4-ABE8-8DD9-60DE82973FBD}"/>
              </a:ext>
            </a:extLst>
          </p:cNvPr>
          <p:cNvSpPr txBox="1"/>
          <p:nvPr/>
        </p:nvSpPr>
        <p:spPr>
          <a:xfrm>
            <a:off x="838200" y="745629"/>
            <a:ext cx="701233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bên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chỉ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mấy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4D1E1AD-4856-C1F4-62D0-EBE36055B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38400"/>
            <a:ext cx="5410200" cy="4316137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34270711-7244-D8CC-25B8-034AAEC73DFA}"/>
              </a:ext>
            </a:extLst>
          </p:cNvPr>
          <p:cNvGrpSpPr/>
          <p:nvPr/>
        </p:nvGrpSpPr>
        <p:grpSpPr>
          <a:xfrm>
            <a:off x="6629400" y="1084183"/>
            <a:ext cx="3846033" cy="3850865"/>
            <a:chOff x="6629400" y="1084183"/>
            <a:chExt cx="3846033" cy="3850865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1B2C31FF-3AC3-97A8-632E-63CB4572F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1084183"/>
              <a:ext cx="3846033" cy="3850865"/>
            </a:xfrm>
            <a:prstGeom prst="rect">
              <a:avLst/>
            </a:prstGeom>
          </p:spPr>
        </p:pic>
        <p:cxnSp>
          <p:nvCxnSpPr>
            <p:cNvPr id="6" name="Đường kết nối Mũi tên Thẳng 5">
              <a:extLst>
                <a:ext uri="{FF2B5EF4-FFF2-40B4-BE49-F238E27FC236}">
                  <a16:creationId xmlns:a16="http://schemas.microsoft.com/office/drawing/2014/main" id="{2C0898F7-5543-31B7-B635-38FED1A213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4400" y="2909455"/>
              <a:ext cx="1233055" cy="13854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Đường kết nối Mũi tên Thẳng 8">
              <a:extLst>
                <a:ext uri="{FF2B5EF4-FFF2-40B4-BE49-F238E27FC236}">
                  <a16:creationId xmlns:a16="http://schemas.microsoft.com/office/drawing/2014/main" id="{309413E5-30B5-E13B-0BAC-33700F66E0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81455" y="2036618"/>
              <a:ext cx="1052944" cy="97299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75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3F51743-7C35-EC25-3443-5CB95502E563}"/>
              </a:ext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76DEE25-4D89-3C9E-03BF-645BEC17FDD7}"/>
              </a:ext>
            </a:extLst>
          </p:cNvPr>
          <p:cNvSpPr txBox="1"/>
          <p:nvPr/>
        </p:nvSpPr>
        <p:spPr>
          <a:xfrm>
            <a:off x="2054036" y="3516292"/>
            <a:ext cx="8083943" cy="24929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Thực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hành</a:t>
            </a:r>
            <a:endParaRPr lang="en-US" sz="540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3B0C2"/>
              </a:solidFill>
              <a:latin typeface="#9Slide03 AllRoundGothic" panose="020B0703020202020104" pitchFamily="34" charset="0"/>
            </a:endParaRPr>
          </a:p>
          <a:p>
            <a:pPr algn="ctr"/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Xem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đồng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hồ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(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tiếp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theo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)</a:t>
            </a:r>
          </a:p>
          <a:p>
            <a:pPr algn="ctr"/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Tiết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3268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F869DA0-8C59-F814-CBA0-D83D55D0E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t="18799" r="4681" b="55668"/>
          <a:stretch/>
        </p:blipFill>
        <p:spPr>
          <a:xfrm>
            <a:off x="809392" y="1685850"/>
            <a:ext cx="10573216" cy="283982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35747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4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066800" y="241362"/>
            <a:ext cx="107442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trả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hỏi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l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Lan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thời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gian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bao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nhiêu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0066B26-8D77-2C7D-9857-03A6EDF72FEB}"/>
              </a:ext>
            </a:extLst>
          </p:cNvPr>
          <p:cNvSpPr txBox="1"/>
          <p:nvPr/>
        </p:nvSpPr>
        <p:spPr>
          <a:xfrm>
            <a:off x="1524000" y="4739056"/>
            <a:ext cx="94488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Lan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thời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gian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00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– 9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35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= 25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endParaRPr lang="en-US" sz="40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1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F869DA0-8C59-F814-CBA0-D83D55D0E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t="51477" r="3153" b="4769"/>
          <a:stretch/>
        </p:blipFill>
        <p:spPr>
          <a:xfrm>
            <a:off x="1221129" y="1499628"/>
            <a:ext cx="9525000" cy="422431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35747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4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838200" y="304800"/>
            <a:ext cx="1112520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trả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hỏi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l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Hai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bố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bánh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thời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gian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bao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nhiêu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0066B26-8D77-2C7D-9857-03A6EDF72FEB}"/>
              </a:ext>
            </a:extLst>
          </p:cNvPr>
          <p:cNvSpPr txBox="1"/>
          <p:nvPr/>
        </p:nvSpPr>
        <p:spPr>
          <a:xfrm>
            <a:off x="1066800" y="5389370"/>
            <a:ext cx="94488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bố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bánh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thời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gian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– 4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30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= 35 </a:t>
            </a:r>
            <a:r>
              <a:rPr lang="en-US" sz="40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183</TotalTime>
  <Words>149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#9Slide02 Noi dung dai</vt:lpstr>
      <vt:lpstr>#9Slide03 AllRoundGothic</vt:lpstr>
      <vt:lpstr>Arial</vt:lpstr>
      <vt:lpstr>AvantGarde</vt:lpstr>
      <vt:lpstr>SVN-Ziclets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Thu Thu</cp:lastModifiedBy>
  <cp:revision>22</cp:revision>
  <dcterms:created xsi:type="dcterms:W3CDTF">2023-01-15T09:20:24Z</dcterms:created>
  <dcterms:modified xsi:type="dcterms:W3CDTF">2026-02-12T07:53:03Z</dcterms:modified>
  <cp:category>9Slide.vn</cp:category>
  <cp:contentStatus>9Slide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2026-02-12T07:52:47Z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229df226-cb59-49e4-a999-eb086f294a76</vt:lpwstr>
  </property>
  <property fmtid="{D5CDD505-2E9C-101B-9397-08002B2CF9AE}" pid="7" name="MSIP_Label_defa4170-0d19-0005-0004-bc88714345d2_ActionId">
    <vt:lpwstr>f5e6816c-3675-4fed-9bc5-11b6cee02f8d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