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8" r:id="rId2"/>
    <p:sldId id="358" r:id="rId3"/>
    <p:sldId id="342" r:id="rId4"/>
    <p:sldId id="354" r:id="rId5"/>
    <p:sldId id="355" r:id="rId6"/>
    <p:sldId id="356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2" autoAdjust="0"/>
    <p:restoredTop sz="94660"/>
  </p:normalViewPr>
  <p:slideViewPr>
    <p:cSldViewPr snapToGrid="0">
      <p:cViewPr>
        <p:scale>
          <a:sx n="80" d="100"/>
          <a:sy n="80" d="100"/>
        </p:scale>
        <p:origin x="-4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B0A508-A9B8-4DC6-AE1C-3B767AEC7C74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41DA1-73B0-4F1B-AC28-CF90FE3E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46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1544AD5-8139-42CF-8C4A-0DF78B8DE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92F91-CDD0-47EA-806E-E96BEC838ECE}" type="datetimeFigureOut">
              <a:rPr lang="en-US"/>
              <a:pPr>
                <a:defRPr/>
              </a:pPr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D14DA0E-D2AD-47D8-8C54-96578E315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612887B-964D-43EB-9376-6DDB0F810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41473-405C-4C8D-B3F0-6406BE1BF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A690FE-1E39-47C7-A55F-9A62D954E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17841-82D0-4894-8A38-4D6F70D7E6D5}" type="datetimeFigureOut">
              <a:rPr lang="en-US"/>
              <a:pPr>
                <a:defRPr/>
              </a:pPr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A59B835-E3C2-4111-AF7D-B5215D589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7C32558-7F95-458B-8CD4-34953590B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571F4-4B82-4D3A-ADCB-69DC277FA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50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E8A98E0-772C-4946-A601-28D535200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BD92A-47CB-4F62-899F-188B3045D8DE}" type="datetimeFigureOut">
              <a:rPr lang="en-US"/>
              <a:pPr>
                <a:defRPr/>
              </a:pPr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FEB9370-6729-480A-8A9B-FB66ACCE1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953723-67F2-4F4D-AE93-4E45A3060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39963-2188-49CF-A223-C61AE47CDB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82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D22815E-DD2C-428E-BD8A-635D82F85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5B92B-38FB-4CE8-B10C-84B4E3FE70AB}" type="datetimeFigureOut">
              <a:rPr lang="en-US"/>
              <a:pPr>
                <a:defRPr/>
              </a:pPr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D2D5C11-5863-4934-AA6A-98EBBD266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106C51-27BF-4DD1-ACD1-8361D996A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97D3A-3753-41CE-BFD8-F6148DF03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831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1244DF3-A4B8-4259-BA91-88910585D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5A54D-5B78-4C7F-B9C4-E6A9B4F30AB9}" type="datetimeFigureOut">
              <a:rPr lang="en-US"/>
              <a:pPr>
                <a:defRPr/>
              </a:pPr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DF57B89-17AD-4AC9-AC70-7F6E85152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CD9655E-7346-4F0B-97A4-A9BDD1A64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67820-7F22-412E-A818-EAF8FB0A4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962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BF734C40-656E-44F0-ACE0-1547A0C35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05160-9CD8-4414-8ADE-AC725CD282F2}" type="datetimeFigureOut">
              <a:rPr lang="en-US"/>
              <a:pPr>
                <a:defRPr/>
              </a:pPr>
              <a:t>2/27/2024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F20D640D-0A20-4B9B-9E60-4530702FF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255E6CE-EE56-4E35-8FA2-57EC77667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8E5B6-D9DC-41C8-9F63-907E5C849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07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B9837A0F-4370-4F44-8ADB-2EF0F26AE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72EFA-C51C-472D-9E28-4FEC12EEC80F}" type="datetimeFigureOut">
              <a:rPr lang="en-US"/>
              <a:pPr>
                <a:defRPr/>
              </a:pPr>
              <a:t>2/27/2024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BA314C36-872A-455F-A01D-6B011DAE0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0DCDA0DF-3922-4B76-8951-D51BF204B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6A550-0540-433B-9A0C-37AD884CD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607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37BB1C52-A591-4D1E-9A1C-6F927F808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9D523-6669-4553-B622-0FD7495719E1}" type="datetimeFigureOut">
              <a:rPr lang="en-US"/>
              <a:pPr>
                <a:defRPr/>
              </a:pPr>
              <a:t>2/27/2024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ACD25DFD-A55D-4D9C-A5FD-DBDC2D7AF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89AE618C-5BDC-4DB9-B533-EF28988FB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2EB09-666A-4A7B-90AE-434795265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72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C68FE971-2457-4EC9-859C-86C346F8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4F33D-AF49-4135-A293-57F6B70B38F5}" type="datetimeFigureOut">
              <a:rPr lang="en-US"/>
              <a:pPr>
                <a:defRPr/>
              </a:pPr>
              <a:t>2/27/2024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A2A392D1-6B2F-4A56-B1AD-B803E8282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D099F43F-23D8-4763-A595-ACB9DBFF7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9B2A7-B883-4DBB-9CA0-0E51D46FF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05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6CF29DA-75F5-4AEA-96AE-D026714B9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A7602-2B9D-4BDE-8673-B433146BDD65}" type="datetimeFigureOut">
              <a:rPr lang="en-US"/>
              <a:pPr>
                <a:defRPr/>
              </a:pPr>
              <a:t>2/27/2024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04ED99D6-CE47-49F6-AD6D-6666F52B8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36243AFD-D119-429A-9452-D328A6E4C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9C50C-5F33-40D5-A362-52BAB144C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69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F87CB0A-B423-4A42-A202-9DAA7AD3B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B1382-62C3-4BA1-9F0F-FC7DE23B8C41}" type="datetimeFigureOut">
              <a:rPr lang="en-US"/>
              <a:pPr>
                <a:defRPr/>
              </a:pPr>
              <a:t>2/27/2024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77C2D3C7-7FC2-40B7-AAC4-658C72C64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E24DD813-85FF-4AD9-B2E2-56E3918D2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6F97C-AB6E-4C5A-94E6-AA8DE0D84F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60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4DAED74C-E543-43DC-BD79-83C5C8E9F1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35F3F189-ED73-488D-B11C-C4FF59779D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D2B0E8C-F3D6-4621-A6B4-DF2DC37957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48EBC15-E573-4485-A083-7578F7DF27CD}" type="datetimeFigureOut">
              <a:rPr lang="en-US"/>
              <a:pPr>
                <a:defRPr/>
              </a:pPr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9155CCF-A7D6-4513-9480-C09DD10D15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92D7FA-A473-44C7-98E0-98D5DA3F07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D78367-1583-4E57-BF44-EE27A98F13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A57C32D3-EC96-456E-A4B5-7516129AE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325563"/>
            <a:ext cx="10515600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 err="1" smtClean="0">
                <a:solidFill>
                  <a:srgbClr val="FF0000"/>
                </a:solidFill>
                <a:latin typeface="A"/>
                <a:cs typeface="Times New Roman" panose="02020603050405020304" pitchFamily="18" charset="0"/>
              </a:rPr>
              <a:t>Dài</a:t>
            </a:r>
            <a:r>
              <a:rPr lang="en-US" altLang="en-US" sz="3600" b="1" dirty="0" smtClean="0">
                <a:solidFill>
                  <a:srgbClr val="FF0000"/>
                </a:solidFill>
                <a:latin typeface="A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A"/>
                <a:cs typeface="Times New Roman" panose="02020603050405020304" pitchFamily="18" charset="0"/>
              </a:rPr>
              <a:t>hơn</a:t>
            </a:r>
            <a:r>
              <a:rPr lang="en-US" altLang="en-US" sz="3600" b="1" dirty="0" smtClean="0">
                <a:solidFill>
                  <a:srgbClr val="FF0000"/>
                </a:solidFill>
                <a:latin typeface="A"/>
                <a:cs typeface="Times New Roman" panose="02020603050405020304" pitchFamily="18" charset="0"/>
              </a:rPr>
              <a:t> –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A"/>
                <a:cs typeface="Times New Roman" panose="02020603050405020304" pitchFamily="18" charset="0"/>
              </a:rPr>
              <a:t>Ngắn</a:t>
            </a:r>
            <a:r>
              <a:rPr lang="en-US" altLang="en-US" sz="3600" b="1" dirty="0" smtClean="0">
                <a:solidFill>
                  <a:srgbClr val="FF0000"/>
                </a:solidFill>
                <a:latin typeface="A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A"/>
                <a:cs typeface="Times New Roman" panose="02020603050405020304" pitchFamily="18" charset="0"/>
              </a:rPr>
              <a:t>hơn</a:t>
            </a:r>
            <a:endParaRPr lang="en-US" altLang="en-US" sz="3600" b="1" u="sng" dirty="0">
              <a:solidFill>
                <a:srgbClr val="FF0000"/>
              </a:solidFill>
              <a:latin typeface="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istrator\Desktop\but chì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010" y="451262"/>
            <a:ext cx="11079678" cy="618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716979" y="5442162"/>
            <a:ext cx="6068289" cy="76944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    </a:t>
            </a:r>
            <a:endParaRPr lang="vi-VN" sz="4400" b="1" dirty="0">
              <a:solidFill>
                <a:srgbClr val="FF0000"/>
              </a:solidFill>
            </a:endParaRPr>
          </a:p>
        </p:txBody>
      </p:sp>
      <p:sp>
        <p:nvSpPr>
          <p:cNvPr id="4" name="Flowchart: Connector 3"/>
          <p:cNvSpPr/>
          <p:nvPr/>
        </p:nvSpPr>
        <p:spPr>
          <a:xfrm>
            <a:off x="8554192" y="4126199"/>
            <a:ext cx="964583" cy="565056"/>
          </a:xfrm>
          <a:prstGeom prst="flowChartConnec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x</a:t>
            </a:r>
            <a:endParaRPr lang="vi-VN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873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36" y="237507"/>
            <a:ext cx="11424063" cy="5961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lowchart: Connector 2"/>
          <p:cNvSpPr/>
          <p:nvPr/>
        </p:nvSpPr>
        <p:spPr>
          <a:xfrm>
            <a:off x="5780603" y="2527943"/>
            <a:ext cx="964583" cy="565056"/>
          </a:xfrm>
          <a:prstGeom prst="flowChartConnec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x</a:t>
            </a:r>
            <a:endParaRPr lang="vi-VN" sz="4000" b="1" dirty="0">
              <a:solidFill>
                <a:srgbClr val="FF0000"/>
              </a:solidFill>
            </a:endParaRPr>
          </a:p>
        </p:txBody>
      </p:sp>
      <p:sp>
        <p:nvSpPr>
          <p:cNvPr id="4" name="Flowchart: Connector 3"/>
          <p:cNvSpPr/>
          <p:nvPr/>
        </p:nvSpPr>
        <p:spPr>
          <a:xfrm>
            <a:off x="2322904" y="5916391"/>
            <a:ext cx="964583" cy="565056"/>
          </a:xfrm>
          <a:prstGeom prst="flowChartConnec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x</a:t>
            </a:r>
            <a:endParaRPr lang="vi-VN" sz="4000" b="1" dirty="0">
              <a:solidFill>
                <a:srgbClr val="FF0000"/>
              </a:solidFill>
            </a:endParaRPr>
          </a:p>
        </p:txBody>
      </p:sp>
      <p:sp>
        <p:nvSpPr>
          <p:cNvPr id="5" name="Flowchart: Connector 4"/>
          <p:cNvSpPr/>
          <p:nvPr/>
        </p:nvSpPr>
        <p:spPr>
          <a:xfrm>
            <a:off x="6436428" y="5942620"/>
            <a:ext cx="964583" cy="565056"/>
          </a:xfrm>
          <a:prstGeom prst="flowChartConnec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x</a:t>
            </a:r>
            <a:endParaRPr lang="vi-VN" sz="4000" b="1" dirty="0">
              <a:solidFill>
                <a:srgbClr val="FF0000"/>
              </a:solidFill>
            </a:endParaRPr>
          </a:p>
        </p:txBody>
      </p:sp>
      <p:sp>
        <p:nvSpPr>
          <p:cNvPr id="6" name="Flowchart: Connector 5"/>
          <p:cNvSpPr/>
          <p:nvPr/>
        </p:nvSpPr>
        <p:spPr>
          <a:xfrm>
            <a:off x="9397344" y="6198919"/>
            <a:ext cx="964583" cy="565056"/>
          </a:xfrm>
          <a:prstGeom prst="flowChartConnec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x</a:t>
            </a:r>
            <a:endParaRPr lang="vi-VN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77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istrator\Desktop\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18" y="166255"/>
            <a:ext cx="10675917" cy="636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lowchart: Connector 2"/>
          <p:cNvSpPr/>
          <p:nvPr/>
        </p:nvSpPr>
        <p:spPr>
          <a:xfrm>
            <a:off x="5186836" y="6131859"/>
            <a:ext cx="964583" cy="726141"/>
          </a:xfrm>
          <a:prstGeom prst="flowChartConnec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x</a:t>
            </a:r>
            <a:endParaRPr lang="vi-VN" sz="4800" b="1" dirty="0">
              <a:solidFill>
                <a:srgbClr val="FF0000"/>
              </a:solidFill>
            </a:endParaRPr>
          </a:p>
        </p:txBody>
      </p:sp>
      <p:sp>
        <p:nvSpPr>
          <p:cNvPr id="4" name="Flowchart: Connector 3"/>
          <p:cNvSpPr/>
          <p:nvPr/>
        </p:nvSpPr>
        <p:spPr>
          <a:xfrm>
            <a:off x="6896883" y="4672173"/>
            <a:ext cx="964583" cy="726141"/>
          </a:xfrm>
          <a:prstGeom prst="flowChartConnec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B0F0"/>
                </a:solidFill>
              </a:rPr>
              <a:t>x</a:t>
            </a:r>
            <a:endParaRPr lang="vi-VN" sz="48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47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istrator\Desktop\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25" y="180975"/>
            <a:ext cx="11416124" cy="6053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lowchart: Connector 2"/>
          <p:cNvSpPr/>
          <p:nvPr/>
        </p:nvSpPr>
        <p:spPr>
          <a:xfrm>
            <a:off x="4153684" y="5871474"/>
            <a:ext cx="964583" cy="726141"/>
          </a:xfrm>
          <a:prstGeom prst="flowChartConnec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x</a:t>
            </a:r>
            <a:endParaRPr lang="vi-VN" sz="4800" b="1" dirty="0">
              <a:solidFill>
                <a:srgbClr val="FF0000"/>
              </a:solidFill>
            </a:endParaRPr>
          </a:p>
        </p:txBody>
      </p:sp>
      <p:sp>
        <p:nvSpPr>
          <p:cNvPr id="4" name="Flowchart: Connector 3"/>
          <p:cNvSpPr/>
          <p:nvPr/>
        </p:nvSpPr>
        <p:spPr>
          <a:xfrm>
            <a:off x="8191293" y="5888520"/>
            <a:ext cx="964583" cy="726141"/>
          </a:xfrm>
          <a:prstGeom prst="flowChartConnec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x</a:t>
            </a:r>
            <a:endParaRPr lang="vi-VN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47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istrator\Desktop\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" y="99023"/>
            <a:ext cx="11810731" cy="638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lowchart: Connector 2"/>
          <p:cNvSpPr/>
          <p:nvPr/>
        </p:nvSpPr>
        <p:spPr>
          <a:xfrm>
            <a:off x="4640571" y="5990334"/>
            <a:ext cx="964583" cy="726141"/>
          </a:xfrm>
          <a:prstGeom prst="flowChartConnec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x</a:t>
            </a:r>
            <a:endParaRPr lang="vi-VN" sz="4800" b="1" dirty="0">
              <a:solidFill>
                <a:srgbClr val="FF0000"/>
              </a:solidFill>
            </a:endParaRPr>
          </a:p>
        </p:txBody>
      </p:sp>
      <p:sp>
        <p:nvSpPr>
          <p:cNvPr id="4" name="Flowchart: Connector 3"/>
          <p:cNvSpPr/>
          <p:nvPr/>
        </p:nvSpPr>
        <p:spPr>
          <a:xfrm>
            <a:off x="10528752" y="5990334"/>
            <a:ext cx="964583" cy="726141"/>
          </a:xfrm>
          <a:prstGeom prst="flowChartConnec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B0F0"/>
                </a:solidFill>
              </a:rPr>
              <a:t>x</a:t>
            </a:r>
            <a:endParaRPr lang="vi-VN" sz="48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47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oán thứ 2-22 các số đến 100 [Compatibility Mode]" id="{E55B4D89-BA09-4C44-A009-F1ECF0723214}" vid="{394B8511-FCAA-41E1-AA66-C631379B5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toán thứ 2-22 các số đến 100</Template>
  <TotalTime>759</TotalTime>
  <Words>17</Words>
  <Application>Microsoft Office PowerPoint</Application>
  <PresentationFormat>Custom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NỘI QUY LỚP HỌC</dc:title>
  <dc:creator>vuthininh</dc:creator>
  <cp:lastModifiedBy>Admin</cp:lastModifiedBy>
  <cp:revision>74</cp:revision>
  <dcterms:created xsi:type="dcterms:W3CDTF">2021-02-01T02:39:10Z</dcterms:created>
  <dcterms:modified xsi:type="dcterms:W3CDTF">2024-02-27T03:17:30Z</dcterms:modified>
</cp:coreProperties>
</file>