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79" r:id="rId3"/>
    <p:sldId id="297" r:id="rId4"/>
    <p:sldId id="257" r:id="rId5"/>
    <p:sldId id="259" r:id="rId6"/>
    <p:sldId id="260" r:id="rId7"/>
    <p:sldId id="261" r:id="rId8"/>
    <p:sldId id="294" r:id="rId9"/>
    <p:sldId id="280" r:id="rId10"/>
    <p:sldId id="300" r:id="rId11"/>
    <p:sldId id="303" r:id="rId12"/>
    <p:sldId id="290" r:id="rId13"/>
    <p:sldId id="298" r:id="rId14"/>
    <p:sldId id="281" r:id="rId15"/>
    <p:sldId id="299" r:id="rId16"/>
    <p:sldId id="272" r:id="rId17"/>
    <p:sldId id="287" r:id="rId18"/>
    <p:sldId id="286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303"/>
            <p14:sldId id="290"/>
            <p14:sldId id="298"/>
            <p14:sldId id="281"/>
            <p14:sldId id="299"/>
            <p14:sldId id="272"/>
            <p14:sldId id="287"/>
            <p14:sldId id="286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840" autoAdjust="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028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truyện cổ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09063" y="3410898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đàn nguyệt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thuyền buồm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409063" y="2436873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trăng khuyết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29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trượt tuyết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821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bãng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chuyền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vi-VN">
              <a:latin typeface="Calibri Ligh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1600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Tập đọc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46108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7684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suýt ngã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94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kêu váng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khã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xoắn xuýt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huýt sáo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6289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đùa dai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14318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đôi khi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5131"/>
          <p:cNvSpPr txBox="1"/>
          <p:nvPr/>
        </p:nvSpPr>
        <p:spPr>
          <a:xfrm>
            <a:off x="713096" y="3025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32150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9382" y="321055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53200" y="24725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3096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05800" y="14010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4996" y="15217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19800" y="3047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78" grpId="0"/>
      <p:bldP spid="79" grpId="0"/>
      <p:bldP spid="80" grpId="0"/>
      <p:bldP spid="81" grpId="0"/>
      <p:bldP spid="82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29568" y="63042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239" y="175278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806" y="2903727"/>
            <a:ext cx="495300" cy="427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105587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40808" y="3886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0" y="3352136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334258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889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739" y="162453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66615" y="217823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3084"/>
          <p:cNvSpPr>
            <a:spLocks noChangeShapeType="1"/>
          </p:cNvSpPr>
          <p:nvPr/>
        </p:nvSpPr>
        <p:spPr bwMode="auto">
          <a:xfrm>
            <a:off x="4429919" y="3661371"/>
            <a:ext cx="0" cy="80525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7850" y="1116924"/>
            <a:ext cx="1474783" cy="930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FF0000"/>
              </a:solidFill>
              <a:latin typeface="UTM Avo"/>
              <a:ea typeface="SimSun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316329" y="4633912"/>
            <a:ext cx="1309688" cy="804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6329" y="5453062"/>
            <a:ext cx="1309688" cy="846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52842" y="4673605"/>
            <a:ext cx="1281112" cy="1597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đ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93439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05871" y="935882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239" y="2726346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9394" y="2726421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9000" b="1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9000" b="1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9000" b="1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9000" b="1">
                <a:latin typeface="HP001 4 hàng" pitchFamily="34" charset="-93"/>
                <a:ea typeface="HP001 4H" pitchFamily="34" charset="-127"/>
              </a:rPr>
              <a:t>ýt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15371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4727" y="1816855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306" y="3615049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179" y="5419607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8800" b="1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8800" b="1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8800" b="1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8800" b="1">
                <a:latin typeface="HP001 4 hàng" pitchFamily="34" charset="-93"/>
                <a:ea typeface="HP001 4H" pitchFamily="34" charset="-127"/>
              </a:rPr>
              <a:t>ýt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u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7910" y="-860200"/>
            <a:ext cx="6459584" cy="89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52400"/>
            <a:ext cx="8686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3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Thứ </a:t>
            </a:r>
            <a:r>
              <a:rPr lang="en-US" sz="2800" dirty="0" err="1">
                <a:solidFill>
                  <a:srgbClr val="002060"/>
                </a:solidFill>
              </a:rPr>
              <a:t>tư</a:t>
            </a:r>
            <a:r>
              <a:rPr lang="vi-VN" sz="2800" dirty="0">
                <a:solidFill>
                  <a:srgbClr val="002060"/>
                </a:solidFill>
              </a:rPr>
              <a:t> ngày 10 tháng 3 năm 2021</a:t>
            </a: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126: uyn, uyt</a:t>
            </a: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71436" y="925509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in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146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1971" y="2697816"/>
            <a:ext cx="194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867" y="1031118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01308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97867" y="2780053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3374" y="2771785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276600" y="277214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29000" y="2696000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93429" y="2879623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097157" y="2771631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0917" y="925509"/>
            <a:ext cx="1638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yn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32" grpId="0"/>
      <p:bldP spid="33" grpId="0"/>
      <p:bldP spid="34" grpId="0"/>
      <p:bldP spid="35" grpId="0"/>
      <p:bldP spid="42" grpId="0"/>
      <p:bldP spid="43" grpId="0"/>
      <p:bldP spid="45" grpId="0"/>
      <p:bldP spid="6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96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3010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057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1584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61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935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Century Gothic" pitchFamily="34" charset="0"/>
                <a:cs typeface="Aharoni" pitchFamily="2" charset="-79"/>
              </a:rPr>
              <a:t>màn t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itchFamily="34" charset="0"/>
              </a:rPr>
              <a:t>t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uyn</a:t>
            </a:r>
            <a:r>
              <a:rPr lang="en-US" sz="60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t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582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4" y="547522"/>
            <a:ext cx="410924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743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Century Gothic" pitchFamily="34" charset="0"/>
                <a:cs typeface="Aharoni" pitchFamily="2" charset="-79"/>
              </a:rPr>
              <a:t>xe b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uý</a:t>
            </a:r>
            <a:r>
              <a:rPr lang="en-US" sz="7200" b="1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 pitchFamily="34" charset="0"/>
              </a:rPr>
              <a:t>b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>
                <a:solidFill>
                  <a:srgbClr val="FF0000"/>
                </a:solidFill>
                <a:latin typeface="UTM Avo"/>
              </a:rPr>
              <a:t>t</a:t>
            </a:r>
            <a:r>
              <a:rPr lang="en-US" sz="72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latin typeface="Century Gothic" pitchFamily="34" charset="0"/>
                <a:cs typeface="Aharoni" pitchFamily="2" charset="-79"/>
              </a:rPr>
              <a:t>b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4788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>
                <a:solidFill>
                  <a:srgbClr val="FF0000"/>
                </a:solidFill>
                <a:latin typeface="UTM Avo"/>
              </a:rPr>
              <a:t>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9849"/>
            <a:ext cx="4267200" cy="3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628" y="858015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1426" y="858015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uyt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124" y="1555512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t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448" y="1581117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b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401" y="2275893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xe b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en-US" sz="36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57600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uyn, uyt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386" y="2295993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màn t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6762" y="23065"/>
            <a:ext cx="8504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800" b="1" dirty="0">
                <a:latin typeface="UTM Avo"/>
              </a:rPr>
              <a:t>. </a:t>
            </a:r>
            <a:r>
              <a:rPr lang="en-US" sz="2800" b="1" dirty="0" err="1">
                <a:latin typeface=".VnAvant" pitchFamily="34" charset="0"/>
              </a:rPr>
              <a:t>Tiếng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nào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vần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uyn</a:t>
            </a:r>
            <a:r>
              <a:rPr lang="en-US" sz="2800" b="1" dirty="0">
                <a:latin typeface=".VnAvant" pitchFamily="34" charset="0"/>
              </a:rPr>
              <a:t> ? </a:t>
            </a:r>
            <a:r>
              <a:rPr lang="en-US" sz="2800" b="1" dirty="0" err="1">
                <a:latin typeface=".VnAvant" pitchFamily="34" charset="0"/>
              </a:rPr>
              <a:t>Tiếng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nào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vần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uyt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62050" y="3449950"/>
            <a:ext cx="0" cy="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67213" y="3323431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546285"/>
            <a:ext cx="4399937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546286"/>
            <a:ext cx="4407630" cy="2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3582193"/>
            <a:ext cx="3830976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3617743"/>
            <a:ext cx="446509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27805" y="6610859"/>
            <a:ext cx="958059" cy="24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56431" y="3443769"/>
            <a:ext cx="1291680" cy="109532"/>
            <a:chOff x="1522792" y="5950424"/>
            <a:chExt cx="1397829" cy="9553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47315" y="5950424"/>
              <a:ext cx="1373306" cy="96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522792" y="6043189"/>
              <a:ext cx="1384205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54812" y="3319945"/>
            <a:ext cx="1269019" cy="125407"/>
            <a:chOff x="1522792" y="5950424"/>
            <a:chExt cx="1397829" cy="9553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547753" y="5950424"/>
              <a:ext cx="1372868" cy="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2792" y="6043539"/>
              <a:ext cx="1383962" cy="24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054594" y="6589105"/>
            <a:ext cx="1292939" cy="109541"/>
            <a:chOff x="1522792" y="5950424"/>
            <a:chExt cx="1397829" cy="95534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47291" y="5950424"/>
              <a:ext cx="1373330" cy="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2792" y="6043189"/>
              <a:ext cx="1384218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148</Words>
  <Application>Microsoft Office PowerPoint</Application>
  <PresentationFormat>On-screen Show (4:3)</PresentationFormat>
  <Paragraphs>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Century Gothic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221</cp:revision>
  <dcterms:created xsi:type="dcterms:W3CDTF">2020-10-21T22:23:20Z</dcterms:created>
  <dcterms:modified xsi:type="dcterms:W3CDTF">2026-02-21T02:32:17Z</dcterms:modified>
</cp:coreProperties>
</file>