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97" r:id="rId3"/>
    <p:sldId id="257" r:id="rId4"/>
    <p:sldId id="300" r:id="rId5"/>
    <p:sldId id="260" r:id="rId6"/>
    <p:sldId id="261" r:id="rId7"/>
    <p:sldId id="294" r:id="rId8"/>
    <p:sldId id="280" r:id="rId9"/>
    <p:sldId id="301" r:id="rId10"/>
    <p:sldId id="298" r:id="rId11"/>
    <p:sldId id="295" r:id="rId12"/>
    <p:sldId id="290" r:id="rId13"/>
    <p:sldId id="303" r:id="rId14"/>
    <p:sldId id="281" r:id="rId15"/>
    <p:sldId id="302" r:id="rId16"/>
    <p:sldId id="304" r:id="rId17"/>
    <p:sldId id="307" r:id="rId18"/>
    <p:sldId id="305" r:id="rId19"/>
    <p:sldId id="308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9"/>
            <p14:sldId id="297"/>
            <p14:sldId id="257"/>
            <p14:sldId id="300"/>
            <p14:sldId id="260"/>
            <p14:sldId id="261"/>
            <p14:sldId id="294"/>
            <p14:sldId id="280"/>
            <p14:sldId id="301"/>
            <p14:sldId id="298"/>
            <p14:sldId id="295"/>
            <p14:sldId id="290"/>
            <p14:sldId id="303"/>
            <p14:sldId id="281"/>
            <p14:sldId id="302"/>
            <p14:sldId id="304"/>
            <p14:sldId id="307"/>
            <p14:sldId id="305"/>
            <p14:sldId id="308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6" autoAdjust="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1" y="-825501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96454" y="100013"/>
            <a:ext cx="1939955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alt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alt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960602" y="3409654"/>
            <a:ext cx="29686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 err="1">
                <a:solidFill>
                  <a:srgbClr val="EE0000"/>
                </a:solidFill>
                <a:latin typeface=".VnAvant" panose="020B7200000000000000"/>
                <a:cs typeface="Times New Roman" panose="02020603050405020304" pitchFamily="18" charset="0"/>
              </a:rPr>
              <a:t>Sâu</a:t>
            </a:r>
            <a:r>
              <a:rPr lang="en-GB" altLang="en-US" b="1" dirty="0">
                <a:solidFill>
                  <a:srgbClr val="EE0000"/>
                </a:solidFill>
                <a:latin typeface=".VnAvant" panose="020B720000000000000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EE0000"/>
                </a:solidFill>
                <a:latin typeface=".VnAvant" panose="020B7200000000000000"/>
                <a:cs typeface="Times New Roman" panose="02020603050405020304" pitchFamily="18" charset="0"/>
              </a:rPr>
              <a:t>hoắm</a:t>
            </a:r>
            <a:endParaRPr lang="en-US" altLang="en-US" b="1" dirty="0">
              <a:solidFill>
                <a:srgbClr val="EE0000"/>
              </a:solidFill>
              <a:latin typeface=".VnAvant" panose="020B7200000000000000"/>
              <a:cs typeface="Times New Roman" panose="02020603050405020304" pitchFamily="18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486400" y="3429000"/>
            <a:ext cx="2412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thoăn</a:t>
            </a:r>
            <a:r>
              <a:rPr lang="en-GB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thoắt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1089198" y="2383441"/>
            <a:ext cx="239360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nhồm</a:t>
            </a:r>
            <a:r>
              <a:rPr lang="en-US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nhoàm</a:t>
            </a:r>
            <a:r>
              <a:rPr lang="en-US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596410" y="2436873"/>
            <a:ext cx="21759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Đoạt</a:t>
            </a:r>
            <a:r>
              <a:rPr lang="en-US" alt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960602" y="4579203"/>
            <a:ext cx="2090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xoan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486400" y="4579202"/>
            <a:ext cx="16387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Sản</a:t>
            </a:r>
            <a:r>
              <a:rPr lang="en-GB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xuất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352800" y="304800"/>
            <a:ext cx="1995488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rgbClr val="FF0000"/>
                </a:solidFill>
                <a:latin typeface="UTM Avo"/>
              </a:rPr>
              <a:t>Tập đọc</a:t>
            </a:r>
          </a:p>
        </p:txBody>
      </p:sp>
      <p:pic>
        <p:nvPicPr>
          <p:cNvPr id="4100" name="Picture 4" descr="C:\Users\Administrator\Desktop\24 -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949325"/>
            <a:ext cx="4833938" cy="528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612329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24 -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199"/>
            <a:ext cx="3886200" cy="567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73080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.VnAvant" pitchFamily="34" charset="0"/>
              </a:rPr>
              <a:t>Luyện</a:t>
            </a:r>
            <a:r>
              <a:rPr lang="en-US" altLang="en-US" sz="3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.VnAvant" pitchFamily="34" charset="0"/>
              </a:rPr>
              <a:t>đọc</a:t>
            </a:r>
            <a:r>
              <a:rPr lang="en-US" altLang="en-US" sz="3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.VnAvant" pitchFamily="34" charset="0"/>
              </a:rPr>
              <a:t>từ</a:t>
            </a:r>
            <a:r>
              <a:rPr lang="en-US" altLang="en-US" sz="3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.VnAvant" pitchFamily="34" charset="0"/>
              </a:rPr>
              <a:t>khã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57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.VnAvant" pitchFamily="34" charset="0"/>
              </a:rPr>
              <a:t>choen</a:t>
            </a:r>
            <a:r>
              <a:rPr lang="en-US" altLang="en-US" sz="3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Avant" pitchFamily="34" charset="0"/>
              </a:rPr>
              <a:t>choÐt</a:t>
            </a:r>
            <a:endParaRPr lang="en-US" alt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219200" y="2824053"/>
            <a:ext cx="1900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.VnAvant" pitchFamily="34" charset="0"/>
              </a:rPr>
              <a:t>lße</a:t>
            </a:r>
            <a:r>
              <a:rPr lang="en-US" altLang="en-US" sz="3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Avant" pitchFamily="34" charset="0"/>
              </a:rPr>
              <a:t>loÑt</a:t>
            </a:r>
            <a:r>
              <a:rPr lang="en-US" altLang="en-US" sz="3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057814" y="3657600"/>
            <a:ext cx="2980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.VnAvant" pitchFamily="34" charset="0"/>
              </a:rPr>
              <a:t>nhoÎn</a:t>
            </a:r>
            <a:r>
              <a:rPr lang="en-US" altLang="en-US" sz="3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Avant" pitchFamily="34" charset="0"/>
              </a:rPr>
              <a:t>miÖng</a:t>
            </a:r>
            <a:endParaRPr lang="en-US" alt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257800" y="2057400"/>
            <a:ext cx="2144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.VnAvant" pitchFamily="34" charset="0"/>
              </a:rPr>
              <a:t>trªn</a:t>
            </a:r>
            <a:r>
              <a:rPr lang="en-US" altLang="en-US" sz="3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Avant" pitchFamily="34" charset="0"/>
              </a:rPr>
              <a:t>m«i</a:t>
            </a:r>
            <a:endParaRPr lang="en-US" alt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181600" y="2971800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.VnAvant" pitchFamily="34" charset="0"/>
              </a:rPr>
              <a:t>xem</a:t>
            </a:r>
            <a:r>
              <a:rPr lang="en-US" altLang="en-US" sz="3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Avant" pitchFamily="34" charset="0"/>
              </a:rPr>
              <a:t>xiÕc</a:t>
            </a:r>
            <a:endParaRPr lang="en-US" alt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181600" y="16002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23644" y="38100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20272" y="23622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2" descr="C:\Users\Administrator\Desktop\24 -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66790"/>
            <a:ext cx="3370489" cy="58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419600" y="16002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2329543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58272" y="38100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5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flipH="1">
            <a:off x="2590800" y="1276290"/>
            <a:ext cx="34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3781" y="160963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19620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5059" y="2286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5093" y="31050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800" y="3409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6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5093" y="38100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75059" y="4114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46591" y="4876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9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45217" y="52386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10</a:t>
            </a:r>
            <a:endParaRPr lang="vi-VN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dministrator\Desktop\24 -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81" y="541991"/>
            <a:ext cx="3370489" cy="58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438400" y="55626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11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59353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12</a:t>
            </a:r>
            <a:endParaRPr lang="vi-V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32" grpId="0"/>
      <p:bldP spid="33" grpId="0"/>
      <p:bldP spid="34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800600" y="2862943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00600" y="4800600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Administrator\Desktop\24 -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23" y="609600"/>
            <a:ext cx="3370489" cy="58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0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305800" cy="366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3581400" y="4114800"/>
            <a:ext cx="1684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.VnAvant" pitchFamily="34" charset="0"/>
              </a:rPr>
              <a:t>lße</a:t>
            </a:r>
            <a:r>
              <a:rPr lang="en-US" alt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Avant" pitchFamily="34" charset="0"/>
              </a:rPr>
              <a:t>loÑt</a:t>
            </a:r>
            <a:r>
              <a:rPr lang="en-US" altLang="en-US" sz="24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7010400" y="4114800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.VnAvant" pitchFamily="34" charset="0"/>
              </a:rPr>
              <a:t>th©n</a:t>
            </a:r>
            <a:r>
              <a:rPr lang="en-US" alt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Avant" pitchFamily="34" charset="0"/>
              </a:rPr>
              <a:t>thiÖn</a:t>
            </a:r>
            <a:r>
              <a:rPr lang="en-US" altLang="en-US" sz="24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477200" y="2814935"/>
            <a:ext cx="282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altLang="en-US" sz="2400" b="1" dirty="0">
                <a:solidFill>
                  <a:srgbClr val="FF0000"/>
                </a:solidFill>
                <a:latin typeface=".VnAvant" pitchFamily="34" charset="0"/>
              </a:rPr>
              <a:t>¶ cµ </a:t>
            </a:r>
            <a:r>
              <a:rPr lang="en-US" altLang="en-US" sz="2400" b="1" dirty="0" err="1">
                <a:solidFill>
                  <a:srgbClr val="FF0000"/>
                </a:solidFill>
                <a:latin typeface=".VnAvant" pitchFamily="34" charset="0"/>
              </a:rPr>
              <a:t>chua</a:t>
            </a:r>
            <a:r>
              <a:rPr lang="en-US" altLang="en-US" sz="24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28800" y="2819400"/>
            <a:ext cx="29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vant" pitchFamily="34" charset="0"/>
              </a:rPr>
              <a:t>®á </a:t>
            </a:r>
            <a:r>
              <a:rPr lang="en-US" altLang="en-US" sz="2400" b="1" dirty="0" err="1">
                <a:solidFill>
                  <a:srgbClr val="FF0000"/>
                </a:solidFill>
                <a:latin typeface=".VnAvant" pitchFamily="34" charset="0"/>
              </a:rPr>
              <a:t>choen</a:t>
            </a:r>
            <a:r>
              <a:rPr lang="en-US" alt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Avant" pitchFamily="34" charset="0"/>
              </a:rPr>
              <a:t>choÐt</a:t>
            </a:r>
            <a:r>
              <a:rPr lang="en-US" altLang="en-US" sz="24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z2366292968552_8b65eaca123c12bc069fe4f30373e3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200" y="609600"/>
            <a:ext cx="8915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z2366292968553_7c331879537e549ee4d6fd846bf972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18769" y="-671714"/>
            <a:ext cx="5987143" cy="73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38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z2366292974972_930bea330d217c7b27d00fe1c7e784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91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5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04929" y="40945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66800" y="3595464"/>
            <a:ext cx="334402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dirty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 dirty="0">
                <a:solidFill>
                  <a:srgbClr val="000000"/>
                </a:solidFill>
                <a:latin typeface="HP001 4 hàng" pitchFamily="34" charset="-93"/>
              </a:rPr>
              <a:t>φψ</a:t>
            </a:r>
            <a:r>
              <a:rPr lang="vi-VN" sz="9000" b="1" dirty="0">
                <a:solidFill>
                  <a:srgbClr val="000000"/>
                </a:solidFill>
                <a:latin typeface="HP001 4 hàng" pitchFamily="34" charset="-93"/>
              </a:rPr>
              <a:t>t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  <a:p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71665" y="1839756"/>
            <a:ext cx="625773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dirty="0" err="1">
                <a:latin typeface="HP001 4 hàng" pitchFamily="34" charset="-93"/>
                <a:ea typeface="HP001 4H"/>
              </a:rPr>
              <a:t>nhoẻn</a:t>
            </a:r>
            <a:r>
              <a:rPr lang="en-US" sz="9000" b="1" dirty="0">
                <a:latin typeface="HP001 4 hàng" pitchFamily="34" charset="-93"/>
                <a:ea typeface="HP001 4H"/>
              </a:rPr>
              <a:t> </a:t>
            </a:r>
            <a:r>
              <a:rPr lang="en-US" sz="9000" b="1" dirty="0" err="1">
                <a:latin typeface="HP001 4 hàng" pitchFamily="34" charset="-93"/>
                <a:ea typeface="HP001 4H"/>
              </a:rPr>
              <a:t>cười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71665" y="5448652"/>
            <a:ext cx="29198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dirty="0" err="1">
                <a:latin typeface="HP001 4 hàng" pitchFamily="34" charset="-93"/>
                <a:ea typeface="HP001 4H" pitchFamily="34" charset="-127"/>
              </a:rPr>
              <a:t>khoét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048000" y="5439348"/>
            <a:ext cx="12573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dirty="0" err="1">
                <a:latin typeface="HP001 4 hàng" pitchFamily="34" charset="-93"/>
                <a:ea typeface="HP001 4H" pitchFamily="34" charset="-127"/>
              </a:rPr>
              <a:t>tổ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66800" y="25960"/>
            <a:ext cx="2362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000" b="1" dirty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 dirty="0">
                <a:solidFill>
                  <a:srgbClr val="000000"/>
                </a:solidFill>
                <a:latin typeface="HP001 4 hàng" pitchFamily="34" charset="-93"/>
              </a:rPr>
              <a:t>φψ</a:t>
            </a:r>
            <a:r>
              <a:rPr lang="en-US" sz="9000" b="1" dirty="0">
                <a:solidFill>
                  <a:srgbClr val="000000"/>
                </a:solidFill>
                <a:latin typeface="HP001 4 hàng" pitchFamily="34" charset="-93"/>
              </a:rPr>
              <a:t>n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980" y="901953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en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577" y="902882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21139" y="104482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24176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276530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1436" y="2717553"/>
            <a:ext cx="1426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523" y="903811"/>
            <a:ext cx="250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4434" y="903811"/>
            <a:ext cx="2429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et</a:t>
            </a:r>
            <a:r>
              <a:rPr lang="en-US" sz="9600" dirty="0">
                <a:solidFill>
                  <a:srgbClr val="002060"/>
                </a:solidFill>
                <a:latin typeface="UTM Avo"/>
              </a:rPr>
              <a:t>                           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19800" y="2765317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35280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6423" y="2763816"/>
            <a:ext cx="1381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803759" y="2787658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890848" y="2685397"/>
            <a:ext cx="1182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/>
                <a:cs typeface="Aharoni" pitchFamily="2" charset="-79"/>
              </a:rPr>
              <a:t>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467600" y="2787658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543800" y="2743844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/>
                <a:cs typeface="Aharoni" pitchFamily="2" charset="-79"/>
              </a:rPr>
              <a:t>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38212" y="1205853"/>
            <a:ext cx="4898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oen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59982" y="3123074"/>
            <a:ext cx="492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oet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1" y="2209800"/>
            <a:ext cx="2590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  <a:cs typeface="Aharoni" pitchFamily="2" charset="-79"/>
              </a:rPr>
              <a:t>-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e</a:t>
            </a:r>
            <a:endParaRPr lang="en-US" sz="96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07958" y="3123074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943600" y="2232976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66089" y="1316504"/>
            <a:ext cx="31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3017345"/>
            <a:ext cx="311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 </a:t>
            </a:r>
          </a:p>
        </p:txBody>
      </p:sp>
    </p:spTree>
    <p:extLst>
      <p:ext uri="{BB962C8B-B14F-4D97-AF65-F5344CB8AC3E}">
        <p14:creationId xmlns:p14="http://schemas.microsoft.com/office/powerpoint/2010/main" val="332700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1054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err="1">
                <a:solidFill>
                  <a:srgbClr val="C00000"/>
                </a:solidFill>
                <a:latin typeface=".VnAvant" pitchFamily="34" charset="0"/>
                <a:cs typeface="Aharoni" pitchFamily="2" charset="-79"/>
              </a:rPr>
              <a:t>Nhoẻn</a:t>
            </a:r>
            <a:r>
              <a:rPr lang="en-GB" sz="8800" b="1" dirty="0">
                <a:solidFill>
                  <a:srgbClr val="C00000"/>
                </a:solidFill>
                <a:latin typeface=".VnAvant" pitchFamily="34" charset="0"/>
                <a:cs typeface="Aharoni" pitchFamily="2" charset="-79"/>
              </a:rPr>
              <a:t> </a:t>
            </a:r>
            <a:r>
              <a:rPr lang="en-GB" sz="8800" b="1" dirty="0" err="1">
                <a:solidFill>
                  <a:srgbClr val="C00000"/>
                </a:solidFill>
                <a:latin typeface=".VnAvant" pitchFamily="34" charset="0"/>
                <a:cs typeface="Aharoni" pitchFamily="2" charset="-79"/>
              </a:rPr>
              <a:t>cười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7979" y="864680"/>
            <a:ext cx="4202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.VnAvant" pitchFamily="34" charset="0"/>
              </a:rPr>
              <a:t>Nhoẻn</a:t>
            </a:r>
            <a:r>
              <a:rPr lang="en-US" sz="88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88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69343" y="2618837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99859" y="2780228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dirty="0" err="1">
                <a:latin typeface="Century Gothic" pitchFamily="34" charset="0"/>
                <a:cs typeface="Aharoni" pitchFamily="2" charset="-79"/>
              </a:rPr>
              <a:t>nh</a:t>
            </a:r>
            <a:endParaRPr lang="en-US" sz="88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2775548"/>
            <a:ext cx="3069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oẻn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Aharoni" pitchFamily="2" charset="-79"/>
            </a:endParaRPr>
          </a:p>
        </p:txBody>
      </p:sp>
      <p:pic>
        <p:nvPicPr>
          <p:cNvPr id="2" name="Picture 2" descr="C:\Users\Administrator\Desktop\124 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99848"/>
            <a:ext cx="3678937" cy="374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4800" y="4876800"/>
            <a:ext cx="5327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C00000"/>
                </a:solidFill>
                <a:latin typeface=".VnAvant" pitchFamily="34" charset="0"/>
                <a:cs typeface="Aharoni" pitchFamily="2" charset="-79"/>
              </a:rPr>
              <a:t>Khoét</a:t>
            </a:r>
            <a:r>
              <a:rPr lang="en-US" sz="8800" b="1" dirty="0">
                <a:solidFill>
                  <a:srgbClr val="C00000"/>
                </a:solidFill>
                <a:latin typeface=".VnAvant" pitchFamily="34" charset="0"/>
                <a:cs typeface="Aharoni" pitchFamily="2" charset="-79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.VnAvant" pitchFamily="34" charset="0"/>
                <a:cs typeface="Aharoni" pitchFamily="2" charset="-79"/>
              </a:rPr>
              <a:t>tổ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0319" y="970736"/>
            <a:ext cx="4784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.VnAvant" pitchFamily="34" charset="0"/>
              </a:rPr>
              <a:t>Kh</a:t>
            </a: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oét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8800" b="1" dirty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en-US" sz="88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48400" y="267019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198" y="2823734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>
                <a:latin typeface="Century Gothic" pitchFamily="34" charset="0"/>
                <a:cs typeface="Aharoni" pitchFamily="2" charset="-79"/>
              </a:rPr>
              <a:t>kh</a:t>
            </a:r>
            <a:endParaRPr lang="en-US" sz="88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2791" y="2848587"/>
            <a:ext cx="3069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oét</a:t>
            </a:r>
            <a:endParaRPr lang="en-US" sz="88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050" name="Picture 2" descr="C:\Users\Administrator\Desktop\124 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3352800" cy="393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5706" y="1210270"/>
            <a:ext cx="191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oen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163595"/>
            <a:ext cx="2105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latin typeface=".VnAvant" pitchFamily="34" charset="0"/>
              </a:rPr>
              <a:t>Nh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oẻn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1665" y="344842"/>
            <a:ext cx="2819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Ghép đúng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624" y="3077184"/>
            <a:ext cx="36086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latin typeface=".VnAvant" pitchFamily="34" charset="0"/>
              </a:rPr>
              <a:t>Nh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oẻn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cười</a:t>
            </a:r>
            <a:endParaRPr lang="vi-VN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81106" y="1240265"/>
            <a:ext cx="191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oet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18466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itchFamily="34" charset="0"/>
              </a:rPr>
              <a:t>kh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oét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050088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itchFamily="34" charset="0"/>
              </a:rPr>
              <a:t>Kh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oét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tổ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2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5059" y="609600"/>
            <a:ext cx="8945655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2.</a:t>
            </a:r>
            <a:r>
              <a:rPr lang="en-US" sz="2800" dirty="0">
                <a:solidFill>
                  <a:prstClr val="black"/>
                </a:solidFill>
                <a:latin typeface=".VnAvant" pitchFamily="34" charset="0"/>
              </a:rPr>
              <a:t>TiÕng </a:t>
            </a:r>
            <a:r>
              <a:rPr lang="en-US" sz="2800" dirty="0" err="1">
                <a:solidFill>
                  <a:prstClr val="black"/>
                </a:solidFill>
                <a:latin typeface=".VnAvant" pitchFamily="34" charset="0"/>
              </a:rPr>
              <a:t>nµo</a:t>
            </a:r>
            <a:r>
              <a:rPr lang="en-US" sz="2800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oen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TiÕng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oet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308622" y="6550026"/>
            <a:ext cx="51197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Administrator\Desktop\24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1137897"/>
            <a:ext cx="8686800" cy="52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752600" y="3429000"/>
            <a:ext cx="762000" cy="14910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14600" y="3352800"/>
            <a:ext cx="2286000" cy="15672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04857" y="3352800"/>
            <a:ext cx="1415143" cy="15672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381590" y="3429000"/>
            <a:ext cx="3790610" cy="14910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2308622" y="6550026"/>
            <a:ext cx="51197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Administrator\Desktop\24-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715205" cy="518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 flipV="1">
            <a:off x="5029200" y="1676400"/>
            <a:ext cx="914400" cy="1600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53000" y="1905000"/>
            <a:ext cx="1066800" cy="61232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29200" y="2743200"/>
            <a:ext cx="1066800" cy="57422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369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134</Words>
  <Application>Microsoft Office PowerPoint</Application>
  <PresentationFormat>On-screen Show (4:3)</PresentationFormat>
  <Paragraphs>69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.VnAvant</vt:lpstr>
      <vt:lpstr>Arial</vt:lpstr>
      <vt:lpstr>Calibri</vt:lpstr>
      <vt:lpstr>Century Gothic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208</cp:revision>
  <dcterms:created xsi:type="dcterms:W3CDTF">2020-10-21T22:23:20Z</dcterms:created>
  <dcterms:modified xsi:type="dcterms:W3CDTF">2026-02-21T02:37:13Z</dcterms:modified>
</cp:coreProperties>
</file>