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583" r:id="rId2"/>
    <p:sldId id="389" r:id="rId3"/>
    <p:sldId id="390" r:id="rId4"/>
    <p:sldId id="391" r:id="rId5"/>
    <p:sldId id="393" r:id="rId6"/>
    <p:sldId id="392" r:id="rId7"/>
    <p:sldId id="412" r:id="rId8"/>
    <p:sldId id="394" r:id="rId9"/>
    <p:sldId id="396" r:id="rId10"/>
    <p:sldId id="398" r:id="rId11"/>
    <p:sldId id="399" r:id="rId12"/>
    <p:sldId id="400" r:id="rId13"/>
    <p:sldId id="409" r:id="rId14"/>
    <p:sldId id="410" r:id="rId15"/>
    <p:sldId id="270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 Math" panose="02040503050406030204" pitchFamily="18" charset="0"/>
      <p:regular r:id="rId22"/>
    </p:embeddedFont>
    <p:embeddedFont>
      <p:font typeface="SimSun" panose="02010600030101010101" pitchFamily="2" charset="-122"/>
      <p:regular r:id="rId23"/>
    </p:embeddedFont>
    <p:embeddedFont>
      <p:font typeface="Yu Gothic" panose="020B0400000000000000" pitchFamily="34" charset="-128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3494" autoAdjust="0"/>
  </p:normalViewPr>
  <p:slideViewPr>
    <p:cSldViewPr snapToGrid="0">
      <p:cViewPr varScale="1">
        <p:scale>
          <a:sx n="67" d="100"/>
          <a:sy n="67" d="100"/>
        </p:scale>
        <p:origin x="55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8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5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30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72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0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8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80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1" r:id="rId8"/>
    <p:sldLayoutId id="2147483652" r:id="rId9"/>
    <p:sldLayoutId id="2147483655" r:id="rId10"/>
    <p:sldLayoutId id="2147483661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4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7.png"/><Relationship Id="rId7" Type="http://schemas.microsoft.com/office/2007/relationships/hdphoto" Target="../media/hdphoto1.wdp"/><Relationship Id="rId12" Type="http://schemas.openxmlformats.org/officeDocument/2006/relationships/image" Target="../media/image32.png"/><Relationship Id="rId17" Type="http://schemas.microsoft.com/office/2007/relationships/hdphoto" Target="../media/hdphoto6.wdp"/><Relationship Id="rId25" Type="http://schemas.openxmlformats.org/officeDocument/2006/relationships/image" Target="../media/image40.png"/><Relationship Id="rId2" Type="http://schemas.openxmlformats.org/officeDocument/2006/relationships/audio" Target="../media/media1.wav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1.wav"/><Relationship Id="rId6" Type="http://schemas.openxmlformats.org/officeDocument/2006/relationships/image" Target="../media/image29.png"/><Relationship Id="rId11" Type="http://schemas.microsoft.com/office/2007/relationships/hdphoto" Target="../media/hdphoto3.wdp"/><Relationship Id="rId24" Type="http://schemas.openxmlformats.org/officeDocument/2006/relationships/image" Target="../media/image39.png"/><Relationship Id="rId5" Type="http://schemas.openxmlformats.org/officeDocument/2006/relationships/image" Target="../media/image28.png"/><Relationship Id="rId15" Type="http://schemas.microsoft.com/office/2007/relationships/hdphoto" Target="../media/hdphoto5.wdp"/><Relationship Id="rId23" Type="http://schemas.openxmlformats.org/officeDocument/2006/relationships/image" Target="../media/image38.png"/><Relationship Id="rId10" Type="http://schemas.openxmlformats.org/officeDocument/2006/relationships/image" Target="../media/image31.png"/><Relationship Id="rId19" Type="http://schemas.microsoft.com/office/2007/relationships/hdphoto" Target="../media/hdphoto7.wdp"/><Relationship Id="rId4" Type="http://schemas.openxmlformats.org/officeDocument/2006/relationships/image" Target="../media/image27.jpeg"/><Relationship Id="rId9" Type="http://schemas.microsoft.com/office/2007/relationships/hdphoto" Target="../media/hdphoto2.wdp"/><Relationship Id="rId14" Type="http://schemas.openxmlformats.org/officeDocument/2006/relationships/image" Target="../media/image33.png"/><Relationship Id="rId22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6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3.GIF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5" Type="http://schemas.openxmlformats.org/officeDocument/2006/relationships/image" Target="../media/image37.png"/><Relationship Id="rId10" Type="http://schemas.openxmlformats.org/officeDocument/2006/relationships/image" Target="../media/image46.png"/><Relationship Id="rId19" Type="http://schemas.openxmlformats.org/officeDocument/2006/relationships/image" Target="../media/image39.png"/><Relationship Id="rId4" Type="http://schemas.openxmlformats.org/officeDocument/2006/relationships/image" Target="../media/image41.jpeg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36.png"/><Relationship Id="rId17" Type="http://schemas.openxmlformats.org/officeDocument/2006/relationships/image" Target="../media/image54.png"/><Relationship Id="rId2" Type="http://schemas.openxmlformats.org/officeDocument/2006/relationships/audio" Target="../media/media2.mp3"/><Relationship Id="rId16" Type="http://schemas.openxmlformats.org/officeDocument/2006/relationships/image" Target="../media/image53.png"/><Relationship Id="rId20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image" Target="../media/image43.GIF"/><Relationship Id="rId11" Type="http://schemas.microsoft.com/office/2007/relationships/hdphoto" Target="../media/hdphoto9.wdp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19" Type="http://schemas.openxmlformats.org/officeDocument/2006/relationships/image" Target="../media/image51.png"/><Relationship Id="rId4" Type="http://schemas.openxmlformats.org/officeDocument/2006/relationships/image" Target="../media/image27.jpeg"/><Relationship Id="rId9" Type="http://schemas.microsoft.com/office/2007/relationships/hdphoto" Target="../media/hdphoto10.wdp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36.png"/><Relationship Id="rId17" Type="http://schemas.openxmlformats.org/officeDocument/2006/relationships/image" Target="../media/image54.png"/><Relationship Id="rId2" Type="http://schemas.openxmlformats.org/officeDocument/2006/relationships/audio" Target="../media/media2.mp3"/><Relationship Id="rId16" Type="http://schemas.openxmlformats.org/officeDocument/2006/relationships/image" Target="../media/image53.png"/><Relationship Id="rId20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image" Target="../media/image43.GIF"/><Relationship Id="rId11" Type="http://schemas.microsoft.com/office/2007/relationships/hdphoto" Target="../media/hdphoto9.wdp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19" Type="http://schemas.openxmlformats.org/officeDocument/2006/relationships/image" Target="../media/image51.png"/><Relationship Id="rId4" Type="http://schemas.openxmlformats.org/officeDocument/2006/relationships/image" Target="../media/image27.jpeg"/><Relationship Id="rId9" Type="http://schemas.microsoft.com/office/2007/relationships/hdphoto" Target="../media/hdphoto10.wdp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6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3.GIF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5" Type="http://schemas.openxmlformats.org/officeDocument/2006/relationships/image" Target="../media/image37.png"/><Relationship Id="rId10" Type="http://schemas.openxmlformats.org/officeDocument/2006/relationships/image" Target="../media/image46.png"/><Relationship Id="rId19" Type="http://schemas.openxmlformats.org/officeDocument/2006/relationships/image" Target="../media/image39.png"/><Relationship Id="rId4" Type="http://schemas.openxmlformats.org/officeDocument/2006/relationships/image" Target="../media/image41.jpeg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6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4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3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1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2825161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35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5" dirty="0">
                <a:solidFill>
                  <a:schemeClr val="bg1"/>
                </a:solidFill>
                <a:latin typeface="UTM Avo" panose="02040603050506020204" pitchFamily="18" charset="0"/>
              </a:rPr>
              <a:t>CHƠI TRỐN TÌM </a:t>
            </a:r>
          </a:p>
          <a:p>
            <a:pPr algn="ctr"/>
            <a:r>
              <a:rPr lang="en-US" sz="3065" dirty="0">
                <a:solidFill>
                  <a:schemeClr val="bg1"/>
                </a:solidFill>
                <a:latin typeface="UTM Avo" panose="02040603050506020204" pitchFamily="18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69" y="5901541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9555" y="239395"/>
            <a:ext cx="1833245" cy="7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4" y="4028628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3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-11427" y="2029218"/>
            <a:ext cx="4093163" cy="14986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A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5 chục 2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115320" y="1998860"/>
            <a:ext cx="4071620" cy="152717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5 chục 3 đơn vị</a:t>
            </a:r>
            <a:endParaRPr 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229619" y="2048387"/>
            <a:ext cx="4071620" cy="14909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5 chục 1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4051" y="850857"/>
            <a:ext cx="741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51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gồm</a:t>
            </a:r>
            <a:endParaRPr lang="vi-VN" alt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9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244329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2525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139085" y="3129838"/>
            <a:ext cx="4245715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55860" y="0"/>
            <a:ext cx="1833245" cy="7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25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  <p:bldP spid="55" grpId="0" bldLvl="0" animBg="1"/>
      <p:bldP spid="55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1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5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1"/>
            <a:ext cx="589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11 </a:t>
            </a:r>
            <a:r>
              <a:rPr lang="en-US" alt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gồm</a:t>
            </a:r>
            <a:endParaRPr lang="vi-VN" altLang="en-US" sz="4400" b="1" dirty="0">
              <a:solidFill>
                <a:schemeClr val="bg1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16954" y="2166344"/>
            <a:ext cx="3950126" cy="12782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A.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1 chục 0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100987" y="2123147"/>
            <a:ext cx="4015794" cy="133096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1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chục 1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250693" y="2161903"/>
            <a:ext cx="4075219" cy="134683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2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 chục 1 đơn vị</a:t>
            </a:r>
            <a:endParaRPr 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640235" y="345485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69855" y="398780"/>
            <a:ext cx="1833245" cy="7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0" grpId="1" animBg="1"/>
      <p:bldP spid="51" grpId="0" bldLvl="0" animBg="1"/>
      <p:bldP spid="69" grpId="0" bldLvl="0" animBg="1"/>
      <p:bldP spid="69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1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5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1"/>
            <a:ext cx="58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32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gồm</a:t>
            </a:r>
            <a:endParaRPr lang="vi-VN" altLang="en-US" sz="4000" b="1" dirty="0">
              <a:solidFill>
                <a:schemeClr val="bg1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4542" y="2221601"/>
            <a:ext cx="4249390" cy="12782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A.</a:t>
            </a:r>
            <a:r>
              <a:rPr lang="en-US" alt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2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chục  3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421689" y="2166299"/>
            <a:ext cx="3975734" cy="133096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3 chục 2 đơn vị</a:t>
            </a:r>
            <a:endParaRPr lang="vi-VN" altLang="en-US" sz="3600" dirty="0" err="1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443636" y="2158361"/>
            <a:ext cx="3975735" cy="134683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C.</a:t>
            </a:r>
            <a:r>
              <a:rPr lang="en-US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3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 chục 1 đơn vị</a:t>
            </a:r>
            <a:endParaRPr 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640235" y="345485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70795" y="496570"/>
            <a:ext cx="1833245" cy="7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0" grpId="1" animBg="1"/>
      <p:bldP spid="51" grpId="0" bldLvl="0" animBg="1"/>
      <p:bldP spid="69" grpId="0" bldLvl="0" animBg="1"/>
      <p:bldP spid="69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4" y="4028628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3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-1512" y="2142372"/>
            <a:ext cx="4168624" cy="14986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A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5 chục 2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284918" y="2111375"/>
            <a:ext cx="3937424" cy="152717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6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 chục 3 đơn vị</a:t>
            </a:r>
            <a:endParaRPr 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287582" y="2148205"/>
            <a:ext cx="4090937" cy="14909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C</a:t>
            </a:r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6 chục 6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799" y="768015"/>
            <a:ext cx="7413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Số</a:t>
            </a:r>
            <a:r>
              <a:rPr lang="en-US" alt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66 </a:t>
            </a:r>
            <a:r>
              <a:rPr lang="en-US" altLang="en-US" sz="4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gồm</a:t>
            </a:r>
            <a:endParaRPr lang="vi-VN" altLang="en-US" sz="4400" b="1" dirty="0">
              <a:solidFill>
                <a:schemeClr val="bg1"/>
              </a:solidFill>
              <a:ea typeface="Yu Gothic" panose="020B0400000000000000" pitchFamily="34" charset="-128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9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244329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2525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55860" y="22225"/>
            <a:ext cx="1833245" cy="7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25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  <p:bldP spid="55" grpId="0" bldLvl="0" animBg="1"/>
      <p:bldP spid="55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2" y="789265"/>
            <a:ext cx="7992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7" y="2046605"/>
            <a:ext cx="52578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93801" y="4643120"/>
            <a:ext cx="787399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8" name="Rectangle 7"/>
          <p:cNvSpPr/>
          <p:nvPr/>
        </p:nvSpPr>
        <p:spPr>
          <a:xfrm>
            <a:off x="2753609" y="3401695"/>
            <a:ext cx="1385078" cy="8382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60601" y="3398520"/>
            <a:ext cx="1385078" cy="8382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405" y="2313214"/>
            <a:ext cx="5697537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391400" y="4713514"/>
            <a:ext cx="787399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56013" y="3569770"/>
            <a:ext cx="131116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1" y="1612615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4602" y="1612615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67175" y="3564699"/>
            <a:ext cx="132858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0" grpId="0" bldLvl="0" animBg="1"/>
      <p:bldP spid="12" grpId="0" bldLvl="0" animBg="1"/>
      <p:bldP spid="13" grpId="0" bldLvl="0" animBg="1"/>
      <p:bldP spid="9" grpId="0"/>
      <p:bldP spid="17" grpId="0"/>
      <p:bldP spid="1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224" y="2131742"/>
            <a:ext cx="5588315" cy="348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7" y="2131742"/>
            <a:ext cx="5138312" cy="335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11102" y="4646420"/>
            <a:ext cx="856612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8" name="Rectangle 7"/>
          <p:cNvSpPr/>
          <p:nvPr/>
        </p:nvSpPr>
        <p:spPr>
          <a:xfrm>
            <a:off x="2667001" y="3401750"/>
            <a:ext cx="1402973" cy="78925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63288" y="4746781"/>
            <a:ext cx="856612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004631" y="3517265"/>
            <a:ext cx="1396008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655" y="1548177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79224" y="1526445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00639" y="3517264"/>
            <a:ext cx="132858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89400" y="3403601"/>
            <a:ext cx="1402973" cy="78925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2" grpId="0" bldLvl="0" animBg="1"/>
      <p:bldP spid="13" grpId="0" bldLvl="0" animBg="1"/>
      <p:bldP spid="9" grpId="0"/>
      <p:bldP spid="17" grpId="0"/>
      <p:bldP spid="18" grpId="0" bldLvl="0" animBg="1"/>
      <p:bldP spid="1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876802" y="666052"/>
            <a:ext cx="6920667" cy="103822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27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906808" y="2514600"/>
            <a:ext cx="6844466" cy="103822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63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994180" y="4348976"/>
            <a:ext cx="6876551" cy="103822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90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2"/>
          <p:cNvSpPr/>
          <p:nvPr/>
        </p:nvSpPr>
        <p:spPr>
          <a:xfrm>
            <a:off x="4876801" y="645732"/>
            <a:ext cx="6920667" cy="1038226"/>
          </a:xfrm>
          <a:prstGeom prst="roundRect">
            <a:avLst/>
          </a:prstGeom>
          <a:solidFill>
            <a:srgbClr val="EA0075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27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2"/>
          <p:cNvSpPr/>
          <p:nvPr/>
        </p:nvSpPr>
        <p:spPr>
          <a:xfrm>
            <a:off x="4824879" y="2507615"/>
            <a:ext cx="6920667" cy="1038226"/>
          </a:xfrm>
          <a:prstGeom prst="roundRect">
            <a:avLst/>
          </a:prstGeom>
          <a:solidFill>
            <a:srgbClr val="EA0075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63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2"/>
          <p:cNvSpPr/>
          <p:nvPr/>
        </p:nvSpPr>
        <p:spPr>
          <a:xfrm>
            <a:off x="4972121" y="4348976"/>
            <a:ext cx="6920667" cy="1038226"/>
          </a:xfrm>
          <a:prstGeom prst="roundRect">
            <a:avLst/>
          </a:prstGeom>
          <a:solidFill>
            <a:srgbClr val="EA0075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90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0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157482" y="645120"/>
            <a:ext cx="4324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vi-VN" altLang="en-US" sz="40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7" grpId="0" bldLvl="0" animBg="1"/>
      <p:bldP spid="8" grpId="0" bldLvl="0" animBg="1"/>
      <p:bldP spid="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088" y="2007240"/>
            <a:ext cx="11176085" cy="3699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47899" y="4705103"/>
            <a:ext cx="711201" cy="590797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5744237" y="4705103"/>
            <a:ext cx="855925" cy="590797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81129" y="3389564"/>
            <a:ext cx="1010301" cy="614044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46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247282" y="4085074"/>
            <a:ext cx="877993" cy="511109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88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2F62BD-AF9B-4CD7-89AA-0B06F0ACC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74" y="884112"/>
            <a:ext cx="1893825" cy="92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188" y="525415"/>
            <a:ext cx="8690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vi-VN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vi-VN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vi-VN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8" y="1233301"/>
            <a:ext cx="11825464" cy="52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315845" y="1448435"/>
            <a:ext cx="2816860" cy="1878330"/>
            <a:chOff x="3647" y="2254"/>
            <a:chExt cx="4436" cy="2958"/>
          </a:xfrm>
        </p:grpSpPr>
        <p:grpSp>
          <p:nvGrpSpPr>
            <p:cNvPr id="18" name="组合 17"/>
            <p:cNvGrpSpPr/>
            <p:nvPr/>
          </p:nvGrpSpPr>
          <p:grpSpPr>
            <a:xfrm>
              <a:off x="3647" y="2254"/>
              <a:ext cx="4437" cy="2958"/>
              <a:chOff x="2316000" y="1431475"/>
              <a:chExt cx="7560000" cy="4680000"/>
            </a:xfrm>
          </p:grpSpPr>
          <p:sp>
            <p:nvSpPr>
              <p:cNvPr id="17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3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6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" name="Text Box 2"/>
            <p:cNvSpPr txBox="1"/>
            <p:nvPr/>
          </p:nvSpPr>
          <p:spPr>
            <a:xfrm>
              <a:off x="5035" y="3111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15</a:t>
              </a:r>
              <a:endParaRPr lang="vi-VN" altLang="en-US" sz="5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867775" y="1919605"/>
            <a:ext cx="2817495" cy="1878330"/>
            <a:chOff x="3630" y="2237"/>
            <a:chExt cx="4437" cy="2958"/>
          </a:xfrm>
        </p:grpSpPr>
        <p:grpSp>
          <p:nvGrpSpPr>
            <p:cNvPr id="12" name="组合 17"/>
            <p:cNvGrpSpPr/>
            <p:nvPr/>
          </p:nvGrpSpPr>
          <p:grpSpPr>
            <a:xfrm>
              <a:off x="3630" y="2237"/>
              <a:ext cx="4437" cy="2958"/>
              <a:chOff x="2316000" y="1431475"/>
              <a:chExt cx="7560000" cy="4680000"/>
            </a:xfrm>
          </p:grpSpPr>
          <p:sp>
            <p:nvSpPr>
              <p:cNvPr id="14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9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20" name="Text Box 19"/>
            <p:cNvSpPr txBox="1"/>
            <p:nvPr/>
          </p:nvSpPr>
          <p:spPr>
            <a:xfrm>
              <a:off x="5018" y="3094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82</a:t>
              </a:r>
              <a:endParaRPr lang="vi-VN" altLang="en-US" sz="5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66030" y="3109595"/>
            <a:ext cx="2817495" cy="1878330"/>
            <a:chOff x="3630" y="2237"/>
            <a:chExt cx="4437" cy="2958"/>
          </a:xfrm>
        </p:grpSpPr>
        <p:grpSp>
          <p:nvGrpSpPr>
            <p:cNvPr id="23" name="组合 17"/>
            <p:cNvGrpSpPr/>
            <p:nvPr/>
          </p:nvGrpSpPr>
          <p:grpSpPr>
            <a:xfrm>
              <a:off x="3630" y="2237"/>
              <a:ext cx="4437" cy="2958"/>
              <a:chOff x="2316000" y="1431475"/>
              <a:chExt cx="7560000" cy="4680000"/>
            </a:xfrm>
          </p:grpSpPr>
          <p:sp>
            <p:nvSpPr>
              <p:cNvPr id="24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25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27" name="Text Box 26"/>
            <p:cNvSpPr txBox="1"/>
            <p:nvPr/>
          </p:nvSpPr>
          <p:spPr>
            <a:xfrm>
              <a:off x="5018" y="3094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43</a:t>
              </a:r>
              <a:endParaRPr lang="vi-VN" altLang="en-US" sz="5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668010" y="671195"/>
            <a:ext cx="2817495" cy="1878330"/>
            <a:chOff x="3630" y="2237"/>
            <a:chExt cx="4437" cy="2958"/>
          </a:xfrm>
        </p:grpSpPr>
        <p:grpSp>
          <p:nvGrpSpPr>
            <p:cNvPr id="29" name="组合 17"/>
            <p:cNvGrpSpPr/>
            <p:nvPr/>
          </p:nvGrpSpPr>
          <p:grpSpPr>
            <a:xfrm>
              <a:off x="3630" y="2237"/>
              <a:ext cx="4437" cy="2958"/>
              <a:chOff x="2316000" y="1431475"/>
              <a:chExt cx="7560000" cy="4680000"/>
            </a:xfrm>
          </p:grpSpPr>
          <p:sp>
            <p:nvSpPr>
              <p:cNvPr id="30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31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3" name="Text Box 32"/>
            <p:cNvSpPr txBox="1"/>
            <p:nvPr/>
          </p:nvSpPr>
          <p:spPr>
            <a:xfrm>
              <a:off x="5018" y="3094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FFC000"/>
                  </a:solidFill>
                  <a:latin typeface="UTM Avo" panose="02040603050506020204" pitchFamily="18" charset="0"/>
                </a:rPr>
                <a:t>33</a:t>
              </a:r>
              <a:endParaRPr lang="vi-VN" altLang="en-US" sz="5400" b="1" dirty="0">
                <a:solidFill>
                  <a:srgbClr val="FFC000"/>
                </a:solidFill>
              </a:endParaRPr>
            </a:p>
          </p:txBody>
        </p:sp>
      </p:grpSp>
      <p:pic>
        <p:nvPicPr>
          <p:cNvPr id="37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29" y="5408748"/>
            <a:ext cx="2733534" cy="1449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362" y="480008"/>
            <a:ext cx="10521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6775" y="1186815"/>
            <a:ext cx="8098450" cy="567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9813" t="17500" r="12469" b="16453"/>
          <a:stretch>
            <a:fillRect/>
          </a:stretch>
        </p:blipFill>
        <p:spPr>
          <a:xfrm>
            <a:off x="1638935" y="1508125"/>
            <a:ext cx="3514090" cy="26073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4853305" y="1932940"/>
            <a:ext cx="2271395" cy="2255520"/>
            <a:chOff x="5815" y="1822"/>
            <a:chExt cx="3917" cy="4182"/>
          </a:xfrm>
        </p:grpSpPr>
        <p:pic>
          <p:nvPicPr>
            <p:cNvPr id="7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5" y="1822"/>
              <a:ext cx="3752" cy="4182"/>
            </a:xfrm>
            <a:prstGeom prst="rect">
              <a:avLst/>
            </a:prstGeom>
          </p:spPr>
        </p:pic>
        <p:sp>
          <p:nvSpPr>
            <p:cNvPr id="2" name="Text Box 1"/>
            <p:cNvSpPr txBox="1"/>
            <p:nvPr/>
          </p:nvSpPr>
          <p:spPr>
            <a:xfrm>
              <a:off x="6184" y="3045"/>
              <a:ext cx="3548" cy="1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32</a:t>
              </a:r>
              <a:endParaRPr lang="vi-VN" altLang="en-US" sz="5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1" name="Picture 100"/>
          <p:cNvPicPr/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1661" t="4601" r="11661" b="7859"/>
          <a:stretch>
            <a:fillRect/>
          </a:stretch>
        </p:blipFill>
        <p:spPr>
          <a:xfrm>
            <a:off x="7468870" y="522605"/>
            <a:ext cx="3048000" cy="22555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9723120" y="2516505"/>
            <a:ext cx="2252980" cy="1824990"/>
            <a:chOff x="14914" y="3670"/>
            <a:chExt cx="3548" cy="2874"/>
          </a:xfrm>
        </p:grpSpPr>
        <p:pic>
          <p:nvPicPr>
            <p:cNvPr id="9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14" y="3670"/>
              <a:ext cx="3313" cy="2874"/>
            </a:xfrm>
            <a:prstGeom prst="rect">
              <a:avLst/>
            </a:prstGeom>
          </p:spPr>
        </p:pic>
        <p:sp>
          <p:nvSpPr>
            <p:cNvPr id="3" name="Text Box 2"/>
            <p:cNvSpPr txBox="1"/>
            <p:nvPr/>
          </p:nvSpPr>
          <p:spPr>
            <a:xfrm>
              <a:off x="14914" y="4381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54</a:t>
              </a:r>
              <a:endParaRPr lang="vi-VN" altLang="en-US" sz="54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02" name="Picture 101"/>
          <p:cNvPicPr/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974" r="5364" b="2570"/>
          <a:stretch>
            <a:fillRect/>
          </a:stretch>
        </p:blipFill>
        <p:spPr>
          <a:xfrm>
            <a:off x="139065" y="4563745"/>
            <a:ext cx="2475230" cy="2056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8718550" y="5251450"/>
            <a:ext cx="2296160" cy="1622425"/>
            <a:chOff x="13951" y="8097"/>
            <a:chExt cx="3616" cy="2555"/>
          </a:xfrm>
        </p:grpSpPr>
        <p:pic>
          <p:nvPicPr>
            <p:cNvPr id="1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51" y="8097"/>
              <a:ext cx="3357" cy="2555"/>
            </a:xfrm>
            <a:prstGeom prst="rect">
              <a:avLst/>
            </a:prstGeom>
          </p:spPr>
        </p:pic>
        <p:sp>
          <p:nvSpPr>
            <p:cNvPr id="4" name="Text Box 3"/>
            <p:cNvSpPr txBox="1"/>
            <p:nvPr/>
          </p:nvSpPr>
          <p:spPr>
            <a:xfrm>
              <a:off x="14019" y="8648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FFC000"/>
                  </a:solidFill>
                  <a:latin typeface="UTM Avo" panose="02040603050506020204" pitchFamily="18" charset="0"/>
                </a:rPr>
                <a:t>70</a:t>
              </a:r>
              <a:endParaRPr lang="vi-VN" altLang="en-US" sz="5400" b="1" dirty="0">
                <a:solidFill>
                  <a:srgbClr val="FFC000"/>
                </a:solidFill>
              </a:endParaRPr>
            </a:p>
          </p:txBody>
        </p:sp>
      </p:grpSp>
      <p:pic>
        <p:nvPicPr>
          <p:cNvPr id="104" name="Picture 103"/>
          <p:cNvPicPr/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1472" t="4713" r="10685" b="5972"/>
          <a:stretch>
            <a:fillRect/>
          </a:stretch>
        </p:blipFill>
        <p:spPr>
          <a:xfrm>
            <a:off x="6697345" y="3996690"/>
            <a:ext cx="2039620" cy="25139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2686685" y="4735195"/>
            <a:ext cx="2308860" cy="2117090"/>
            <a:chOff x="4231" y="7457"/>
            <a:chExt cx="3636" cy="3334"/>
          </a:xfrm>
        </p:grpSpPr>
        <p:pic>
          <p:nvPicPr>
            <p:cNvPr id="11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1" y="7457"/>
              <a:ext cx="3411" cy="3334"/>
            </a:xfrm>
            <a:prstGeom prst="rect">
              <a:avLst/>
            </a:prstGeom>
          </p:spPr>
        </p:pic>
        <p:sp>
          <p:nvSpPr>
            <p:cNvPr id="5" name="Text Box 4"/>
            <p:cNvSpPr txBox="1"/>
            <p:nvPr/>
          </p:nvSpPr>
          <p:spPr>
            <a:xfrm>
              <a:off x="4319" y="8398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50</a:t>
              </a:r>
              <a:endParaRPr lang="vi-VN" altLang="en-US" sz="54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70" y="245745"/>
            <a:ext cx="2275205" cy="1988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270</Words>
  <Application>Microsoft Office PowerPoint</Application>
  <PresentationFormat>Widescreen</PresentationFormat>
  <Paragraphs>71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UTM Avo</vt:lpstr>
      <vt:lpstr>Cambria Math</vt:lpstr>
      <vt:lpstr>Yu Gothic</vt:lpstr>
      <vt:lpstr>SimSun</vt:lpstr>
      <vt:lpstr>Arial</vt:lpstr>
      <vt:lpstr>Calibri</vt:lpstr>
      <vt:lpstr>Times New Roman</vt:lpstr>
      <vt:lpstr>Green Color</vt:lpstr>
      <vt:lpstr>Tuần 23 Bài 48: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67</cp:revision>
  <dcterms:created xsi:type="dcterms:W3CDTF">2021-11-01T08:16:00Z</dcterms:created>
  <dcterms:modified xsi:type="dcterms:W3CDTF">2025-02-24T01:59:07Z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6EFC26F4205D46C8927E11DAD7558511</vt:lpwstr>
  </property>
  <property fmtid="{D5CDD505-2E9C-101B-9397-08002B2CF9AE}" pid="3" name="KSOProductBuildVer">
    <vt:lpwstr>1033-11.2.0.10443</vt:lpwstr>
  </property>
</Properties>
</file>