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9"/>
  </p:notesMasterIdLst>
  <p:sldIdLst>
    <p:sldId id="290" r:id="rId2"/>
    <p:sldId id="268" r:id="rId3"/>
    <p:sldId id="348" r:id="rId4"/>
    <p:sldId id="349" r:id="rId5"/>
    <p:sldId id="350" r:id="rId6"/>
    <p:sldId id="351" r:id="rId7"/>
    <p:sldId id="352" r:id="rId8"/>
    <p:sldId id="314" r:id="rId9"/>
    <p:sldId id="353" r:id="rId10"/>
    <p:sldId id="354" r:id="rId11"/>
    <p:sldId id="361" r:id="rId12"/>
    <p:sldId id="362" r:id="rId13"/>
    <p:sldId id="363" r:id="rId14"/>
    <p:sldId id="355" r:id="rId15"/>
    <p:sldId id="306" r:id="rId16"/>
    <p:sldId id="357" r:id="rId17"/>
    <p:sldId id="358" r:id="rId18"/>
    <p:sldId id="359" r:id="rId19"/>
    <p:sldId id="316" r:id="rId20"/>
    <p:sldId id="307" r:id="rId21"/>
    <p:sldId id="312" r:id="rId22"/>
    <p:sldId id="360" r:id="rId23"/>
    <p:sldId id="308" r:id="rId24"/>
    <p:sldId id="320" r:id="rId25"/>
    <p:sldId id="278" r:id="rId26"/>
    <p:sldId id="315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8C5CF-8712-480D-98BE-4612C2A9E1F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19475-F47C-4B34-B7ED-208387C14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2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32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1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F893E7E-7779-45E4-8FC5-FC1950B5478F}"/>
              </a:ext>
            </a:extLst>
          </p:cNvPr>
          <p:cNvSpPr/>
          <p:nvPr userDrawn="1"/>
        </p:nvSpPr>
        <p:spPr>
          <a:xfrm>
            <a:off x="10809100" y="247251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9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EDC95-AE73-4466-89A3-663C83CFB5CC}" type="datetimeFigureOut">
              <a:rPr lang="en-US"/>
              <a:pPr>
                <a:defRPr/>
              </a:pPr>
              <a:t>2/24/2025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D0CF-5620-419C-9315-BF4CF7705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1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381636"/>
      </p:ext>
    </p:extLst>
  </p:cSld>
  <p:clrMapOvr>
    <a:masterClrMapping/>
  </p:clrMapOvr>
  <p:transition spd="slow"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867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8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7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97FFD3-2B2B-4AFF-AE06-C76F08C42F30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13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02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38" r:id="rId13"/>
    <p:sldLayoutId id="2147483739" r:id="rId14"/>
    <p:sldLayoutId id="2147483746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92910" y="1648606"/>
            <a:ext cx="740619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o»m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o»m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391" y="4371102"/>
            <a:ext cx="4665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má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kho»m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2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782" y="1059947"/>
            <a:ext cx="3773034" cy="331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9E2185-846C-45A5-98C1-AC71958ABD14}"/>
              </a:ext>
            </a:extLst>
          </p:cNvPr>
          <p:cNvSpPr txBox="1"/>
          <p:nvPr/>
        </p:nvSpPr>
        <p:spPr>
          <a:xfrm>
            <a:off x="857054" y="4376756"/>
            <a:ext cx="4665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má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o»m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8505" y="2064998"/>
            <a:ext cx="2440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oam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4734" y="2963917"/>
            <a:ext cx="3446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ng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o¹m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27925" y="2091892"/>
            <a:ext cx="2353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o¨m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17240" y="2937413"/>
            <a:ext cx="3692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o»m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5154" y="3934190"/>
            <a:ext cx="46855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má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o»m</a:t>
            </a:r>
            <a:r>
              <a:rPr lang="en-US" sz="6600" b="1">
                <a:latin typeface=".VnAvant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0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861391" y="876925"/>
            <a:ext cx="111921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oam, o¨m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FF0000"/>
                </a:solidFill>
                <a:latin typeface=".VnAvant" pitchFamily="34" charset="0"/>
              </a:rPr>
              <a:t>oam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447710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9600" b="1" noProof="0">
                <a:solidFill>
                  <a:srgbClr val="FF0000"/>
                </a:solidFill>
                <a:latin typeface=".VnAvant" pitchFamily="34" charset="0"/>
              </a:rPr>
              <a:t>¨m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64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269876" y="4582847"/>
            <a:ext cx="3970820" cy="15696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Dê</a:t>
            </a:r>
            <a:r>
              <a:rPr kumimoji="0" lang="en-US" alt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nhai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lá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nhồm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nhoàm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4569719" y="4626882"/>
            <a:ext cx="3765898" cy="15696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Giếng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nư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­</a:t>
            </a:r>
            <a:r>
              <a:rPr lang="en-US" altLang="en-US" sz="4800" dirty="0">
                <a:solidFill>
                  <a:srgbClr val="000000"/>
                </a:solidFill>
                <a:latin typeface="+mn-lt"/>
              </a:rPr>
              <a:t>ớ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sâu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hoắm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865127" y="4629883"/>
            <a:ext cx="3385670" cy="15696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Khỉ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ngoạm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dưa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hấu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078163" y="6550025"/>
            <a:ext cx="68262" cy="106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5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355" y="2009536"/>
            <a:ext cx="2657062" cy="23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5640" y="2103288"/>
            <a:ext cx="2369879" cy="228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103" y="2045750"/>
            <a:ext cx="2585831" cy="240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  <p:bldP spid="102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269875" y="4582847"/>
            <a:ext cx="4087811" cy="15696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Dê</a:t>
            </a:r>
            <a:r>
              <a:rPr kumimoji="0" lang="en-US" alt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nhai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lá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nhồm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nhoàm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4569718" y="4626882"/>
            <a:ext cx="3485421" cy="15696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Giếng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nư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­</a:t>
            </a:r>
            <a:r>
              <a:rPr lang="en-US" altLang="en-US" sz="4800" dirty="0">
                <a:solidFill>
                  <a:srgbClr val="000000"/>
                </a:solidFill>
                <a:latin typeface="+mj-lt"/>
              </a:rPr>
              <a:t>ớ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c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sâu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hoắm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865126" y="4629883"/>
            <a:ext cx="3485421" cy="156966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Khỉ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ngoạm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dưa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hấu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078163" y="6550025"/>
            <a:ext cx="68262" cy="106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06363" y="535922"/>
            <a:ext cx="11927540" cy="72614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2. 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>
                <a:solidFill>
                  <a:srgbClr val="FF0000"/>
                </a:solidFill>
                <a:latin typeface="+mj-lt"/>
              </a:rPr>
              <a:t>oam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?Tiếng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oăm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154863" y="1579563"/>
            <a:ext cx="2346946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itchFamily="34" charset="0"/>
              </a:rPr>
              <a:t>oăm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93268" y="1500982"/>
            <a:ext cx="2398822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itchFamily="34" charset="0"/>
              </a:rPr>
              <a:t>oam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itchFamily="34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2729948" y="2507457"/>
            <a:ext cx="1627739" cy="21194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6400800" y="2586038"/>
            <a:ext cx="1781908" cy="20438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357687" y="2507457"/>
            <a:ext cx="4640539" cy="212242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363002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36" y="861586"/>
            <a:ext cx="5561755" cy="53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25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394446"/>
            <a:ext cx="12191999" cy="6463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64D35-257C-43C1-AF0A-9E68D2B29347}"/>
              </a:ext>
            </a:extLst>
          </p:cNvPr>
          <p:cNvSpPr/>
          <p:nvPr/>
        </p:nvSpPr>
        <p:spPr>
          <a:xfrm>
            <a:off x="2645867" y="2349129"/>
            <a:ext cx="6662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vi-VN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HƯ GIÃN </a:t>
            </a:r>
            <a:endParaRPr lang="en-US" sz="9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865632"/>
            <a:ext cx="11303000" cy="551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959100" y="2984500"/>
            <a:ext cx="6604000" cy="16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071829967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83" y="783716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8997" y="1756938"/>
            <a:ext cx="6788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KHỞI ĐỘNG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357"/>
          <a:stretch/>
        </p:blipFill>
        <p:spPr bwMode="auto">
          <a:xfrm>
            <a:off x="121487" y="203708"/>
            <a:ext cx="11949025" cy="645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9691392" y="2052059"/>
            <a:ext cx="2199957" cy="29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1966988" y="2697327"/>
            <a:ext cx="1673243" cy="58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5256760" y="2721221"/>
            <a:ext cx="1743584" cy="89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544531" y="2719807"/>
            <a:ext cx="19694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640274" y="4656148"/>
            <a:ext cx="22637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0565" y="6518843"/>
            <a:ext cx="1267506" cy="47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0565" y="5238694"/>
            <a:ext cx="18868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554" y="323087"/>
            <a:ext cx="11662891" cy="62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869016" y="1470255"/>
            <a:ext cx="315133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1942442" y="2093108"/>
            <a:ext cx="315133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9496181" y="2122445"/>
            <a:ext cx="315133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7495103" y="2705541"/>
            <a:ext cx="315133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283971" y="3294693"/>
            <a:ext cx="315133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859979" y="4023563"/>
            <a:ext cx="315133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5140432" y="4023563"/>
            <a:ext cx="315133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4186275" y="4606659"/>
            <a:ext cx="315133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8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830603" y="5295772"/>
            <a:ext cx="315133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</a:rPr>
              <a:t>9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10126447" y="5096992"/>
            <a:ext cx="581310" cy="3629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047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/>
          <a:stretch/>
        </p:blipFill>
        <p:spPr bwMode="auto">
          <a:xfrm>
            <a:off x="253108" y="414020"/>
            <a:ext cx="11989561" cy="621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42112" y="1619693"/>
            <a:ext cx="426720" cy="386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642112" y="4196777"/>
            <a:ext cx="426720" cy="386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672084" y="5527867"/>
            <a:ext cx="426720" cy="386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554" y="323087"/>
            <a:ext cx="11662891" cy="62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857893"/>
      </p:ext>
    </p:extLst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900" y="444689"/>
            <a:ext cx="11099800" cy="641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 flipV="1">
            <a:off x="1312863" y="5937250"/>
            <a:ext cx="657225" cy="6445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41475" y="5100638"/>
            <a:ext cx="225425" cy="6556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 flipV="1">
            <a:off x="2478157" y="6018416"/>
            <a:ext cx="593656" cy="5281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4" y="743712"/>
            <a:ext cx="10075672" cy="591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054604" y="3113415"/>
            <a:ext cx="6604000" cy="16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7516460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207197" y="596900"/>
            <a:ext cx="3400103" cy="93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TẬP VIẾT</a:t>
            </a: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711523"/>
            <a:ext cx="12068175" cy="143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31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981894"/>
            <a:ext cx="11524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duy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nhÊt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tuú</a:t>
            </a:r>
            <a:r>
              <a:rPr lang="en-US" sz="4800" b="1" dirty="0">
                <a:latin typeface=".VnAvant" pitchFamily="34" charset="0"/>
              </a:rPr>
              <a:t> ý, </a:t>
            </a:r>
            <a:r>
              <a:rPr lang="en-US" sz="4800" b="1" dirty="0" err="1">
                <a:latin typeface=".VnAvant" pitchFamily="34" charset="0"/>
              </a:rPr>
              <a:t>thuû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thñ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tÝch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luü</a:t>
            </a:r>
            <a:r>
              <a:rPr lang="en-US" sz="4800" b="1" dirty="0">
                <a:latin typeface=".VnAvant" pitchFamily="34" charset="0"/>
              </a:rPr>
              <a:t>, ®¹i </a:t>
            </a:r>
            <a:r>
              <a:rPr lang="en-US" sz="4800" b="1" dirty="0" err="1">
                <a:latin typeface=".VnAvant" pitchFamily="34" charset="0"/>
              </a:rPr>
              <a:t>uý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tËn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tuþ</a:t>
            </a:r>
            <a:r>
              <a:rPr lang="en-US" sz="4800" b="1" dirty="0">
                <a:latin typeface=".VnAvant" pitchFamily="34" charset="0"/>
              </a:rPr>
              <a:t>, ®ªm </a:t>
            </a:r>
            <a:r>
              <a:rPr lang="en-US" sz="4800" b="1" dirty="0" err="1">
                <a:latin typeface=".VnAvant" pitchFamily="34" charset="0"/>
              </a:rPr>
              <a:t>khuya</a:t>
            </a:r>
            <a:r>
              <a:rPr lang="en-US" sz="4800" b="1" dirty="0">
                <a:latin typeface=".VnAvant" pitchFamily="34" charset="0"/>
              </a:rPr>
              <a:t>,</a:t>
            </a:r>
          </a:p>
          <a:p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hoa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tuy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lÝp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phÐc</a:t>
            </a:r>
            <a:r>
              <a:rPr lang="en-US" sz="4800" b="1" dirty="0">
                <a:latin typeface=".VnAvant" pitchFamily="34" charset="0"/>
              </a:rPr>
              <a:t> m¬ </a:t>
            </a:r>
            <a:r>
              <a:rPr lang="en-US" sz="4800" b="1" dirty="0" err="1">
                <a:latin typeface=".VnAvant" pitchFamily="34" charset="0"/>
              </a:rPr>
              <a:t>tuya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móa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chuú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nguy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hiÓm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khuy</a:t>
            </a:r>
            <a:r>
              <a:rPr lang="en-US" sz="4800" b="1" dirty="0">
                <a:latin typeface=".VnAvant" pitchFamily="34" charset="0"/>
              </a:rPr>
              <a:t> ¸o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9282" y="575315"/>
            <a:ext cx="11882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latin typeface=".VnAvant" pitchFamily="34" charset="0"/>
              </a:rPr>
              <a:t>­au, ­©u, </a:t>
            </a:r>
            <a:r>
              <a:rPr lang="en-AU" sz="4800" b="1" dirty="0" err="1">
                <a:latin typeface=".VnAvant" pitchFamily="34" charset="0"/>
              </a:rPr>
              <a:t>iªu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yªu</a:t>
            </a:r>
            <a:r>
              <a:rPr lang="en-AU" sz="4800" b="1" dirty="0">
                <a:latin typeface=".VnAvant" pitchFamily="34" charset="0"/>
              </a:rPr>
              <a:t>, ªu</a:t>
            </a:r>
            <a:r>
              <a:rPr lang="vi-VN" sz="4800" b="1" dirty="0"/>
              <a:t>, </a:t>
            </a:r>
            <a:r>
              <a:rPr lang="en-AU" sz="4800" b="1" dirty="0" err="1">
                <a:latin typeface=".VnAvant" pitchFamily="34" charset="0"/>
              </a:rPr>
              <a:t>iu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ao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eo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anh</a:t>
            </a:r>
            <a:r>
              <a:rPr lang="en-AU" sz="4800" b="1" dirty="0">
                <a:latin typeface=".VnAvant" pitchFamily="34" charset="0"/>
              </a:rPr>
              <a:t>, ª</a:t>
            </a:r>
            <a:r>
              <a:rPr lang="en-AU" sz="4800" b="1" dirty="0" err="1">
                <a:latin typeface=".VnAvant" pitchFamily="34" charset="0"/>
              </a:rPr>
              <a:t>nh</a:t>
            </a:r>
            <a:r>
              <a:rPr lang="en-AU" sz="4800" b="1" dirty="0">
                <a:latin typeface=".VnAvant" pitchFamily="34" charset="0"/>
              </a:rPr>
              <a:t>, ach, </a:t>
            </a:r>
            <a:r>
              <a:rPr lang="en-AU" sz="4800" b="1" dirty="0" err="1">
                <a:latin typeface=".VnAvant" pitchFamily="34" charset="0"/>
              </a:rPr>
              <a:t>inh</a:t>
            </a:r>
            <a:r>
              <a:rPr lang="en-AU" sz="4800" b="1" dirty="0">
                <a:latin typeface=".VnAvant" pitchFamily="34" charset="0"/>
              </a:rPr>
              <a:t>, ª</a:t>
            </a:r>
            <a:r>
              <a:rPr lang="en-AU" sz="4800" b="1" dirty="0" err="1">
                <a:latin typeface=".VnAvant" pitchFamily="34" charset="0"/>
              </a:rPr>
              <a:t>ch</a:t>
            </a:r>
            <a:r>
              <a:rPr lang="en-AU" sz="4800" b="1" dirty="0">
                <a:latin typeface=".VnAvant" pitchFamily="34" charset="0"/>
              </a:rPr>
              <a:t>, ai, ich, ay, oi, </a:t>
            </a:r>
            <a:r>
              <a:rPr lang="en-AU" sz="4800" b="1" dirty="0" err="1">
                <a:latin typeface=".VnAvant" pitchFamily="34" charset="0"/>
              </a:rPr>
              <a:t>ui</a:t>
            </a:r>
            <a:r>
              <a:rPr lang="en-AU" sz="4800" b="1" dirty="0">
                <a:latin typeface=".VnAvant" pitchFamily="34" charset="0"/>
              </a:rPr>
              <a:t>, ©y, «</a:t>
            </a:r>
            <a:r>
              <a:rPr lang="en-AU" sz="4800" b="1" dirty="0" err="1">
                <a:latin typeface=".VnAvant" pitchFamily="34" charset="0"/>
              </a:rPr>
              <a:t>i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vi-VN" sz="4800" b="1" dirty="0">
                <a:latin typeface="Aaria"/>
              </a:rPr>
              <a:t>ư</a:t>
            </a:r>
            <a:r>
              <a:rPr lang="en-AU" sz="4800" b="1" dirty="0" err="1">
                <a:latin typeface=".VnAvant" pitchFamily="34" charset="0"/>
              </a:rPr>
              <a:t>i</a:t>
            </a:r>
            <a:r>
              <a:rPr lang="en-AU" sz="4800" b="1" dirty="0">
                <a:latin typeface=".VnAvant" pitchFamily="34" charset="0"/>
              </a:rPr>
              <a:t>, ¬</a:t>
            </a:r>
            <a:r>
              <a:rPr lang="en-AU" sz="4800" b="1" dirty="0" err="1">
                <a:latin typeface=".VnAvant" pitchFamily="34" charset="0"/>
              </a:rPr>
              <a:t>i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uy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uya</a:t>
            </a:r>
            <a:endParaRPr lang="en-US" sz="4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E2296-5A6E-4ABD-9663-7272BE3CAEAB}"/>
              </a:ext>
            </a:extLst>
          </p:cNvPr>
          <p:cNvSpPr txBox="1"/>
          <p:nvPr/>
        </p:nvSpPr>
        <p:spPr>
          <a:xfrm>
            <a:off x="108486" y="673016"/>
            <a:ext cx="1204218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+mj-lt"/>
              </a:rPr>
              <a:t>      </a:t>
            </a:r>
            <a:r>
              <a:rPr lang="en-US" sz="4400" dirty="0" err="1">
                <a:latin typeface="+mj-lt"/>
              </a:rPr>
              <a:t>Hoạ</a:t>
            </a:r>
            <a:r>
              <a:rPr lang="en-US" sz="4400" dirty="0">
                <a:latin typeface="+mj-lt"/>
              </a:rPr>
              <a:t> mi, </a:t>
            </a:r>
            <a:r>
              <a:rPr lang="en-US" sz="4400" dirty="0" err="1">
                <a:latin typeface="+mj-lt"/>
              </a:rPr>
              <a:t>khướu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chích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choè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tập</a:t>
            </a:r>
            <a:r>
              <a:rPr lang="en-US" sz="4400" dirty="0">
                <a:latin typeface="+mj-lt"/>
              </a:rPr>
              <a:t> bay </a:t>
            </a:r>
            <a:r>
              <a:rPr lang="en-US" sz="4400" dirty="0" err="1">
                <a:latin typeface="+mj-lt"/>
              </a:rPr>
              <a:t>từ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sáng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đến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khuya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để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tham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gia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hội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khoẻ</a:t>
            </a:r>
            <a:r>
              <a:rPr lang="en-US" sz="4400" dirty="0">
                <a:latin typeface="+mj-lt"/>
              </a:rPr>
              <a:t>. </a:t>
            </a:r>
            <a:r>
              <a:rPr lang="en-US" sz="4400" dirty="0" err="1">
                <a:latin typeface="+mj-lt"/>
              </a:rPr>
              <a:t>Còn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trống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chỉ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chơi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chẳng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tập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gì</a:t>
            </a:r>
            <a:r>
              <a:rPr lang="en-US" sz="4400" dirty="0">
                <a:latin typeface="+mj-lt"/>
              </a:rPr>
              <a:t>.</a:t>
            </a:r>
          </a:p>
          <a:p>
            <a:pPr algn="just"/>
            <a:r>
              <a:rPr lang="en-US" sz="4400" dirty="0">
                <a:latin typeface="+mj-lt"/>
              </a:rPr>
              <a:t>      </a:t>
            </a:r>
            <a:r>
              <a:rPr lang="en-US" sz="4400" dirty="0" err="1">
                <a:latin typeface="+mj-lt"/>
              </a:rPr>
              <a:t>Ngày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hội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đến</a:t>
            </a:r>
            <a:r>
              <a:rPr lang="en-US" sz="4400" dirty="0">
                <a:latin typeface="+mj-lt"/>
              </a:rPr>
              <a:t>.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bạn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chim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đều</a:t>
            </a:r>
            <a:r>
              <a:rPr lang="en-US" sz="4400" dirty="0">
                <a:latin typeface="+mj-lt"/>
              </a:rPr>
              <a:t> bay </a:t>
            </a:r>
            <a:r>
              <a:rPr lang="en-US" sz="4400" dirty="0" err="1">
                <a:latin typeface="+mj-lt"/>
              </a:rPr>
              <a:t>vút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lên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ngọn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cây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cao</a:t>
            </a:r>
            <a:r>
              <a:rPr lang="en-US" sz="4400" dirty="0">
                <a:latin typeface="+mj-lt"/>
              </a:rPr>
              <a:t>. </a:t>
            </a:r>
            <a:r>
              <a:rPr lang="en-US" sz="4400" dirty="0" err="1">
                <a:latin typeface="+mj-lt"/>
              </a:rPr>
              <a:t>Riêng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trống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tuy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cố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xoè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cánh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cũng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chỉ</a:t>
            </a:r>
            <a:r>
              <a:rPr lang="en-US" sz="4400" dirty="0">
                <a:latin typeface="+mj-lt"/>
              </a:rPr>
              <a:t> bay </a:t>
            </a:r>
            <a:r>
              <a:rPr lang="en-US" sz="4400" dirty="0" err="1">
                <a:latin typeface="+mj-lt"/>
              </a:rPr>
              <a:t>lên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được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ngang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đống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rơm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rồi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rơi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bịch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xuống</a:t>
            </a:r>
            <a:r>
              <a:rPr lang="en-US" sz="4400" dirty="0">
                <a:latin typeface="+mj-lt"/>
              </a:rPr>
              <a:t>.</a:t>
            </a:r>
          </a:p>
          <a:p>
            <a:pPr algn="just"/>
            <a:r>
              <a:rPr lang="en-US" sz="4400" dirty="0">
                <a:latin typeface="+mj-lt"/>
              </a:rPr>
              <a:t>      </a:t>
            </a:r>
            <a:r>
              <a:rPr lang="en-US" sz="4400" dirty="0" err="1">
                <a:latin typeface="+mj-lt"/>
              </a:rPr>
              <a:t>Từ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thuở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đó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đến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giờ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gà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trống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vẫn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đỏ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mặt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vì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ngượng</a:t>
            </a:r>
            <a:r>
              <a:rPr lang="en-US" sz="4400" dirty="0">
                <a:latin typeface="+mj-lt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B1820-F675-4CE1-8505-258F07BAC138}"/>
              </a:ext>
            </a:extLst>
          </p:cNvPr>
          <p:cNvSpPr txBox="1"/>
          <p:nvPr/>
        </p:nvSpPr>
        <p:spPr>
          <a:xfrm>
            <a:off x="3478475" y="121895"/>
            <a:ext cx="568103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aria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ari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aria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Aari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aria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Aari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aria"/>
              </a:rPr>
              <a:t>gà</a:t>
            </a:r>
            <a:r>
              <a:rPr lang="en-US" sz="4400" b="1" dirty="0">
                <a:solidFill>
                  <a:srgbClr val="FF0000"/>
                </a:solidFill>
                <a:latin typeface="Aari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aria"/>
              </a:rPr>
              <a:t>trống</a:t>
            </a:r>
            <a:endParaRPr lang="en-US" sz="4400" b="1" dirty="0">
              <a:solidFill>
                <a:srgbClr val="FF0000"/>
              </a:solidFill>
              <a:latin typeface="Aaria"/>
            </a:endParaRPr>
          </a:p>
        </p:txBody>
      </p:sp>
    </p:spTree>
    <p:extLst>
      <p:ext uri="{BB962C8B-B14F-4D97-AF65-F5344CB8AC3E}">
        <p14:creationId xmlns:p14="http://schemas.microsoft.com/office/powerpoint/2010/main" val="31576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94" y="3781056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206" y="2364915"/>
            <a:ext cx="3084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oam </a:t>
            </a: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443110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1826870" y="2527907"/>
            <a:ext cx="4133617" cy="2652823"/>
            <a:chOff x="1842955" y="503585"/>
            <a:chExt cx="3523119" cy="2652823"/>
          </a:xfrm>
        </p:grpSpPr>
        <p:sp>
          <p:nvSpPr>
            <p:cNvPr id="2" name="TextBox 1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55" y="1825768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74435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54" y="3775881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256" y="3796212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m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031" y="3850089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ă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35492" y="2433948"/>
            <a:ext cx="2787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o¨m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91" y="3844914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493" y="3865245"/>
            <a:ext cx="142122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m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887020" y="2510487"/>
            <a:ext cx="4133617" cy="2652823"/>
            <a:chOff x="1842955" y="503585"/>
            <a:chExt cx="3523119" cy="2652823"/>
          </a:xfrm>
        </p:grpSpPr>
        <p:sp>
          <p:nvSpPr>
            <p:cNvPr id="25" name="TextBox 24"/>
            <p:cNvSpPr txBox="1"/>
            <p:nvPr/>
          </p:nvSpPr>
          <p:spPr>
            <a:xfrm>
              <a:off x="1853340" y="503585"/>
              <a:ext cx="3512734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42955" y="1825768"/>
              <a:ext cx="1167098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74435" y="1832969"/>
              <a:ext cx="1180345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1406" y="1827024"/>
              <a:ext cx="1167097" cy="13234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8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/>
      <p:bldP spid="31" grpId="0"/>
      <p:bldP spid="32" grpId="0"/>
      <p:bldP spid="33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00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456276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oam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289745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oăm</a:t>
            </a:r>
            <a:endParaRPr lang="en-US" sz="9600" b="1" dirty="0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34" y="1508125"/>
            <a:ext cx="17920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m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59349" y="2958146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m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98388" y="1505474"/>
            <a:ext cx="15413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484250" y="2952585"/>
            <a:ext cx="148092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03245" y="1503803"/>
            <a:ext cx="15413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924790" y="2659690"/>
            <a:ext cx="636105" cy="1136064"/>
            <a:chOff x="7288696" y="1113183"/>
            <a:chExt cx="410817" cy="702469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7301948" y="1113183"/>
              <a:ext cx="397565" cy="3906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288696" y="1483498"/>
              <a:ext cx="410817" cy="33215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 flipH="1">
            <a:off x="6480309" y="2659690"/>
            <a:ext cx="622852" cy="1140386"/>
            <a:chOff x="7288696" y="1113183"/>
            <a:chExt cx="410817" cy="70246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7301948" y="1113183"/>
              <a:ext cx="397565" cy="3906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288696" y="1483498"/>
              <a:ext cx="410817" cy="33215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200577" y="2971769"/>
            <a:ext cx="148092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ă </a:t>
            </a:r>
          </a:p>
        </p:txBody>
      </p:sp>
    </p:spTree>
    <p:extLst>
      <p:ext uri="{BB962C8B-B14F-4D97-AF65-F5344CB8AC3E}">
        <p14:creationId xmlns:p14="http://schemas.microsoft.com/office/powerpoint/2010/main" val="3936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025E-6 L 0.30339 -0.08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-43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5578E-6 L 0.30585 0.1260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62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2535E-8 L 0.42448 0.135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4" y="675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86772E-6 L 0.42877 -0.077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32" y="-3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48844E-6 L 0.35703 0.0178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6161E-6 L 0.36315 0.002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  <p:bldP spid="1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4" y="268224"/>
            <a:ext cx="11303000" cy="63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49345072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ng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ng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o¹m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o¹m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6363" y="4371102"/>
            <a:ext cx="3910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ngo¹m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531" y="914401"/>
            <a:ext cx="4553507" cy="32227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1B2426-7C0F-4485-B51C-973A3B91BF38}"/>
              </a:ext>
            </a:extLst>
          </p:cNvPr>
          <p:cNvSpPr txBox="1"/>
          <p:nvPr/>
        </p:nvSpPr>
        <p:spPr>
          <a:xfrm>
            <a:off x="1616363" y="4390822"/>
            <a:ext cx="3910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o¹m</a:t>
            </a:r>
          </a:p>
        </p:txBody>
      </p:sp>
    </p:spTree>
    <p:extLst>
      <p:ext uri="{BB962C8B-B14F-4D97-AF65-F5344CB8AC3E}">
        <p14:creationId xmlns:p14="http://schemas.microsoft.com/office/powerpoint/2010/main" val="14573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</TotalTime>
  <Words>370</Words>
  <Application>Microsoft Office PowerPoint</Application>
  <PresentationFormat>Widescreen</PresentationFormat>
  <Paragraphs>81</Paragraphs>
  <Slides>27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等线</vt:lpstr>
      <vt:lpstr>SimSun</vt:lpstr>
      <vt:lpstr>.VnAvant</vt:lpstr>
      <vt:lpstr>Aaria</vt:lpstr>
      <vt:lpstr>Aharoni</vt:lpstr>
      <vt:lpstr>Arial</vt:lpstr>
      <vt:lpstr>Calibri</vt:lpstr>
      <vt:lpstr>UTM Avo</vt:lpstr>
      <vt:lpstr>汉仪喵小姐简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67</cp:revision>
  <dcterms:created xsi:type="dcterms:W3CDTF">2021-12-11T06:25:33Z</dcterms:created>
  <dcterms:modified xsi:type="dcterms:W3CDTF">2025-02-24T03:10:01Z</dcterms:modified>
</cp:coreProperties>
</file>