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1" r:id="rId4"/>
    <p:sldId id="277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5" d="100"/>
          <a:sy n="65" d="100"/>
        </p:scale>
        <p:origin x="7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CA9125EE-FE24-E45A-6AAA-40505E24E5E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7/06/relationships/model3d" Target="../media/model3d1.glb"/><Relationship Id="rId7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5" Type="http://schemas.openxmlformats.org/officeDocument/2006/relationships/image" Target="../media/image10.png"/><Relationship Id="rId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png"/><Relationship Id="rId5" Type="http://schemas.microsoft.com/office/2017/06/relationships/model3d" Target="../media/model3d2.glb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371060" y="70984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xanh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tím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vuông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828800" y="709398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1309654" y="5015883"/>
            <a:ext cx="81772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12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738150" y="914400"/>
            <a:ext cx="1107289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: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TRÒ CHƠI</a:t>
            </a:r>
          </a:p>
          <a:p>
            <a:pPr algn="ctr"/>
            <a:r>
              <a:rPr lang="en-US" sz="4800" dirty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ĐOÁN HÌNH</a:t>
            </a: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026" y="1500174"/>
            <a:ext cx="10501386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1/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, </a:t>
            </a:r>
            <a:r>
              <a:rPr lang="en-US" sz="3200" dirty="0" err="1" smtClean="0"/>
              <a:t>cạnh</a:t>
            </a:r>
            <a:r>
              <a:rPr lang="en-US" sz="3200" dirty="0" smtClean="0"/>
              <a:t>,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2/ </a:t>
            </a:r>
            <a:r>
              <a:rPr lang="en-US" sz="3200" dirty="0" err="1" smtClean="0"/>
              <a:t>Đếm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,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,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cạnh</a:t>
            </a:r>
            <a:r>
              <a:rPr lang="en-US" sz="3200" dirty="0" smtClean="0"/>
              <a:t>  ở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/>
              <a:t>3/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ở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A1F044-E6B8-CFCB-8EA9-96F458A0471F}"/>
              </a:ext>
            </a:extLst>
          </p:cNvPr>
          <p:cNvSpPr txBox="1"/>
          <p:nvPr/>
        </p:nvSpPr>
        <p:spPr>
          <a:xfrm>
            <a:off x="309522" y="4357694"/>
            <a:ext cx="64294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6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9E58F7-9CD6-3AD0-95AE-0E7F78E56B80}"/>
              </a:ext>
            </a:extLst>
          </p:cNvPr>
          <p:cNvSpPr txBox="1"/>
          <p:nvPr/>
        </p:nvSpPr>
        <p:spPr>
          <a:xfrm>
            <a:off x="6524628" y="4429132"/>
            <a:ext cx="57150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- 6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887795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3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072662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Đỉnh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75A1F044-E6B8-CFCB-8EA9-96F458A0471F}"/>
              </a:ext>
            </a:extLst>
          </p:cNvPr>
          <p:cNvSpPr txBox="1"/>
          <p:nvPr/>
        </p:nvSpPr>
        <p:spPr>
          <a:xfrm>
            <a:off x="1631504" y="4366265"/>
            <a:ext cx="642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  <p:sp>
        <p:nvSpPr>
          <p:cNvPr id="22" name="Hộp Văn bản 9">
            <a:extLst>
              <a:ext uri="{FF2B5EF4-FFF2-40B4-BE49-F238E27FC236}">
                <a16:creationId xmlns:a16="http://schemas.microsoft.com/office/drawing/2014/main" id="{3F9E58F7-9CD6-3AD0-95AE-0E7F78E56B80}"/>
              </a:ext>
            </a:extLst>
          </p:cNvPr>
          <p:cNvSpPr txBox="1"/>
          <p:nvPr/>
        </p:nvSpPr>
        <p:spPr>
          <a:xfrm>
            <a:off x="7667636" y="4429132"/>
            <a:ext cx="57150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vantGarde" panose="000004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666712" y="937065"/>
            <a:ext cx="1100145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Lấy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dùng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Toán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đỉnh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 HỢP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 LẬP PHƯƠNG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461982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255543"/>
                  </p:ext>
                </p:extLst>
              </p:nvPr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hợp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ô ?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dưới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đây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057400" y="68580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3429000" y="5338822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4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738150" y="4515817"/>
            <a:ext cx="1085857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bao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bao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193</TotalTime>
  <Words>319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#9Slide02 Noi dung dai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HOANG HUONG</cp:lastModifiedBy>
  <cp:revision>14</cp:revision>
  <dcterms:created xsi:type="dcterms:W3CDTF">2023-01-15T09:20:24Z</dcterms:created>
  <dcterms:modified xsi:type="dcterms:W3CDTF">2026-02-06T00:48:52Z</dcterms:modified>
  <cp:category>9Slide.vn</cp:category>
  <cp:contentStatus>9Slide</cp:contentStatus>
</cp:coreProperties>
</file>