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6"/>
  </p:notesMasterIdLst>
  <p:sldIdLst>
    <p:sldId id="256" r:id="rId4"/>
    <p:sldId id="313" r:id="rId5"/>
    <p:sldId id="312" r:id="rId6"/>
    <p:sldId id="390" r:id="rId7"/>
    <p:sldId id="391" r:id="rId8"/>
    <p:sldId id="405" r:id="rId9"/>
    <p:sldId id="406" r:id="rId10"/>
    <p:sldId id="409" r:id="rId11"/>
    <p:sldId id="263" r:id="rId12"/>
    <p:sldId id="270" r:id="rId13"/>
    <p:sldId id="279" r:id="rId14"/>
    <p:sldId id="33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key" initials="M" lastIdx="1" clrIdx="0">
    <p:extLst>
      <p:ext uri="{19B8F6BF-5375-455C-9EA6-DF929625EA0E}">
        <p15:presenceInfo xmlns:p15="http://schemas.microsoft.com/office/powerpoint/2012/main" userId="Mon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000"/>
    <a:srgbClr val="654D42"/>
    <a:srgbClr val="315329"/>
    <a:srgbClr val="FFFAF7"/>
    <a:srgbClr val="D11535"/>
    <a:srgbClr val="ED7D31"/>
    <a:srgbClr val="333289"/>
    <a:srgbClr val="FFD944"/>
    <a:srgbClr val="310A0D"/>
    <a:srgbClr val="123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1/12/2024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1/12/2024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1/12/2024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ieng-viet-4-tap-1/1/385/126/"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1638730"/>
            <a:ext cx="12191999" cy="358054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 </a:t>
            </a:r>
            <a:r>
              <a:rPr lang="en-US" sz="5200" b="1" kern="0" smtClean="0">
                <a:solidFill>
                  <a:srgbClr val="002060"/>
                </a:solidFill>
                <a:latin typeface="UTM Avo" panose="02040603050506020204" pitchFamily="18" charset="0"/>
              </a:rPr>
              <a:t>22</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5200" b="1" kern="0" dirty="0">
                <a:solidFill>
                  <a:srgbClr val="FF0000"/>
                </a:solidFill>
                <a:latin typeface="UTM Avo" panose="02040603050506020204" pitchFamily="18" charset="0"/>
                <a:cs typeface="Arial" panose="020B0604020202020204" pitchFamily="34" charset="0"/>
              </a:rPr>
              <a:t>Trao </a:t>
            </a:r>
            <a:r>
              <a:rPr lang="en-US" sz="5200" b="1" kern="0" dirty="0" err="1">
                <a:solidFill>
                  <a:srgbClr val="FF0000"/>
                </a:solidFill>
                <a:latin typeface="UTM Avo" panose="02040603050506020204" pitchFamily="18" charset="0"/>
                <a:cs typeface="Arial" panose="020B0604020202020204" pitchFamily="34" charset="0"/>
              </a:rPr>
              <a:t>đổi</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lang="en-US" sz="5200" b="1" kern="0" dirty="0">
                <a:solidFill>
                  <a:srgbClr val="FF0000"/>
                </a:solidFill>
                <a:latin typeface="UTM Avo" panose="02040603050506020204" pitchFamily="18" charset="0"/>
                <a:cs typeface="Arial" panose="020B0604020202020204" pitchFamily="34" charset="0"/>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Em</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đọc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sách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báo</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oogle Shape;950;p5">
            <a:extLst>
              <a:ext uri="{FF2B5EF4-FFF2-40B4-BE49-F238E27FC236}">
                <a16:creationId xmlns:a16="http://schemas.microsoft.com/office/drawing/2014/main" id="{8C94D8F1-E6F7-C572-96CC-4E57CEB1FB4D}"/>
              </a:ext>
            </a:extLst>
          </p:cNvPr>
          <p:cNvGrpSpPr/>
          <p:nvPr/>
        </p:nvGrpSpPr>
        <p:grpSpPr>
          <a:xfrm>
            <a:off x="78789" y="3855640"/>
            <a:ext cx="2221066" cy="2916672"/>
            <a:chOff x="870797" y="1344385"/>
            <a:chExt cx="2001140" cy="2627868"/>
          </a:xfrm>
        </p:grpSpPr>
        <p:grpSp>
          <p:nvGrpSpPr>
            <p:cNvPr id="5" name="Google Shape;951;p5">
              <a:extLst>
                <a:ext uri="{FF2B5EF4-FFF2-40B4-BE49-F238E27FC236}">
                  <a16:creationId xmlns:a16="http://schemas.microsoft.com/office/drawing/2014/main" id="{3F551531-4170-C42D-0AD1-7FA7AD84564A}"/>
                </a:ext>
              </a:extLst>
            </p:cNvPr>
            <p:cNvGrpSpPr/>
            <p:nvPr/>
          </p:nvGrpSpPr>
          <p:grpSpPr>
            <a:xfrm>
              <a:off x="979791" y="1344385"/>
              <a:ext cx="1892146" cy="2604413"/>
              <a:chOff x="423182" y="781882"/>
              <a:chExt cx="1320778" cy="1791945"/>
            </a:xfrm>
          </p:grpSpPr>
          <p:sp>
            <p:nvSpPr>
              <p:cNvPr id="28" name="Google Shape;952;p5">
                <a:extLst>
                  <a:ext uri="{FF2B5EF4-FFF2-40B4-BE49-F238E27FC236}">
                    <a16:creationId xmlns:a16="http://schemas.microsoft.com/office/drawing/2014/main" id="{08EC8572-8BCA-533C-FCC1-731FE55DF56E}"/>
                  </a:ext>
                </a:extLst>
              </p:cNvPr>
              <p:cNvSpPr/>
              <p:nvPr/>
            </p:nvSpPr>
            <p:spPr>
              <a:xfrm>
                <a:off x="423182" y="781882"/>
                <a:ext cx="1320778" cy="1791945"/>
              </a:xfrm>
              <a:custGeom>
                <a:avLst/>
                <a:gdLst/>
                <a:ahLst/>
                <a:cxnLst/>
                <a:rect l="l" t="t" r="r" b="b"/>
                <a:pathLst>
                  <a:path w="41863" h="56797" extrusionOk="0">
                    <a:moveTo>
                      <a:pt x="25524" y="1"/>
                    </a:moveTo>
                    <a:cubicBezTo>
                      <a:pt x="24200" y="1"/>
                      <a:pt x="23363" y="926"/>
                      <a:pt x="21872" y="2027"/>
                    </a:cubicBezTo>
                    <a:cubicBezTo>
                      <a:pt x="19919" y="2027"/>
                      <a:pt x="18157" y="2468"/>
                      <a:pt x="16610" y="3337"/>
                    </a:cubicBezTo>
                    <a:cubicBezTo>
                      <a:pt x="15740" y="2850"/>
                      <a:pt x="14889" y="2575"/>
                      <a:pt x="14033" y="2575"/>
                    </a:cubicBezTo>
                    <a:cubicBezTo>
                      <a:pt x="13530" y="2575"/>
                      <a:pt x="13025" y="2670"/>
                      <a:pt x="12514" y="2873"/>
                    </a:cubicBezTo>
                    <a:cubicBezTo>
                      <a:pt x="9871" y="4170"/>
                      <a:pt x="9835" y="6766"/>
                      <a:pt x="11454" y="9540"/>
                    </a:cubicBezTo>
                    <a:cubicBezTo>
                      <a:pt x="10371" y="12076"/>
                      <a:pt x="9799" y="14934"/>
                      <a:pt x="9382" y="17779"/>
                    </a:cubicBezTo>
                    <a:cubicBezTo>
                      <a:pt x="2382" y="20125"/>
                      <a:pt x="0" y="33734"/>
                      <a:pt x="5906" y="39080"/>
                    </a:cubicBezTo>
                    <a:lnTo>
                      <a:pt x="5918" y="40056"/>
                    </a:lnTo>
                    <a:lnTo>
                      <a:pt x="6704" y="40056"/>
                    </a:lnTo>
                    <a:cubicBezTo>
                      <a:pt x="7168" y="42080"/>
                      <a:pt x="8001" y="43818"/>
                      <a:pt x="9168" y="45211"/>
                    </a:cubicBezTo>
                    <a:cubicBezTo>
                      <a:pt x="7787" y="48438"/>
                      <a:pt x="6025" y="51272"/>
                      <a:pt x="7370" y="53950"/>
                    </a:cubicBezTo>
                    <a:cubicBezTo>
                      <a:pt x="8369" y="55330"/>
                      <a:pt x="10342" y="56303"/>
                      <a:pt x="12136" y="56303"/>
                    </a:cubicBezTo>
                    <a:cubicBezTo>
                      <a:pt x="13594" y="56303"/>
                      <a:pt x="14935" y="55660"/>
                      <a:pt x="15538" y="54069"/>
                    </a:cubicBezTo>
                    <a:cubicBezTo>
                      <a:pt x="17705" y="53010"/>
                      <a:pt x="19967" y="50974"/>
                      <a:pt x="21610" y="49307"/>
                    </a:cubicBezTo>
                    <a:cubicBezTo>
                      <a:pt x="21872" y="49319"/>
                      <a:pt x="22134" y="49331"/>
                      <a:pt x="22396" y="49343"/>
                    </a:cubicBezTo>
                    <a:cubicBezTo>
                      <a:pt x="22801" y="53093"/>
                      <a:pt x="24539" y="56463"/>
                      <a:pt x="27897" y="56796"/>
                    </a:cubicBezTo>
                    <a:cubicBezTo>
                      <a:pt x="30278" y="56748"/>
                      <a:pt x="33362" y="55546"/>
                      <a:pt x="33540" y="52819"/>
                    </a:cubicBezTo>
                    <a:cubicBezTo>
                      <a:pt x="33112" y="50652"/>
                      <a:pt x="34445" y="49271"/>
                      <a:pt x="34886" y="46652"/>
                    </a:cubicBezTo>
                    <a:cubicBezTo>
                      <a:pt x="38386" y="44104"/>
                      <a:pt x="38267" y="39234"/>
                      <a:pt x="37707" y="33460"/>
                    </a:cubicBezTo>
                    <a:cubicBezTo>
                      <a:pt x="38398" y="33341"/>
                      <a:pt x="39041" y="33055"/>
                      <a:pt x="39589" y="32614"/>
                    </a:cubicBezTo>
                    <a:lnTo>
                      <a:pt x="41517" y="33698"/>
                    </a:lnTo>
                    <a:cubicBezTo>
                      <a:pt x="41863" y="26530"/>
                      <a:pt x="39886" y="21756"/>
                      <a:pt x="35493" y="18517"/>
                    </a:cubicBezTo>
                    <a:cubicBezTo>
                      <a:pt x="33993" y="12279"/>
                      <a:pt x="31969" y="7897"/>
                      <a:pt x="29337" y="5194"/>
                    </a:cubicBezTo>
                    <a:cubicBezTo>
                      <a:pt x="29433" y="1527"/>
                      <a:pt x="27659" y="456"/>
                      <a:pt x="26492" y="146"/>
                    </a:cubicBezTo>
                    <a:cubicBezTo>
                      <a:pt x="26137" y="47"/>
                      <a:pt x="25818" y="1"/>
                      <a:pt x="25524"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9" name="Google Shape;953;p5">
                <a:extLst>
                  <a:ext uri="{FF2B5EF4-FFF2-40B4-BE49-F238E27FC236}">
                    <a16:creationId xmlns:a16="http://schemas.microsoft.com/office/drawing/2014/main" id="{47179A6F-D8C1-A998-2353-7E3B1B572314}"/>
                  </a:ext>
                </a:extLst>
              </p:cNvPr>
              <p:cNvSpPr/>
              <p:nvPr/>
            </p:nvSpPr>
            <p:spPr>
              <a:xfrm>
                <a:off x="657946" y="877952"/>
                <a:ext cx="881665" cy="1563303"/>
              </a:xfrm>
              <a:custGeom>
                <a:avLst/>
                <a:gdLst/>
                <a:ahLst/>
                <a:cxnLst/>
                <a:rect l="l" t="t" r="r" b="b"/>
                <a:pathLst>
                  <a:path w="27945" h="49550" extrusionOk="0">
                    <a:moveTo>
                      <a:pt x="18250" y="1"/>
                    </a:moveTo>
                    <a:cubicBezTo>
                      <a:pt x="17409" y="1"/>
                      <a:pt x="16654" y="2041"/>
                      <a:pt x="16586" y="2233"/>
                    </a:cubicBezTo>
                    <a:cubicBezTo>
                      <a:pt x="16265" y="2149"/>
                      <a:pt x="15931" y="2078"/>
                      <a:pt x="15586" y="2054"/>
                    </a:cubicBezTo>
                    <a:cubicBezTo>
                      <a:pt x="15224" y="2019"/>
                      <a:pt x="14875" y="2001"/>
                      <a:pt x="14538" y="2001"/>
                    </a:cubicBezTo>
                    <a:cubicBezTo>
                      <a:pt x="12280" y="2001"/>
                      <a:pt x="10569" y="2777"/>
                      <a:pt x="9264" y="4031"/>
                    </a:cubicBezTo>
                    <a:cubicBezTo>
                      <a:pt x="8784" y="3582"/>
                      <a:pt x="7590" y="2548"/>
                      <a:pt x="6693" y="2548"/>
                    </a:cubicBezTo>
                    <a:cubicBezTo>
                      <a:pt x="6567" y="2548"/>
                      <a:pt x="6447" y="2568"/>
                      <a:pt x="6335" y="2614"/>
                    </a:cubicBezTo>
                    <a:cubicBezTo>
                      <a:pt x="5394" y="3007"/>
                      <a:pt x="7013" y="5507"/>
                      <a:pt x="7561" y="6305"/>
                    </a:cubicBezTo>
                    <a:cubicBezTo>
                      <a:pt x="4597" y="11651"/>
                      <a:pt x="4894" y="20425"/>
                      <a:pt x="3632" y="23593"/>
                    </a:cubicBezTo>
                    <a:cubicBezTo>
                      <a:pt x="2037" y="27617"/>
                      <a:pt x="1" y="37785"/>
                      <a:pt x="5644" y="41559"/>
                    </a:cubicBezTo>
                    <a:cubicBezTo>
                      <a:pt x="4251" y="43881"/>
                      <a:pt x="2692" y="46881"/>
                      <a:pt x="3430" y="47572"/>
                    </a:cubicBezTo>
                    <a:cubicBezTo>
                      <a:pt x="4680" y="48727"/>
                      <a:pt x="5263" y="48762"/>
                      <a:pt x="5263" y="48762"/>
                    </a:cubicBezTo>
                    <a:cubicBezTo>
                      <a:pt x="5307" y="48766"/>
                      <a:pt x="5351" y="48768"/>
                      <a:pt x="5397" y="48768"/>
                    </a:cubicBezTo>
                    <a:cubicBezTo>
                      <a:pt x="7829" y="48768"/>
                      <a:pt x="12723" y="43541"/>
                      <a:pt x="13062" y="43178"/>
                    </a:cubicBezTo>
                    <a:cubicBezTo>
                      <a:pt x="14386" y="43254"/>
                      <a:pt x="15702" y="43308"/>
                      <a:pt x="16968" y="43308"/>
                    </a:cubicBezTo>
                    <a:cubicBezTo>
                      <a:pt x="17285" y="43308"/>
                      <a:pt x="17598" y="43304"/>
                      <a:pt x="17908" y="43297"/>
                    </a:cubicBezTo>
                    <a:cubicBezTo>
                      <a:pt x="17932" y="45071"/>
                      <a:pt x="18134" y="49191"/>
                      <a:pt x="19444" y="49417"/>
                    </a:cubicBezTo>
                    <a:cubicBezTo>
                      <a:pt x="20003" y="49516"/>
                      <a:pt x="20432" y="49549"/>
                      <a:pt x="20755" y="49549"/>
                    </a:cubicBezTo>
                    <a:cubicBezTo>
                      <a:pt x="21400" y="49549"/>
                      <a:pt x="21622" y="49417"/>
                      <a:pt x="21622" y="49417"/>
                    </a:cubicBezTo>
                    <a:cubicBezTo>
                      <a:pt x="23242" y="48560"/>
                      <a:pt x="24385" y="44083"/>
                      <a:pt x="24873" y="41809"/>
                    </a:cubicBezTo>
                    <a:cubicBezTo>
                      <a:pt x="26837" y="40654"/>
                      <a:pt x="27945" y="38678"/>
                      <a:pt x="27623" y="35427"/>
                    </a:cubicBezTo>
                    <a:cubicBezTo>
                      <a:pt x="27623" y="35427"/>
                      <a:pt x="27087" y="9115"/>
                      <a:pt x="18598" y="3197"/>
                    </a:cubicBezTo>
                    <a:lnTo>
                      <a:pt x="18598" y="3197"/>
                    </a:lnTo>
                    <a:lnTo>
                      <a:pt x="18872" y="3328"/>
                    </a:lnTo>
                    <a:cubicBezTo>
                      <a:pt x="18872" y="3328"/>
                      <a:pt x="19325" y="268"/>
                      <a:pt x="18384" y="18"/>
                    </a:cubicBezTo>
                    <a:cubicBezTo>
                      <a:pt x="18339" y="6"/>
                      <a:pt x="18295" y="1"/>
                      <a:pt x="18250" y="1"/>
                    </a:cubicBezTo>
                    <a:close/>
                  </a:path>
                </a:pathLst>
              </a:custGeom>
              <a:solidFill>
                <a:srgbClr val="E2CE9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0" name="Google Shape;954;p5">
                <a:extLst>
                  <a:ext uri="{FF2B5EF4-FFF2-40B4-BE49-F238E27FC236}">
                    <a16:creationId xmlns:a16="http://schemas.microsoft.com/office/drawing/2014/main" id="{65A5B7E2-A8B5-77AD-7919-C2DA3FB615D8}"/>
                  </a:ext>
                </a:extLst>
              </p:cNvPr>
              <p:cNvSpPr/>
              <p:nvPr/>
            </p:nvSpPr>
            <p:spPr>
              <a:xfrm>
                <a:off x="1470453" y="1437838"/>
                <a:ext cx="163839" cy="240821"/>
              </a:xfrm>
              <a:custGeom>
                <a:avLst/>
                <a:gdLst/>
                <a:ahLst/>
                <a:cxnLst/>
                <a:rect l="l" t="t" r="r" b="b"/>
                <a:pathLst>
                  <a:path w="5193" h="7633" extrusionOk="0">
                    <a:moveTo>
                      <a:pt x="334" y="1"/>
                    </a:moveTo>
                    <a:lnTo>
                      <a:pt x="1" y="4370"/>
                    </a:lnTo>
                    <a:lnTo>
                      <a:pt x="5192" y="7632"/>
                    </a:lnTo>
                    <a:cubicBezTo>
                      <a:pt x="5013" y="3287"/>
                      <a:pt x="334" y="1"/>
                      <a:pt x="334" y="1"/>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1" name="Google Shape;955;p5">
                <a:extLst>
                  <a:ext uri="{FF2B5EF4-FFF2-40B4-BE49-F238E27FC236}">
                    <a16:creationId xmlns:a16="http://schemas.microsoft.com/office/drawing/2014/main" id="{C5B8D0C5-9A0F-1630-E1A1-4583E9B65F26}"/>
                  </a:ext>
                </a:extLst>
              </p:cNvPr>
              <p:cNvSpPr/>
              <p:nvPr/>
            </p:nvSpPr>
            <p:spPr>
              <a:xfrm>
                <a:off x="1434770" y="1409664"/>
                <a:ext cx="146550" cy="383553"/>
              </a:xfrm>
              <a:custGeom>
                <a:avLst/>
                <a:gdLst/>
                <a:ahLst/>
                <a:cxnLst/>
                <a:rect l="l" t="t" r="r" b="b"/>
                <a:pathLst>
                  <a:path w="4645" h="12157" extrusionOk="0">
                    <a:moveTo>
                      <a:pt x="763" y="1"/>
                    </a:moveTo>
                    <a:cubicBezTo>
                      <a:pt x="763" y="1"/>
                      <a:pt x="1" y="8871"/>
                      <a:pt x="2608" y="12157"/>
                    </a:cubicBezTo>
                    <a:cubicBezTo>
                      <a:pt x="2608" y="12157"/>
                      <a:pt x="4644" y="4251"/>
                      <a:pt x="763" y="1"/>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2" name="Google Shape;956;p5">
                <a:extLst>
                  <a:ext uri="{FF2B5EF4-FFF2-40B4-BE49-F238E27FC236}">
                    <a16:creationId xmlns:a16="http://schemas.microsoft.com/office/drawing/2014/main" id="{4EA86D02-D031-E799-B015-118D1F0B0EFA}"/>
                  </a:ext>
                </a:extLst>
              </p:cNvPr>
              <p:cNvSpPr/>
              <p:nvPr/>
            </p:nvSpPr>
            <p:spPr>
              <a:xfrm>
                <a:off x="585507" y="1422410"/>
                <a:ext cx="301397" cy="528273"/>
              </a:xfrm>
              <a:custGeom>
                <a:avLst/>
                <a:gdLst/>
                <a:ahLst/>
                <a:cxnLst/>
                <a:rect l="l" t="t" r="r" b="b"/>
                <a:pathLst>
                  <a:path w="9553" h="16744" extrusionOk="0">
                    <a:moveTo>
                      <a:pt x="7015" y="0"/>
                    </a:moveTo>
                    <a:cubicBezTo>
                      <a:pt x="6934" y="0"/>
                      <a:pt x="6849" y="16"/>
                      <a:pt x="6762" y="49"/>
                    </a:cubicBezTo>
                    <a:cubicBezTo>
                      <a:pt x="6762" y="49"/>
                      <a:pt x="6755" y="49"/>
                      <a:pt x="6742" y="49"/>
                    </a:cubicBezTo>
                    <a:cubicBezTo>
                      <a:pt x="6474" y="49"/>
                      <a:pt x="3568" y="135"/>
                      <a:pt x="1809" y="3847"/>
                    </a:cubicBezTo>
                    <a:cubicBezTo>
                      <a:pt x="65" y="7526"/>
                      <a:pt x="1" y="16743"/>
                      <a:pt x="3946" y="16743"/>
                    </a:cubicBezTo>
                    <a:cubicBezTo>
                      <a:pt x="4176" y="16743"/>
                      <a:pt x="4420" y="16712"/>
                      <a:pt x="4678" y="16646"/>
                    </a:cubicBezTo>
                    <a:cubicBezTo>
                      <a:pt x="9200" y="15481"/>
                      <a:pt x="9553" y="0"/>
                      <a:pt x="7015" y="0"/>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3" name="Google Shape;957;p5">
                <a:extLst>
                  <a:ext uri="{FF2B5EF4-FFF2-40B4-BE49-F238E27FC236}">
                    <a16:creationId xmlns:a16="http://schemas.microsoft.com/office/drawing/2014/main" id="{90247691-FB3B-0AC0-3B2A-0180843411AC}"/>
                  </a:ext>
                </a:extLst>
              </p:cNvPr>
              <p:cNvSpPr/>
              <p:nvPr/>
            </p:nvSpPr>
            <p:spPr>
              <a:xfrm>
                <a:off x="1090433" y="1087854"/>
                <a:ext cx="279028" cy="258394"/>
              </a:xfrm>
              <a:custGeom>
                <a:avLst/>
                <a:gdLst/>
                <a:ahLst/>
                <a:cxnLst/>
                <a:rect l="l" t="t" r="r" b="b"/>
                <a:pathLst>
                  <a:path w="8844" h="8190" extrusionOk="0">
                    <a:moveTo>
                      <a:pt x="3094" y="1"/>
                    </a:moveTo>
                    <a:cubicBezTo>
                      <a:pt x="960" y="1"/>
                      <a:pt x="235" y="1878"/>
                      <a:pt x="235" y="1878"/>
                    </a:cubicBezTo>
                    <a:cubicBezTo>
                      <a:pt x="1" y="3218"/>
                      <a:pt x="2894" y="8189"/>
                      <a:pt x="5372" y="8189"/>
                    </a:cubicBezTo>
                    <a:cubicBezTo>
                      <a:pt x="5668" y="8189"/>
                      <a:pt x="5958" y="8118"/>
                      <a:pt x="6236" y="7962"/>
                    </a:cubicBezTo>
                    <a:cubicBezTo>
                      <a:pt x="8843" y="6486"/>
                      <a:pt x="8569" y="2462"/>
                      <a:pt x="6236" y="1057"/>
                    </a:cubicBezTo>
                    <a:cubicBezTo>
                      <a:pt x="4952" y="281"/>
                      <a:pt x="3918" y="1"/>
                      <a:pt x="3094" y="1"/>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4" name="Google Shape;958;p5">
                <a:extLst>
                  <a:ext uri="{FF2B5EF4-FFF2-40B4-BE49-F238E27FC236}">
                    <a16:creationId xmlns:a16="http://schemas.microsoft.com/office/drawing/2014/main" id="{D07DC3FB-8168-B9BF-7AEB-FC10E4D17FF7}"/>
                  </a:ext>
                </a:extLst>
              </p:cNvPr>
              <p:cNvSpPr/>
              <p:nvPr/>
            </p:nvSpPr>
            <p:spPr>
              <a:xfrm>
                <a:off x="1213541" y="1130888"/>
                <a:ext cx="86415" cy="72218"/>
              </a:xfrm>
              <a:custGeom>
                <a:avLst/>
                <a:gdLst/>
                <a:ahLst/>
                <a:cxnLst/>
                <a:rect l="l" t="t" r="r" b="b"/>
                <a:pathLst>
                  <a:path w="2739" h="2289" extrusionOk="0">
                    <a:moveTo>
                      <a:pt x="2361" y="0"/>
                    </a:moveTo>
                    <a:cubicBezTo>
                      <a:pt x="1872" y="0"/>
                      <a:pt x="968" y="108"/>
                      <a:pt x="0" y="764"/>
                    </a:cubicBezTo>
                    <a:cubicBezTo>
                      <a:pt x="0" y="764"/>
                      <a:pt x="1131" y="2264"/>
                      <a:pt x="1774" y="2288"/>
                    </a:cubicBezTo>
                    <a:cubicBezTo>
                      <a:pt x="1777" y="2288"/>
                      <a:pt x="1781" y="2288"/>
                      <a:pt x="1784" y="2288"/>
                    </a:cubicBezTo>
                    <a:cubicBezTo>
                      <a:pt x="2420" y="2288"/>
                      <a:pt x="2738" y="26"/>
                      <a:pt x="2738" y="26"/>
                    </a:cubicBezTo>
                    <a:cubicBezTo>
                      <a:pt x="2738" y="26"/>
                      <a:pt x="2599" y="0"/>
                      <a:pt x="236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5" name="Google Shape;959;p5">
                <a:extLst>
                  <a:ext uri="{FF2B5EF4-FFF2-40B4-BE49-F238E27FC236}">
                    <a16:creationId xmlns:a16="http://schemas.microsoft.com/office/drawing/2014/main" id="{EB78478D-2024-7E97-4EB1-F5F00AD64D15}"/>
                  </a:ext>
                </a:extLst>
              </p:cNvPr>
              <p:cNvSpPr/>
              <p:nvPr/>
            </p:nvSpPr>
            <p:spPr>
              <a:xfrm>
                <a:off x="1218021" y="1233047"/>
                <a:ext cx="85311" cy="65088"/>
              </a:xfrm>
              <a:custGeom>
                <a:avLst/>
                <a:gdLst/>
                <a:ahLst/>
                <a:cxnLst/>
                <a:rect l="l" t="t" r="r" b="b"/>
                <a:pathLst>
                  <a:path w="2704" h="2063" extrusionOk="0">
                    <a:moveTo>
                      <a:pt x="2609" y="0"/>
                    </a:moveTo>
                    <a:cubicBezTo>
                      <a:pt x="2561" y="0"/>
                      <a:pt x="2523" y="33"/>
                      <a:pt x="2513" y="74"/>
                    </a:cubicBezTo>
                    <a:cubicBezTo>
                      <a:pt x="2370" y="538"/>
                      <a:pt x="1930" y="1789"/>
                      <a:pt x="1489" y="1872"/>
                    </a:cubicBezTo>
                    <a:cubicBezTo>
                      <a:pt x="1478" y="1874"/>
                      <a:pt x="1466" y="1875"/>
                      <a:pt x="1453" y="1875"/>
                    </a:cubicBezTo>
                    <a:cubicBezTo>
                      <a:pt x="1081" y="1875"/>
                      <a:pt x="491" y="838"/>
                      <a:pt x="191" y="157"/>
                    </a:cubicBezTo>
                    <a:cubicBezTo>
                      <a:pt x="182" y="118"/>
                      <a:pt x="139" y="95"/>
                      <a:pt x="98" y="95"/>
                    </a:cubicBezTo>
                    <a:cubicBezTo>
                      <a:pt x="89" y="95"/>
                      <a:pt x="81" y="96"/>
                      <a:pt x="72" y="98"/>
                    </a:cubicBezTo>
                    <a:cubicBezTo>
                      <a:pt x="25" y="122"/>
                      <a:pt x="1" y="181"/>
                      <a:pt x="25" y="229"/>
                    </a:cubicBezTo>
                    <a:cubicBezTo>
                      <a:pt x="108" y="419"/>
                      <a:pt x="834" y="2062"/>
                      <a:pt x="1465" y="2062"/>
                    </a:cubicBezTo>
                    <a:lnTo>
                      <a:pt x="1525" y="2062"/>
                    </a:lnTo>
                    <a:cubicBezTo>
                      <a:pt x="2156" y="1943"/>
                      <a:pt x="2632" y="312"/>
                      <a:pt x="2692" y="122"/>
                    </a:cubicBezTo>
                    <a:cubicBezTo>
                      <a:pt x="2704" y="74"/>
                      <a:pt x="2680" y="27"/>
                      <a:pt x="2632" y="3"/>
                    </a:cubicBezTo>
                    <a:cubicBezTo>
                      <a:pt x="2624" y="1"/>
                      <a:pt x="2617" y="0"/>
                      <a:pt x="260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6" name="Google Shape;960;p5">
                <a:extLst>
                  <a:ext uri="{FF2B5EF4-FFF2-40B4-BE49-F238E27FC236}">
                    <a16:creationId xmlns:a16="http://schemas.microsoft.com/office/drawing/2014/main" id="{7A832B05-8D49-9B2C-77E6-0876FBD50137}"/>
                  </a:ext>
                </a:extLst>
              </p:cNvPr>
              <p:cNvSpPr/>
              <p:nvPr/>
            </p:nvSpPr>
            <p:spPr>
              <a:xfrm>
                <a:off x="1262728" y="1199320"/>
                <a:ext cx="6058" cy="98815"/>
              </a:xfrm>
              <a:custGeom>
                <a:avLst/>
                <a:gdLst/>
                <a:ahLst/>
                <a:cxnLst/>
                <a:rect l="l" t="t" r="r" b="b"/>
                <a:pathLst>
                  <a:path w="192" h="3132" extrusionOk="0">
                    <a:moveTo>
                      <a:pt x="96" y="0"/>
                    </a:moveTo>
                    <a:cubicBezTo>
                      <a:pt x="36" y="0"/>
                      <a:pt x="1" y="48"/>
                      <a:pt x="1" y="95"/>
                    </a:cubicBezTo>
                    <a:lnTo>
                      <a:pt x="1" y="3036"/>
                    </a:lnTo>
                    <a:cubicBezTo>
                      <a:pt x="1" y="3084"/>
                      <a:pt x="36" y="3131"/>
                      <a:pt x="96" y="3131"/>
                    </a:cubicBezTo>
                    <a:cubicBezTo>
                      <a:pt x="144" y="3131"/>
                      <a:pt x="191" y="3084"/>
                      <a:pt x="191" y="3036"/>
                    </a:cubicBezTo>
                    <a:lnTo>
                      <a:pt x="191" y="95"/>
                    </a:lnTo>
                    <a:cubicBezTo>
                      <a:pt x="191" y="48"/>
                      <a:pt x="144" y="0"/>
                      <a:pt x="9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7" name="Google Shape;961;p5">
                <a:extLst>
                  <a:ext uri="{FF2B5EF4-FFF2-40B4-BE49-F238E27FC236}">
                    <a16:creationId xmlns:a16="http://schemas.microsoft.com/office/drawing/2014/main" id="{67764935-FEE7-F44E-B2E1-1559D0B33F44}"/>
                  </a:ext>
                </a:extLst>
              </p:cNvPr>
              <p:cNvSpPr/>
              <p:nvPr/>
            </p:nvSpPr>
            <p:spPr>
              <a:xfrm>
                <a:off x="1042603" y="1036364"/>
                <a:ext cx="58273" cy="70956"/>
              </a:xfrm>
              <a:custGeom>
                <a:avLst/>
                <a:gdLst/>
                <a:ahLst/>
                <a:cxnLst/>
                <a:rect l="l" t="t" r="r" b="b"/>
                <a:pathLst>
                  <a:path w="1847" h="2249" extrusionOk="0">
                    <a:moveTo>
                      <a:pt x="1062" y="0"/>
                    </a:moveTo>
                    <a:cubicBezTo>
                      <a:pt x="1050" y="0"/>
                      <a:pt x="1037" y="3"/>
                      <a:pt x="1025" y="10"/>
                    </a:cubicBezTo>
                    <a:cubicBezTo>
                      <a:pt x="977" y="34"/>
                      <a:pt x="953" y="93"/>
                      <a:pt x="977" y="141"/>
                    </a:cubicBezTo>
                    <a:cubicBezTo>
                      <a:pt x="1168" y="522"/>
                      <a:pt x="1620" y="1593"/>
                      <a:pt x="1453" y="1950"/>
                    </a:cubicBezTo>
                    <a:cubicBezTo>
                      <a:pt x="1429" y="2010"/>
                      <a:pt x="1394" y="2046"/>
                      <a:pt x="1346" y="2058"/>
                    </a:cubicBezTo>
                    <a:cubicBezTo>
                      <a:pt x="1326" y="2063"/>
                      <a:pt x="1306" y="2066"/>
                      <a:pt x="1286" y="2066"/>
                    </a:cubicBezTo>
                    <a:cubicBezTo>
                      <a:pt x="901" y="2066"/>
                      <a:pt x="417" y="1132"/>
                      <a:pt x="191" y="510"/>
                    </a:cubicBezTo>
                    <a:cubicBezTo>
                      <a:pt x="182" y="473"/>
                      <a:pt x="144" y="443"/>
                      <a:pt x="105" y="443"/>
                    </a:cubicBezTo>
                    <a:cubicBezTo>
                      <a:pt x="94" y="443"/>
                      <a:pt x="83" y="445"/>
                      <a:pt x="72" y="450"/>
                    </a:cubicBezTo>
                    <a:cubicBezTo>
                      <a:pt x="25" y="462"/>
                      <a:pt x="1" y="522"/>
                      <a:pt x="13" y="569"/>
                    </a:cubicBezTo>
                    <a:cubicBezTo>
                      <a:pt x="84" y="748"/>
                      <a:pt x="644" y="2248"/>
                      <a:pt x="1287" y="2248"/>
                    </a:cubicBezTo>
                    <a:cubicBezTo>
                      <a:pt x="1322" y="2248"/>
                      <a:pt x="1358" y="2248"/>
                      <a:pt x="1394" y="2236"/>
                    </a:cubicBezTo>
                    <a:cubicBezTo>
                      <a:pt x="1501" y="2200"/>
                      <a:pt x="1572" y="2141"/>
                      <a:pt x="1620" y="2034"/>
                    </a:cubicBezTo>
                    <a:cubicBezTo>
                      <a:pt x="1846" y="1522"/>
                      <a:pt x="1227" y="200"/>
                      <a:pt x="1144" y="57"/>
                    </a:cubicBezTo>
                    <a:cubicBezTo>
                      <a:pt x="1126" y="23"/>
                      <a:pt x="1096" y="0"/>
                      <a:pt x="106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8" name="Google Shape;962;p5">
                <a:extLst>
                  <a:ext uri="{FF2B5EF4-FFF2-40B4-BE49-F238E27FC236}">
                    <a16:creationId xmlns:a16="http://schemas.microsoft.com/office/drawing/2014/main" id="{0ECC1E14-5F5C-6E8F-D4DD-AA5A1B16D050}"/>
                  </a:ext>
                </a:extLst>
              </p:cNvPr>
              <p:cNvSpPr/>
              <p:nvPr/>
            </p:nvSpPr>
            <p:spPr>
              <a:xfrm>
                <a:off x="1166942" y="1003899"/>
                <a:ext cx="49628" cy="71114"/>
              </a:xfrm>
              <a:custGeom>
                <a:avLst/>
                <a:gdLst/>
                <a:ahLst/>
                <a:cxnLst/>
                <a:rect l="l" t="t" r="r" b="b"/>
                <a:pathLst>
                  <a:path w="1573" h="2254" extrusionOk="0">
                    <a:moveTo>
                      <a:pt x="1139" y="1"/>
                    </a:moveTo>
                    <a:cubicBezTo>
                      <a:pt x="1133" y="1"/>
                      <a:pt x="1126" y="1"/>
                      <a:pt x="1120" y="3"/>
                    </a:cubicBezTo>
                    <a:cubicBezTo>
                      <a:pt x="1072" y="15"/>
                      <a:pt x="1037" y="62"/>
                      <a:pt x="1048" y="110"/>
                    </a:cubicBezTo>
                    <a:cubicBezTo>
                      <a:pt x="1144" y="527"/>
                      <a:pt x="1322" y="1670"/>
                      <a:pt x="1072" y="1991"/>
                    </a:cubicBezTo>
                    <a:cubicBezTo>
                      <a:pt x="1037" y="2039"/>
                      <a:pt x="1001" y="2063"/>
                      <a:pt x="941" y="2063"/>
                    </a:cubicBezTo>
                    <a:lnTo>
                      <a:pt x="929" y="2063"/>
                    </a:lnTo>
                    <a:cubicBezTo>
                      <a:pt x="536" y="2063"/>
                      <a:pt x="275" y="979"/>
                      <a:pt x="191" y="289"/>
                    </a:cubicBezTo>
                    <a:cubicBezTo>
                      <a:pt x="191" y="237"/>
                      <a:pt x="155" y="203"/>
                      <a:pt x="114" y="203"/>
                    </a:cubicBezTo>
                    <a:cubicBezTo>
                      <a:pt x="108" y="203"/>
                      <a:pt x="102" y="204"/>
                      <a:pt x="96" y="205"/>
                    </a:cubicBezTo>
                    <a:cubicBezTo>
                      <a:pt x="36" y="205"/>
                      <a:pt x="1" y="253"/>
                      <a:pt x="13" y="301"/>
                    </a:cubicBezTo>
                    <a:cubicBezTo>
                      <a:pt x="36" y="503"/>
                      <a:pt x="239" y="2253"/>
                      <a:pt x="929" y="2253"/>
                    </a:cubicBezTo>
                    <a:lnTo>
                      <a:pt x="953" y="2253"/>
                    </a:lnTo>
                    <a:cubicBezTo>
                      <a:pt x="1060" y="2241"/>
                      <a:pt x="1156" y="2194"/>
                      <a:pt x="1227" y="2110"/>
                    </a:cubicBezTo>
                    <a:cubicBezTo>
                      <a:pt x="1572" y="1658"/>
                      <a:pt x="1263" y="229"/>
                      <a:pt x="1227" y="74"/>
                    </a:cubicBezTo>
                    <a:cubicBezTo>
                      <a:pt x="1227" y="33"/>
                      <a:pt x="1182" y="1"/>
                      <a:pt x="113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39" name="Google Shape;963;p5">
                <a:extLst>
                  <a:ext uri="{FF2B5EF4-FFF2-40B4-BE49-F238E27FC236}">
                    <a16:creationId xmlns:a16="http://schemas.microsoft.com/office/drawing/2014/main" id="{F7F0C806-0E25-9F4A-0389-535391EB562E}"/>
                  </a:ext>
                </a:extLst>
              </p:cNvPr>
              <p:cNvSpPr/>
              <p:nvPr/>
            </p:nvSpPr>
            <p:spPr>
              <a:xfrm>
                <a:off x="878070" y="980552"/>
                <a:ext cx="50007" cy="42245"/>
              </a:xfrm>
              <a:custGeom>
                <a:avLst/>
                <a:gdLst/>
                <a:ahLst/>
                <a:cxnLst/>
                <a:rect l="l" t="t" r="r" b="b"/>
                <a:pathLst>
                  <a:path w="1585" h="1339" extrusionOk="0">
                    <a:moveTo>
                      <a:pt x="237" y="1"/>
                    </a:moveTo>
                    <a:cubicBezTo>
                      <a:pt x="134" y="1"/>
                      <a:pt x="70" y="25"/>
                      <a:pt x="60" y="29"/>
                    </a:cubicBezTo>
                    <a:cubicBezTo>
                      <a:pt x="25" y="52"/>
                      <a:pt x="1" y="100"/>
                      <a:pt x="13" y="148"/>
                    </a:cubicBezTo>
                    <a:cubicBezTo>
                      <a:pt x="32" y="187"/>
                      <a:pt x="77" y="210"/>
                      <a:pt x="112" y="210"/>
                    </a:cubicBezTo>
                    <a:cubicBezTo>
                      <a:pt x="119" y="210"/>
                      <a:pt x="126" y="209"/>
                      <a:pt x="132" y="207"/>
                    </a:cubicBezTo>
                    <a:cubicBezTo>
                      <a:pt x="135" y="207"/>
                      <a:pt x="170" y="196"/>
                      <a:pt x="230" y="196"/>
                    </a:cubicBezTo>
                    <a:cubicBezTo>
                      <a:pt x="423" y="196"/>
                      <a:pt x="878" y="313"/>
                      <a:pt x="1394" y="1291"/>
                    </a:cubicBezTo>
                    <a:cubicBezTo>
                      <a:pt x="1406" y="1314"/>
                      <a:pt x="1441" y="1338"/>
                      <a:pt x="1477" y="1338"/>
                    </a:cubicBezTo>
                    <a:cubicBezTo>
                      <a:pt x="1489" y="1338"/>
                      <a:pt x="1501" y="1338"/>
                      <a:pt x="1525" y="1326"/>
                    </a:cubicBezTo>
                    <a:cubicBezTo>
                      <a:pt x="1560" y="1302"/>
                      <a:pt x="1584" y="1243"/>
                      <a:pt x="1560" y="1195"/>
                    </a:cubicBezTo>
                    <a:cubicBezTo>
                      <a:pt x="1007" y="156"/>
                      <a:pt x="496" y="1"/>
                      <a:pt x="23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0" name="Google Shape;964;p5">
                <a:extLst>
                  <a:ext uri="{FF2B5EF4-FFF2-40B4-BE49-F238E27FC236}">
                    <a16:creationId xmlns:a16="http://schemas.microsoft.com/office/drawing/2014/main" id="{A35D23DA-FE21-1461-6799-6CB1F6B5F27B}"/>
                  </a:ext>
                </a:extLst>
              </p:cNvPr>
              <p:cNvSpPr/>
              <p:nvPr/>
            </p:nvSpPr>
            <p:spPr>
              <a:xfrm>
                <a:off x="1214267" y="900952"/>
                <a:ext cx="24073" cy="68116"/>
              </a:xfrm>
              <a:custGeom>
                <a:avLst/>
                <a:gdLst/>
                <a:ahLst/>
                <a:cxnLst/>
                <a:rect l="l" t="t" r="r" b="b"/>
                <a:pathLst>
                  <a:path w="763" h="2159" extrusionOk="0">
                    <a:moveTo>
                      <a:pt x="662" y="1"/>
                    </a:moveTo>
                    <a:cubicBezTo>
                      <a:pt x="638" y="1"/>
                      <a:pt x="614" y="10"/>
                      <a:pt x="596" y="27"/>
                    </a:cubicBezTo>
                    <a:cubicBezTo>
                      <a:pt x="572" y="51"/>
                      <a:pt x="84" y="551"/>
                      <a:pt x="1" y="2051"/>
                    </a:cubicBezTo>
                    <a:cubicBezTo>
                      <a:pt x="1" y="2111"/>
                      <a:pt x="37" y="2147"/>
                      <a:pt x="96" y="2159"/>
                    </a:cubicBezTo>
                    <a:cubicBezTo>
                      <a:pt x="144" y="2159"/>
                      <a:pt x="191" y="2111"/>
                      <a:pt x="191" y="2063"/>
                    </a:cubicBezTo>
                    <a:cubicBezTo>
                      <a:pt x="263" y="647"/>
                      <a:pt x="727" y="158"/>
                      <a:pt x="727" y="158"/>
                    </a:cubicBezTo>
                    <a:cubicBezTo>
                      <a:pt x="763" y="123"/>
                      <a:pt x="763" y="63"/>
                      <a:pt x="727" y="27"/>
                    </a:cubicBezTo>
                    <a:cubicBezTo>
                      <a:pt x="709" y="10"/>
                      <a:pt x="685" y="1"/>
                      <a:pt x="66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1" name="Google Shape;965;p5">
                <a:extLst>
                  <a:ext uri="{FF2B5EF4-FFF2-40B4-BE49-F238E27FC236}">
                    <a16:creationId xmlns:a16="http://schemas.microsoft.com/office/drawing/2014/main" id="{3E34558D-56A3-01E6-685B-8690F909C830}"/>
                  </a:ext>
                </a:extLst>
              </p:cNvPr>
              <p:cNvSpPr/>
              <p:nvPr/>
            </p:nvSpPr>
            <p:spPr>
              <a:xfrm>
                <a:off x="1046358" y="1458251"/>
                <a:ext cx="404219" cy="693942"/>
              </a:xfrm>
              <a:custGeom>
                <a:avLst/>
                <a:gdLst/>
                <a:ahLst/>
                <a:cxnLst/>
                <a:rect l="l" t="t" r="r" b="b"/>
                <a:pathLst>
                  <a:path w="12812" h="21995" extrusionOk="0">
                    <a:moveTo>
                      <a:pt x="6339" y="1"/>
                    </a:moveTo>
                    <a:cubicBezTo>
                      <a:pt x="6267" y="1"/>
                      <a:pt x="6194" y="3"/>
                      <a:pt x="6121" y="8"/>
                    </a:cubicBezTo>
                    <a:cubicBezTo>
                      <a:pt x="525" y="401"/>
                      <a:pt x="1" y="16403"/>
                      <a:pt x="1525" y="20023"/>
                    </a:cubicBezTo>
                    <a:cubicBezTo>
                      <a:pt x="2039" y="21255"/>
                      <a:pt x="4383" y="21995"/>
                      <a:pt x="6806" y="21995"/>
                    </a:cubicBezTo>
                    <a:cubicBezTo>
                      <a:pt x="9604" y="21995"/>
                      <a:pt x="12506" y="21008"/>
                      <a:pt x="12812" y="18654"/>
                    </a:cubicBezTo>
                    <a:cubicBezTo>
                      <a:pt x="12812" y="18654"/>
                      <a:pt x="12416" y="1"/>
                      <a:pt x="6339" y="1"/>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2" name="Google Shape;966;p5">
                <a:extLst>
                  <a:ext uri="{FF2B5EF4-FFF2-40B4-BE49-F238E27FC236}">
                    <a16:creationId xmlns:a16="http://schemas.microsoft.com/office/drawing/2014/main" id="{2CC7E673-9252-0B0E-22ED-60557F00B02F}"/>
                  </a:ext>
                </a:extLst>
              </p:cNvPr>
              <p:cNvSpPr/>
              <p:nvPr/>
            </p:nvSpPr>
            <p:spPr>
              <a:xfrm>
                <a:off x="859677" y="1191180"/>
                <a:ext cx="13914" cy="34074"/>
              </a:xfrm>
              <a:custGeom>
                <a:avLst/>
                <a:gdLst/>
                <a:ahLst/>
                <a:cxnLst/>
                <a:rect l="l" t="t" r="r" b="b"/>
                <a:pathLst>
                  <a:path w="441" h="1080" extrusionOk="0">
                    <a:moveTo>
                      <a:pt x="332" y="1"/>
                    </a:moveTo>
                    <a:cubicBezTo>
                      <a:pt x="290" y="1"/>
                      <a:pt x="257" y="30"/>
                      <a:pt x="238" y="68"/>
                    </a:cubicBezTo>
                    <a:cubicBezTo>
                      <a:pt x="215" y="127"/>
                      <a:pt x="0" y="758"/>
                      <a:pt x="60" y="1008"/>
                    </a:cubicBezTo>
                    <a:cubicBezTo>
                      <a:pt x="72" y="1044"/>
                      <a:pt x="108" y="1080"/>
                      <a:pt x="155" y="1080"/>
                    </a:cubicBezTo>
                    <a:cubicBezTo>
                      <a:pt x="155" y="1080"/>
                      <a:pt x="167" y="1080"/>
                      <a:pt x="179" y="1068"/>
                    </a:cubicBezTo>
                    <a:cubicBezTo>
                      <a:pt x="227" y="1056"/>
                      <a:pt x="250" y="1008"/>
                      <a:pt x="238" y="961"/>
                    </a:cubicBezTo>
                    <a:cubicBezTo>
                      <a:pt x="203" y="818"/>
                      <a:pt x="334" y="377"/>
                      <a:pt x="417" y="127"/>
                    </a:cubicBezTo>
                    <a:cubicBezTo>
                      <a:pt x="441" y="80"/>
                      <a:pt x="417" y="20"/>
                      <a:pt x="369" y="8"/>
                    </a:cubicBezTo>
                    <a:cubicBezTo>
                      <a:pt x="356" y="3"/>
                      <a:pt x="344" y="1"/>
                      <a:pt x="33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3" name="Google Shape;967;p5">
                <a:extLst>
                  <a:ext uri="{FF2B5EF4-FFF2-40B4-BE49-F238E27FC236}">
                    <a16:creationId xmlns:a16="http://schemas.microsoft.com/office/drawing/2014/main" id="{C41FE761-4F86-EFA0-07CD-DD8A895534B6}"/>
                  </a:ext>
                </a:extLst>
              </p:cNvPr>
              <p:cNvSpPr/>
              <p:nvPr/>
            </p:nvSpPr>
            <p:spPr>
              <a:xfrm>
                <a:off x="1007678" y="978249"/>
                <a:ext cx="35336" cy="8487"/>
              </a:xfrm>
              <a:custGeom>
                <a:avLst/>
                <a:gdLst/>
                <a:ahLst/>
                <a:cxnLst/>
                <a:rect l="l" t="t" r="r" b="b"/>
                <a:pathLst>
                  <a:path w="1120" h="269" extrusionOk="0">
                    <a:moveTo>
                      <a:pt x="350" y="0"/>
                    </a:moveTo>
                    <a:cubicBezTo>
                      <a:pt x="239" y="0"/>
                      <a:pt x="139" y="12"/>
                      <a:pt x="72" y="42"/>
                    </a:cubicBezTo>
                    <a:cubicBezTo>
                      <a:pt x="24" y="66"/>
                      <a:pt x="0" y="113"/>
                      <a:pt x="24" y="161"/>
                    </a:cubicBezTo>
                    <a:cubicBezTo>
                      <a:pt x="42" y="196"/>
                      <a:pt x="72" y="218"/>
                      <a:pt x="105" y="218"/>
                    </a:cubicBezTo>
                    <a:cubicBezTo>
                      <a:pt x="118" y="218"/>
                      <a:pt x="131" y="215"/>
                      <a:pt x="143" y="209"/>
                    </a:cubicBezTo>
                    <a:cubicBezTo>
                      <a:pt x="180" y="196"/>
                      <a:pt x="238" y="191"/>
                      <a:pt x="308" y="191"/>
                    </a:cubicBezTo>
                    <a:cubicBezTo>
                      <a:pt x="507" y="191"/>
                      <a:pt x="804" y="233"/>
                      <a:pt x="989" y="268"/>
                    </a:cubicBezTo>
                    <a:lnTo>
                      <a:pt x="1012" y="268"/>
                    </a:lnTo>
                    <a:cubicBezTo>
                      <a:pt x="1060" y="268"/>
                      <a:pt x="1096" y="244"/>
                      <a:pt x="1108" y="197"/>
                    </a:cubicBezTo>
                    <a:cubicBezTo>
                      <a:pt x="1120" y="149"/>
                      <a:pt x="1084" y="102"/>
                      <a:pt x="1036" y="90"/>
                    </a:cubicBezTo>
                    <a:cubicBezTo>
                      <a:pt x="977" y="73"/>
                      <a:pt x="629" y="0"/>
                      <a:pt x="35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4" name="Google Shape;968;p5">
                <a:extLst>
                  <a:ext uri="{FF2B5EF4-FFF2-40B4-BE49-F238E27FC236}">
                    <a16:creationId xmlns:a16="http://schemas.microsoft.com/office/drawing/2014/main" id="{F9901866-0DE2-2983-D7F5-2C807697FDAA}"/>
                  </a:ext>
                </a:extLst>
              </p:cNvPr>
              <p:cNvSpPr/>
              <p:nvPr/>
            </p:nvSpPr>
            <p:spPr>
              <a:xfrm>
                <a:off x="1070020" y="952599"/>
                <a:ext cx="25966" cy="26975"/>
              </a:xfrm>
              <a:custGeom>
                <a:avLst/>
                <a:gdLst/>
                <a:ahLst/>
                <a:cxnLst/>
                <a:rect l="l" t="t" r="r" b="b"/>
                <a:pathLst>
                  <a:path w="823" h="855" extrusionOk="0">
                    <a:moveTo>
                      <a:pt x="105" y="1"/>
                    </a:moveTo>
                    <a:cubicBezTo>
                      <a:pt x="68" y="1"/>
                      <a:pt x="30" y="25"/>
                      <a:pt x="13" y="69"/>
                    </a:cubicBezTo>
                    <a:cubicBezTo>
                      <a:pt x="1" y="117"/>
                      <a:pt x="25" y="164"/>
                      <a:pt x="72" y="188"/>
                    </a:cubicBezTo>
                    <a:cubicBezTo>
                      <a:pt x="215" y="236"/>
                      <a:pt x="501" y="605"/>
                      <a:pt x="644" y="819"/>
                    </a:cubicBezTo>
                    <a:cubicBezTo>
                      <a:pt x="668" y="843"/>
                      <a:pt x="691" y="855"/>
                      <a:pt x="727" y="855"/>
                    </a:cubicBezTo>
                    <a:cubicBezTo>
                      <a:pt x="739" y="855"/>
                      <a:pt x="763" y="855"/>
                      <a:pt x="775" y="843"/>
                    </a:cubicBezTo>
                    <a:cubicBezTo>
                      <a:pt x="810" y="807"/>
                      <a:pt x="822" y="748"/>
                      <a:pt x="799" y="712"/>
                    </a:cubicBezTo>
                    <a:cubicBezTo>
                      <a:pt x="751" y="641"/>
                      <a:pt x="382" y="105"/>
                      <a:pt x="144" y="10"/>
                    </a:cubicBezTo>
                    <a:cubicBezTo>
                      <a:pt x="131" y="3"/>
                      <a:pt x="118" y="1"/>
                      <a:pt x="10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5" name="Google Shape;969;p5">
                <a:extLst>
                  <a:ext uri="{FF2B5EF4-FFF2-40B4-BE49-F238E27FC236}">
                    <a16:creationId xmlns:a16="http://schemas.microsoft.com/office/drawing/2014/main" id="{BEF2D51B-F3DD-918F-0A9F-48F2C8ECD630}"/>
                  </a:ext>
                </a:extLst>
              </p:cNvPr>
              <p:cNvSpPr/>
              <p:nvPr/>
            </p:nvSpPr>
            <p:spPr>
              <a:xfrm>
                <a:off x="1088824" y="993362"/>
                <a:ext cx="26313" cy="26786"/>
              </a:xfrm>
              <a:custGeom>
                <a:avLst/>
                <a:gdLst/>
                <a:ahLst/>
                <a:cxnLst/>
                <a:rect l="l" t="t" r="r" b="b"/>
                <a:pathLst>
                  <a:path w="834" h="849" extrusionOk="0">
                    <a:moveTo>
                      <a:pt x="118" y="0"/>
                    </a:moveTo>
                    <a:cubicBezTo>
                      <a:pt x="76" y="0"/>
                      <a:pt x="34" y="24"/>
                      <a:pt x="24" y="63"/>
                    </a:cubicBezTo>
                    <a:cubicBezTo>
                      <a:pt x="0" y="111"/>
                      <a:pt x="24" y="170"/>
                      <a:pt x="84" y="182"/>
                    </a:cubicBezTo>
                    <a:cubicBezTo>
                      <a:pt x="214" y="242"/>
                      <a:pt x="500" y="599"/>
                      <a:pt x="655" y="813"/>
                    </a:cubicBezTo>
                    <a:cubicBezTo>
                      <a:pt x="667" y="837"/>
                      <a:pt x="703" y="849"/>
                      <a:pt x="726" y="849"/>
                    </a:cubicBezTo>
                    <a:cubicBezTo>
                      <a:pt x="750" y="849"/>
                      <a:pt x="762" y="849"/>
                      <a:pt x="774" y="837"/>
                    </a:cubicBezTo>
                    <a:cubicBezTo>
                      <a:pt x="822" y="801"/>
                      <a:pt x="834" y="754"/>
                      <a:pt x="798" y="706"/>
                    </a:cubicBezTo>
                    <a:cubicBezTo>
                      <a:pt x="762" y="646"/>
                      <a:pt x="381" y="99"/>
                      <a:pt x="143" y="4"/>
                    </a:cubicBezTo>
                    <a:cubicBezTo>
                      <a:pt x="135" y="1"/>
                      <a:pt x="126" y="0"/>
                      <a:pt x="11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6" name="Google Shape;970;p5">
                <a:extLst>
                  <a:ext uri="{FF2B5EF4-FFF2-40B4-BE49-F238E27FC236}">
                    <a16:creationId xmlns:a16="http://schemas.microsoft.com/office/drawing/2014/main" id="{4739A5E9-E8B5-5227-DB6D-334407EEF2A5}"/>
                  </a:ext>
                </a:extLst>
              </p:cNvPr>
              <p:cNvSpPr/>
              <p:nvPr/>
            </p:nvSpPr>
            <p:spPr>
              <a:xfrm>
                <a:off x="1044496" y="965976"/>
                <a:ext cx="30067" cy="21517"/>
              </a:xfrm>
              <a:custGeom>
                <a:avLst/>
                <a:gdLst/>
                <a:ahLst/>
                <a:cxnLst/>
                <a:rect l="l" t="t" r="r" b="b"/>
                <a:pathLst>
                  <a:path w="953" h="682" extrusionOk="0">
                    <a:moveTo>
                      <a:pt x="89" y="0"/>
                    </a:moveTo>
                    <a:cubicBezTo>
                      <a:pt x="48" y="0"/>
                      <a:pt x="11" y="32"/>
                      <a:pt x="0" y="74"/>
                    </a:cubicBezTo>
                    <a:cubicBezTo>
                      <a:pt x="0" y="133"/>
                      <a:pt x="36" y="181"/>
                      <a:pt x="84" y="181"/>
                    </a:cubicBezTo>
                    <a:cubicBezTo>
                      <a:pt x="238" y="205"/>
                      <a:pt x="596" y="479"/>
                      <a:pt x="786" y="657"/>
                    </a:cubicBezTo>
                    <a:cubicBezTo>
                      <a:pt x="810" y="669"/>
                      <a:pt x="834" y="681"/>
                      <a:pt x="857" y="681"/>
                    </a:cubicBezTo>
                    <a:cubicBezTo>
                      <a:pt x="881" y="681"/>
                      <a:pt x="905" y="669"/>
                      <a:pt x="917" y="645"/>
                    </a:cubicBezTo>
                    <a:cubicBezTo>
                      <a:pt x="953" y="610"/>
                      <a:pt x="953" y="550"/>
                      <a:pt x="917" y="514"/>
                    </a:cubicBezTo>
                    <a:cubicBezTo>
                      <a:pt x="857" y="467"/>
                      <a:pt x="369" y="26"/>
                      <a:pt x="107" y="2"/>
                    </a:cubicBezTo>
                    <a:cubicBezTo>
                      <a:pt x="101" y="1"/>
                      <a:pt x="95" y="0"/>
                      <a:pt x="8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7" name="Google Shape;971;p5">
                <a:extLst>
                  <a:ext uri="{FF2B5EF4-FFF2-40B4-BE49-F238E27FC236}">
                    <a16:creationId xmlns:a16="http://schemas.microsoft.com/office/drawing/2014/main" id="{7789558A-ABCA-CBA3-AE66-090F836CC7F4}"/>
                  </a:ext>
                </a:extLst>
              </p:cNvPr>
              <p:cNvSpPr/>
              <p:nvPr/>
            </p:nvSpPr>
            <p:spPr>
              <a:xfrm>
                <a:off x="1124507" y="993330"/>
                <a:ext cx="12431" cy="33979"/>
              </a:xfrm>
              <a:custGeom>
                <a:avLst/>
                <a:gdLst/>
                <a:ahLst/>
                <a:cxnLst/>
                <a:rect l="l" t="t" r="r" b="b"/>
                <a:pathLst>
                  <a:path w="394" h="1077" extrusionOk="0">
                    <a:moveTo>
                      <a:pt x="101" y="1"/>
                    </a:moveTo>
                    <a:cubicBezTo>
                      <a:pt x="82" y="1"/>
                      <a:pt x="63" y="7"/>
                      <a:pt x="48" y="16"/>
                    </a:cubicBezTo>
                    <a:cubicBezTo>
                      <a:pt x="12" y="52"/>
                      <a:pt x="0" y="112"/>
                      <a:pt x="36" y="159"/>
                    </a:cubicBezTo>
                    <a:cubicBezTo>
                      <a:pt x="131" y="266"/>
                      <a:pt x="191" y="731"/>
                      <a:pt x="203" y="981"/>
                    </a:cubicBezTo>
                    <a:cubicBezTo>
                      <a:pt x="215" y="1028"/>
                      <a:pt x="250" y="1076"/>
                      <a:pt x="298" y="1076"/>
                    </a:cubicBezTo>
                    <a:lnTo>
                      <a:pt x="310" y="1076"/>
                    </a:lnTo>
                    <a:cubicBezTo>
                      <a:pt x="357" y="1064"/>
                      <a:pt x="393" y="1028"/>
                      <a:pt x="393" y="969"/>
                    </a:cubicBezTo>
                    <a:cubicBezTo>
                      <a:pt x="393" y="897"/>
                      <a:pt x="346" y="243"/>
                      <a:pt x="179" y="40"/>
                    </a:cubicBezTo>
                    <a:cubicBezTo>
                      <a:pt x="158" y="12"/>
                      <a:pt x="129" y="1"/>
                      <a:pt x="1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8" name="Google Shape;972;p5">
                <a:extLst>
                  <a:ext uri="{FF2B5EF4-FFF2-40B4-BE49-F238E27FC236}">
                    <a16:creationId xmlns:a16="http://schemas.microsoft.com/office/drawing/2014/main" id="{5BC564FA-39AB-D3BE-FB21-2BC7A3FBF36D}"/>
                  </a:ext>
                </a:extLst>
              </p:cNvPr>
              <p:cNvSpPr/>
              <p:nvPr/>
            </p:nvSpPr>
            <p:spPr>
              <a:xfrm>
                <a:off x="1105356" y="949192"/>
                <a:ext cx="12399" cy="33790"/>
              </a:xfrm>
              <a:custGeom>
                <a:avLst/>
                <a:gdLst/>
                <a:ahLst/>
                <a:cxnLst/>
                <a:rect l="l" t="t" r="r" b="b"/>
                <a:pathLst>
                  <a:path w="393" h="1071" extrusionOk="0">
                    <a:moveTo>
                      <a:pt x="102" y="1"/>
                    </a:moveTo>
                    <a:cubicBezTo>
                      <a:pt x="82" y="1"/>
                      <a:pt x="63" y="7"/>
                      <a:pt x="48" y="22"/>
                    </a:cubicBezTo>
                    <a:cubicBezTo>
                      <a:pt x="12" y="58"/>
                      <a:pt x="0" y="118"/>
                      <a:pt x="36" y="153"/>
                    </a:cubicBezTo>
                    <a:cubicBezTo>
                      <a:pt x="131" y="272"/>
                      <a:pt x="191" y="725"/>
                      <a:pt x="202" y="987"/>
                    </a:cubicBezTo>
                    <a:cubicBezTo>
                      <a:pt x="214" y="1034"/>
                      <a:pt x="250" y="1070"/>
                      <a:pt x="298" y="1070"/>
                    </a:cubicBezTo>
                    <a:lnTo>
                      <a:pt x="310" y="1070"/>
                    </a:lnTo>
                    <a:cubicBezTo>
                      <a:pt x="357" y="1070"/>
                      <a:pt x="393" y="1023"/>
                      <a:pt x="393" y="975"/>
                    </a:cubicBezTo>
                    <a:cubicBezTo>
                      <a:pt x="393" y="903"/>
                      <a:pt x="345" y="237"/>
                      <a:pt x="179" y="34"/>
                    </a:cubicBezTo>
                    <a:cubicBezTo>
                      <a:pt x="158" y="14"/>
                      <a:pt x="129"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49" name="Google Shape;973;p5">
                <a:extLst>
                  <a:ext uri="{FF2B5EF4-FFF2-40B4-BE49-F238E27FC236}">
                    <a16:creationId xmlns:a16="http://schemas.microsoft.com/office/drawing/2014/main" id="{FA2E0BEB-1168-522D-93B0-0C94C317707F}"/>
                  </a:ext>
                </a:extLst>
              </p:cNvPr>
              <p:cNvSpPr/>
              <p:nvPr/>
            </p:nvSpPr>
            <p:spPr>
              <a:xfrm>
                <a:off x="1140282" y="948655"/>
                <a:ext cx="12052" cy="34326"/>
              </a:xfrm>
              <a:custGeom>
                <a:avLst/>
                <a:gdLst/>
                <a:ahLst/>
                <a:cxnLst/>
                <a:rect l="l" t="t" r="r" b="b"/>
                <a:pathLst>
                  <a:path w="382" h="1088" extrusionOk="0">
                    <a:moveTo>
                      <a:pt x="203" y="1"/>
                    </a:moveTo>
                    <a:cubicBezTo>
                      <a:pt x="195" y="1"/>
                      <a:pt x="187" y="2"/>
                      <a:pt x="179" y="4"/>
                    </a:cubicBezTo>
                    <a:cubicBezTo>
                      <a:pt x="131" y="27"/>
                      <a:pt x="96" y="75"/>
                      <a:pt x="119" y="123"/>
                    </a:cubicBezTo>
                    <a:cubicBezTo>
                      <a:pt x="167" y="266"/>
                      <a:pt x="84" y="718"/>
                      <a:pt x="12" y="968"/>
                    </a:cubicBezTo>
                    <a:cubicBezTo>
                      <a:pt x="0" y="1016"/>
                      <a:pt x="24" y="1075"/>
                      <a:pt x="84" y="1087"/>
                    </a:cubicBezTo>
                    <a:lnTo>
                      <a:pt x="107" y="1087"/>
                    </a:lnTo>
                    <a:cubicBezTo>
                      <a:pt x="143" y="1087"/>
                      <a:pt x="179" y="1063"/>
                      <a:pt x="191" y="1016"/>
                    </a:cubicBezTo>
                    <a:cubicBezTo>
                      <a:pt x="215" y="944"/>
                      <a:pt x="381" y="301"/>
                      <a:pt x="298" y="63"/>
                    </a:cubicBezTo>
                    <a:cubicBezTo>
                      <a:pt x="278" y="24"/>
                      <a:pt x="242" y="1"/>
                      <a:pt x="20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0" name="Google Shape;974;p5">
                <a:extLst>
                  <a:ext uri="{FF2B5EF4-FFF2-40B4-BE49-F238E27FC236}">
                    <a16:creationId xmlns:a16="http://schemas.microsoft.com/office/drawing/2014/main" id="{4F94478F-FDD3-2073-FB99-6EB3AC9607B7}"/>
                  </a:ext>
                </a:extLst>
              </p:cNvPr>
              <p:cNvSpPr/>
              <p:nvPr/>
            </p:nvSpPr>
            <p:spPr>
              <a:xfrm>
                <a:off x="879963" y="1219134"/>
                <a:ext cx="13914" cy="33916"/>
              </a:xfrm>
              <a:custGeom>
                <a:avLst/>
                <a:gdLst/>
                <a:ahLst/>
                <a:cxnLst/>
                <a:rect l="l" t="t" r="r" b="b"/>
                <a:pathLst>
                  <a:path w="441" h="1075" extrusionOk="0">
                    <a:moveTo>
                      <a:pt x="344" y="0"/>
                    </a:moveTo>
                    <a:cubicBezTo>
                      <a:pt x="303" y="0"/>
                      <a:pt x="260" y="23"/>
                      <a:pt x="250" y="63"/>
                    </a:cubicBezTo>
                    <a:cubicBezTo>
                      <a:pt x="227" y="134"/>
                      <a:pt x="0" y="753"/>
                      <a:pt x="60" y="1003"/>
                    </a:cubicBezTo>
                    <a:cubicBezTo>
                      <a:pt x="72" y="1051"/>
                      <a:pt x="107" y="1075"/>
                      <a:pt x="155" y="1075"/>
                    </a:cubicBezTo>
                    <a:lnTo>
                      <a:pt x="179" y="1075"/>
                    </a:lnTo>
                    <a:cubicBezTo>
                      <a:pt x="227" y="1063"/>
                      <a:pt x="262" y="1003"/>
                      <a:pt x="250" y="956"/>
                    </a:cubicBezTo>
                    <a:cubicBezTo>
                      <a:pt x="203" y="813"/>
                      <a:pt x="334" y="372"/>
                      <a:pt x="417" y="122"/>
                    </a:cubicBezTo>
                    <a:cubicBezTo>
                      <a:pt x="441" y="75"/>
                      <a:pt x="417" y="27"/>
                      <a:pt x="369" y="3"/>
                    </a:cubicBezTo>
                    <a:cubicBezTo>
                      <a:pt x="361" y="1"/>
                      <a:pt x="353" y="0"/>
                      <a:pt x="34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1" name="Google Shape;975;p5">
                <a:extLst>
                  <a:ext uri="{FF2B5EF4-FFF2-40B4-BE49-F238E27FC236}">
                    <a16:creationId xmlns:a16="http://schemas.microsoft.com/office/drawing/2014/main" id="{6D4F8F5C-DB91-091C-F59E-21EC77F115F1}"/>
                  </a:ext>
                </a:extLst>
              </p:cNvPr>
              <p:cNvSpPr/>
              <p:nvPr/>
            </p:nvSpPr>
            <p:spPr>
              <a:xfrm>
                <a:off x="882960" y="1273431"/>
                <a:ext cx="13945" cy="34106"/>
              </a:xfrm>
              <a:custGeom>
                <a:avLst/>
                <a:gdLst/>
                <a:ahLst/>
                <a:cxnLst/>
                <a:rect l="l" t="t" r="r" b="b"/>
                <a:pathLst>
                  <a:path w="442" h="1081" extrusionOk="0">
                    <a:moveTo>
                      <a:pt x="337" y="1"/>
                    </a:moveTo>
                    <a:cubicBezTo>
                      <a:pt x="298" y="1"/>
                      <a:pt x="260" y="31"/>
                      <a:pt x="251" y="68"/>
                    </a:cubicBezTo>
                    <a:cubicBezTo>
                      <a:pt x="215" y="140"/>
                      <a:pt x="1" y="759"/>
                      <a:pt x="60" y="1009"/>
                    </a:cubicBezTo>
                    <a:cubicBezTo>
                      <a:pt x="72" y="1044"/>
                      <a:pt x="108" y="1080"/>
                      <a:pt x="155" y="1080"/>
                    </a:cubicBezTo>
                    <a:cubicBezTo>
                      <a:pt x="167" y="1080"/>
                      <a:pt x="167" y="1080"/>
                      <a:pt x="179" y="1068"/>
                    </a:cubicBezTo>
                    <a:cubicBezTo>
                      <a:pt x="227" y="1056"/>
                      <a:pt x="262" y="1009"/>
                      <a:pt x="239" y="961"/>
                    </a:cubicBezTo>
                    <a:cubicBezTo>
                      <a:pt x="203" y="818"/>
                      <a:pt x="334" y="378"/>
                      <a:pt x="417" y="128"/>
                    </a:cubicBezTo>
                    <a:cubicBezTo>
                      <a:pt x="441" y="80"/>
                      <a:pt x="417" y="20"/>
                      <a:pt x="370" y="9"/>
                    </a:cubicBezTo>
                    <a:cubicBezTo>
                      <a:pt x="359" y="3"/>
                      <a:pt x="348" y="1"/>
                      <a:pt x="33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2" name="Google Shape;976;p5">
                <a:extLst>
                  <a:ext uri="{FF2B5EF4-FFF2-40B4-BE49-F238E27FC236}">
                    <a16:creationId xmlns:a16="http://schemas.microsoft.com/office/drawing/2014/main" id="{75713ECE-A935-5A67-9F0A-683F9F918858}"/>
                  </a:ext>
                </a:extLst>
              </p:cNvPr>
              <p:cNvSpPr/>
              <p:nvPr/>
            </p:nvSpPr>
            <p:spPr>
              <a:xfrm>
                <a:off x="836014" y="1308136"/>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40"/>
                      <a:pt x="119" y="1075"/>
                      <a:pt x="155" y="1075"/>
                    </a:cubicBezTo>
                    <a:cubicBezTo>
                      <a:pt x="167" y="1075"/>
                      <a:pt x="167" y="1075"/>
                      <a:pt x="179" y="1064"/>
                    </a:cubicBezTo>
                    <a:cubicBezTo>
                      <a:pt x="226" y="1052"/>
                      <a:pt x="262" y="1004"/>
                      <a:pt x="250" y="956"/>
                    </a:cubicBezTo>
                    <a:cubicBezTo>
                      <a:pt x="215" y="814"/>
                      <a:pt x="334" y="373"/>
                      <a:pt x="429" y="123"/>
                    </a:cubicBezTo>
                    <a:cubicBezTo>
                      <a:pt x="441" y="75"/>
                      <a:pt x="417" y="28"/>
                      <a:pt x="369" y="4"/>
                    </a:cubicBezTo>
                    <a:cubicBezTo>
                      <a:pt x="361" y="2"/>
                      <a:pt x="353" y="1"/>
                      <a:pt x="34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3" name="Google Shape;977;p5">
                <a:extLst>
                  <a:ext uri="{FF2B5EF4-FFF2-40B4-BE49-F238E27FC236}">
                    <a16:creationId xmlns:a16="http://schemas.microsoft.com/office/drawing/2014/main" id="{C539C28A-E6C2-3F3B-62CB-1BB57A2CB0FE}"/>
                  </a:ext>
                </a:extLst>
              </p:cNvPr>
              <p:cNvSpPr/>
              <p:nvPr/>
            </p:nvSpPr>
            <p:spPr>
              <a:xfrm>
                <a:off x="859677" y="1308136"/>
                <a:ext cx="13914" cy="33948"/>
              </a:xfrm>
              <a:custGeom>
                <a:avLst/>
                <a:gdLst/>
                <a:ahLst/>
                <a:cxnLst/>
                <a:rect l="l" t="t" r="r" b="b"/>
                <a:pathLst>
                  <a:path w="441" h="1076" extrusionOk="0">
                    <a:moveTo>
                      <a:pt x="340" y="1"/>
                    </a:moveTo>
                    <a:cubicBezTo>
                      <a:pt x="294" y="1"/>
                      <a:pt x="258" y="24"/>
                      <a:pt x="238" y="63"/>
                    </a:cubicBezTo>
                    <a:cubicBezTo>
                      <a:pt x="215" y="135"/>
                      <a:pt x="0" y="754"/>
                      <a:pt x="60" y="1004"/>
                    </a:cubicBezTo>
                    <a:cubicBezTo>
                      <a:pt x="72" y="1040"/>
                      <a:pt x="108" y="1075"/>
                      <a:pt x="155" y="1075"/>
                    </a:cubicBezTo>
                    <a:cubicBezTo>
                      <a:pt x="155" y="1075"/>
                      <a:pt x="167" y="1075"/>
                      <a:pt x="179" y="1064"/>
                    </a:cubicBezTo>
                    <a:cubicBezTo>
                      <a:pt x="227" y="1052"/>
                      <a:pt x="250" y="1004"/>
                      <a:pt x="238" y="956"/>
                    </a:cubicBezTo>
                    <a:cubicBezTo>
                      <a:pt x="203" y="814"/>
                      <a:pt x="334" y="373"/>
                      <a:pt x="417" y="123"/>
                    </a:cubicBezTo>
                    <a:cubicBezTo>
                      <a:pt x="441" y="75"/>
                      <a:pt x="417" y="28"/>
                      <a:pt x="369" y="4"/>
                    </a:cubicBezTo>
                    <a:cubicBezTo>
                      <a:pt x="359" y="2"/>
                      <a:pt x="349" y="1"/>
                      <a:pt x="34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4" name="Google Shape;978;p5">
                <a:extLst>
                  <a:ext uri="{FF2B5EF4-FFF2-40B4-BE49-F238E27FC236}">
                    <a16:creationId xmlns:a16="http://schemas.microsoft.com/office/drawing/2014/main" id="{2DD82BA1-0B7C-00E6-6FEB-2F8533F7A49B}"/>
                  </a:ext>
                </a:extLst>
              </p:cNvPr>
              <p:cNvSpPr/>
              <p:nvPr/>
            </p:nvSpPr>
            <p:spPr>
              <a:xfrm>
                <a:off x="1372806" y="1848619"/>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7"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5" name="Google Shape;979;p5">
                <a:extLst>
                  <a:ext uri="{FF2B5EF4-FFF2-40B4-BE49-F238E27FC236}">
                    <a16:creationId xmlns:a16="http://schemas.microsoft.com/office/drawing/2014/main" id="{0B39DB22-33EF-74C7-79F8-C806CE3E4694}"/>
                  </a:ext>
                </a:extLst>
              </p:cNvPr>
              <p:cNvSpPr/>
              <p:nvPr/>
            </p:nvSpPr>
            <p:spPr>
              <a:xfrm>
                <a:off x="1388959" y="1796404"/>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6"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6" name="Google Shape;980;p5">
                <a:extLst>
                  <a:ext uri="{FF2B5EF4-FFF2-40B4-BE49-F238E27FC236}">
                    <a16:creationId xmlns:a16="http://schemas.microsoft.com/office/drawing/2014/main" id="{428EB2EA-5D7B-5ED3-1FB3-3372458BE8BF}"/>
                  </a:ext>
                </a:extLst>
              </p:cNvPr>
              <p:cNvSpPr/>
              <p:nvPr/>
            </p:nvSpPr>
            <p:spPr>
              <a:xfrm>
                <a:off x="1354759" y="1929923"/>
                <a:ext cx="10191" cy="34232"/>
              </a:xfrm>
              <a:custGeom>
                <a:avLst/>
                <a:gdLst/>
                <a:ahLst/>
                <a:cxnLst/>
                <a:rect l="l" t="t" r="r" b="b"/>
                <a:pathLst>
                  <a:path w="323" h="1085" extrusionOk="0">
                    <a:moveTo>
                      <a:pt x="110" y="1"/>
                    </a:moveTo>
                    <a:cubicBezTo>
                      <a:pt x="93" y="1"/>
                      <a:pt x="76" y="5"/>
                      <a:pt x="60" y="13"/>
                    </a:cubicBezTo>
                    <a:cubicBezTo>
                      <a:pt x="13" y="36"/>
                      <a:pt x="1" y="96"/>
                      <a:pt x="25" y="144"/>
                    </a:cubicBezTo>
                    <a:cubicBezTo>
                      <a:pt x="108" y="275"/>
                      <a:pt x="108" y="727"/>
                      <a:pt x="84" y="989"/>
                    </a:cubicBezTo>
                    <a:cubicBezTo>
                      <a:pt x="84" y="1037"/>
                      <a:pt x="120" y="1084"/>
                      <a:pt x="179" y="1084"/>
                    </a:cubicBezTo>
                    <a:cubicBezTo>
                      <a:pt x="227" y="1084"/>
                      <a:pt x="275" y="1048"/>
                      <a:pt x="275" y="1001"/>
                    </a:cubicBezTo>
                    <a:cubicBezTo>
                      <a:pt x="287" y="929"/>
                      <a:pt x="322" y="263"/>
                      <a:pt x="191" y="48"/>
                    </a:cubicBezTo>
                    <a:cubicBezTo>
                      <a:pt x="175" y="17"/>
                      <a:pt x="144" y="1"/>
                      <a:pt x="1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7" name="Google Shape;981;p5">
                <a:extLst>
                  <a:ext uri="{FF2B5EF4-FFF2-40B4-BE49-F238E27FC236}">
                    <a16:creationId xmlns:a16="http://schemas.microsoft.com/office/drawing/2014/main" id="{76F55AFA-7BCD-AE5E-DC39-F9DCBC9D7E6A}"/>
                  </a:ext>
                </a:extLst>
              </p:cNvPr>
              <p:cNvSpPr/>
              <p:nvPr/>
            </p:nvSpPr>
            <p:spPr>
              <a:xfrm>
                <a:off x="1413758" y="1933299"/>
                <a:ext cx="10159" cy="34232"/>
              </a:xfrm>
              <a:custGeom>
                <a:avLst/>
                <a:gdLst/>
                <a:ahLst/>
                <a:cxnLst/>
                <a:rect l="l" t="t" r="r" b="b"/>
                <a:pathLst>
                  <a:path w="322" h="1085" extrusionOk="0">
                    <a:moveTo>
                      <a:pt x="109" y="1"/>
                    </a:moveTo>
                    <a:cubicBezTo>
                      <a:pt x="93" y="1"/>
                      <a:pt x="75" y="5"/>
                      <a:pt x="60" y="13"/>
                    </a:cubicBezTo>
                    <a:cubicBezTo>
                      <a:pt x="12" y="37"/>
                      <a:pt x="0" y="96"/>
                      <a:pt x="24" y="144"/>
                    </a:cubicBezTo>
                    <a:cubicBezTo>
                      <a:pt x="107" y="275"/>
                      <a:pt x="107" y="727"/>
                      <a:pt x="83" y="989"/>
                    </a:cubicBezTo>
                    <a:cubicBezTo>
                      <a:pt x="83" y="1037"/>
                      <a:pt x="119" y="1084"/>
                      <a:pt x="179" y="1084"/>
                    </a:cubicBezTo>
                    <a:cubicBezTo>
                      <a:pt x="226" y="1084"/>
                      <a:pt x="274" y="1049"/>
                      <a:pt x="274" y="1001"/>
                    </a:cubicBezTo>
                    <a:cubicBezTo>
                      <a:pt x="286" y="930"/>
                      <a:pt x="322" y="263"/>
                      <a:pt x="191" y="49"/>
                    </a:cubicBezTo>
                    <a:cubicBezTo>
                      <a:pt x="175" y="17"/>
                      <a:pt x="143" y="1"/>
                      <a:pt x="10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8" name="Google Shape;982;p5">
                <a:extLst>
                  <a:ext uri="{FF2B5EF4-FFF2-40B4-BE49-F238E27FC236}">
                    <a16:creationId xmlns:a16="http://schemas.microsoft.com/office/drawing/2014/main" id="{0DAE3D20-2E9A-FB82-ED68-D8AD84B0D807}"/>
                  </a:ext>
                </a:extLst>
              </p:cNvPr>
              <p:cNvSpPr/>
              <p:nvPr/>
            </p:nvSpPr>
            <p:spPr>
              <a:xfrm>
                <a:off x="1367915" y="2080196"/>
                <a:ext cx="19940" cy="31203"/>
              </a:xfrm>
              <a:custGeom>
                <a:avLst/>
                <a:gdLst/>
                <a:ahLst/>
                <a:cxnLst/>
                <a:rect l="l" t="t" r="r" b="b"/>
                <a:pathLst>
                  <a:path w="632" h="989" extrusionOk="0">
                    <a:moveTo>
                      <a:pt x="536" y="0"/>
                    </a:moveTo>
                    <a:cubicBezTo>
                      <a:pt x="477" y="0"/>
                      <a:pt x="441" y="48"/>
                      <a:pt x="441" y="95"/>
                    </a:cubicBezTo>
                    <a:cubicBezTo>
                      <a:pt x="429" y="250"/>
                      <a:pt x="191" y="631"/>
                      <a:pt x="36" y="846"/>
                    </a:cubicBezTo>
                    <a:cubicBezTo>
                      <a:pt x="1" y="881"/>
                      <a:pt x="12" y="941"/>
                      <a:pt x="48" y="977"/>
                    </a:cubicBezTo>
                    <a:cubicBezTo>
                      <a:pt x="72" y="988"/>
                      <a:pt x="84" y="988"/>
                      <a:pt x="108" y="988"/>
                    </a:cubicBezTo>
                    <a:cubicBezTo>
                      <a:pt x="131" y="988"/>
                      <a:pt x="167" y="977"/>
                      <a:pt x="179" y="953"/>
                    </a:cubicBezTo>
                    <a:cubicBezTo>
                      <a:pt x="227" y="893"/>
                      <a:pt x="620" y="357"/>
                      <a:pt x="620" y="107"/>
                    </a:cubicBezTo>
                    <a:cubicBezTo>
                      <a:pt x="632" y="48"/>
                      <a:pt x="584" y="12"/>
                      <a:pt x="53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59" name="Google Shape;983;p5">
                <a:extLst>
                  <a:ext uri="{FF2B5EF4-FFF2-40B4-BE49-F238E27FC236}">
                    <a16:creationId xmlns:a16="http://schemas.microsoft.com/office/drawing/2014/main" id="{EE5FD317-39F9-F911-9CEB-48494C3886D3}"/>
                  </a:ext>
                </a:extLst>
              </p:cNvPr>
              <p:cNvSpPr/>
              <p:nvPr/>
            </p:nvSpPr>
            <p:spPr>
              <a:xfrm>
                <a:off x="1374289" y="1969740"/>
                <a:ext cx="10191" cy="34232"/>
              </a:xfrm>
              <a:custGeom>
                <a:avLst/>
                <a:gdLst/>
                <a:ahLst/>
                <a:cxnLst/>
                <a:rect l="l" t="t" r="r" b="b"/>
                <a:pathLst>
                  <a:path w="323" h="1085" extrusionOk="0">
                    <a:moveTo>
                      <a:pt x="102" y="1"/>
                    </a:moveTo>
                    <a:cubicBezTo>
                      <a:pt x="87" y="1"/>
                      <a:pt x="72" y="5"/>
                      <a:pt x="60" y="13"/>
                    </a:cubicBezTo>
                    <a:cubicBezTo>
                      <a:pt x="13" y="37"/>
                      <a:pt x="1" y="96"/>
                      <a:pt x="25" y="144"/>
                    </a:cubicBezTo>
                    <a:cubicBezTo>
                      <a:pt x="96" y="275"/>
                      <a:pt x="96" y="727"/>
                      <a:pt x="84" y="989"/>
                    </a:cubicBezTo>
                    <a:cubicBezTo>
                      <a:pt x="84" y="1037"/>
                      <a:pt x="120" y="1084"/>
                      <a:pt x="168" y="1084"/>
                    </a:cubicBezTo>
                    <a:lnTo>
                      <a:pt x="180" y="1084"/>
                    </a:lnTo>
                    <a:cubicBezTo>
                      <a:pt x="227" y="1084"/>
                      <a:pt x="263" y="1049"/>
                      <a:pt x="275" y="1001"/>
                    </a:cubicBezTo>
                    <a:cubicBezTo>
                      <a:pt x="275" y="929"/>
                      <a:pt x="322" y="263"/>
                      <a:pt x="180" y="48"/>
                    </a:cubicBezTo>
                    <a:cubicBezTo>
                      <a:pt x="164" y="17"/>
                      <a:pt x="132"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0" name="Google Shape;984;p5">
                <a:extLst>
                  <a:ext uri="{FF2B5EF4-FFF2-40B4-BE49-F238E27FC236}">
                    <a16:creationId xmlns:a16="http://schemas.microsoft.com/office/drawing/2014/main" id="{4236DCE8-95CA-FDF4-0EE1-B5D44FCAB7F7}"/>
                  </a:ext>
                </a:extLst>
              </p:cNvPr>
              <p:cNvSpPr/>
              <p:nvPr/>
            </p:nvSpPr>
            <p:spPr>
              <a:xfrm>
                <a:off x="1390064" y="1900456"/>
                <a:ext cx="10191" cy="34390"/>
              </a:xfrm>
              <a:custGeom>
                <a:avLst/>
                <a:gdLst/>
                <a:ahLst/>
                <a:cxnLst/>
                <a:rect l="l" t="t" r="r" b="b"/>
                <a:pathLst>
                  <a:path w="323" h="1090" extrusionOk="0">
                    <a:moveTo>
                      <a:pt x="113" y="0"/>
                    </a:moveTo>
                    <a:cubicBezTo>
                      <a:pt x="95" y="0"/>
                      <a:pt x="77" y="6"/>
                      <a:pt x="61" y="18"/>
                    </a:cubicBezTo>
                    <a:cubicBezTo>
                      <a:pt x="25" y="42"/>
                      <a:pt x="1" y="101"/>
                      <a:pt x="37" y="149"/>
                    </a:cubicBezTo>
                    <a:cubicBezTo>
                      <a:pt x="108" y="268"/>
                      <a:pt x="108" y="732"/>
                      <a:pt x="96" y="994"/>
                    </a:cubicBezTo>
                    <a:cubicBezTo>
                      <a:pt x="84" y="1042"/>
                      <a:pt x="132" y="1090"/>
                      <a:pt x="180" y="1090"/>
                    </a:cubicBezTo>
                    <a:lnTo>
                      <a:pt x="191" y="1090"/>
                    </a:lnTo>
                    <a:cubicBezTo>
                      <a:pt x="239" y="1090"/>
                      <a:pt x="275" y="1054"/>
                      <a:pt x="287" y="1006"/>
                    </a:cubicBezTo>
                    <a:cubicBezTo>
                      <a:pt x="287" y="923"/>
                      <a:pt x="322" y="268"/>
                      <a:pt x="191" y="42"/>
                    </a:cubicBezTo>
                    <a:cubicBezTo>
                      <a:pt x="176" y="19"/>
                      <a:pt x="145" y="0"/>
                      <a:pt x="11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1" name="Google Shape;985;p5">
                <a:extLst>
                  <a:ext uri="{FF2B5EF4-FFF2-40B4-BE49-F238E27FC236}">
                    <a16:creationId xmlns:a16="http://schemas.microsoft.com/office/drawing/2014/main" id="{5FC36754-4672-D162-FDE2-1999E58F40B9}"/>
                  </a:ext>
                </a:extLst>
              </p:cNvPr>
              <p:cNvSpPr/>
              <p:nvPr/>
            </p:nvSpPr>
            <p:spPr>
              <a:xfrm>
                <a:off x="1418995" y="1984032"/>
                <a:ext cx="10191" cy="34200"/>
              </a:xfrm>
              <a:custGeom>
                <a:avLst/>
                <a:gdLst/>
                <a:ahLst/>
                <a:cxnLst/>
                <a:rect l="l" t="t" r="r" b="b"/>
                <a:pathLst>
                  <a:path w="323" h="1084" extrusionOk="0">
                    <a:moveTo>
                      <a:pt x="110" y="0"/>
                    </a:moveTo>
                    <a:cubicBezTo>
                      <a:pt x="93" y="0"/>
                      <a:pt x="76" y="4"/>
                      <a:pt x="60" y="12"/>
                    </a:cubicBezTo>
                    <a:cubicBezTo>
                      <a:pt x="25" y="36"/>
                      <a:pt x="1" y="95"/>
                      <a:pt x="36" y="143"/>
                    </a:cubicBezTo>
                    <a:cubicBezTo>
                      <a:pt x="108" y="274"/>
                      <a:pt x="108" y="727"/>
                      <a:pt x="96" y="988"/>
                    </a:cubicBezTo>
                    <a:cubicBezTo>
                      <a:pt x="84" y="1036"/>
                      <a:pt x="120" y="1084"/>
                      <a:pt x="179" y="1084"/>
                    </a:cubicBezTo>
                    <a:cubicBezTo>
                      <a:pt x="227" y="1084"/>
                      <a:pt x="275" y="1048"/>
                      <a:pt x="275" y="1000"/>
                    </a:cubicBezTo>
                    <a:cubicBezTo>
                      <a:pt x="287" y="929"/>
                      <a:pt x="322" y="262"/>
                      <a:pt x="191" y="48"/>
                    </a:cubicBezTo>
                    <a:cubicBezTo>
                      <a:pt x="175" y="16"/>
                      <a:pt x="144" y="0"/>
                      <a:pt x="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2" name="Google Shape;986;p5">
                <a:extLst>
                  <a:ext uri="{FF2B5EF4-FFF2-40B4-BE49-F238E27FC236}">
                    <a16:creationId xmlns:a16="http://schemas.microsoft.com/office/drawing/2014/main" id="{E04835C3-0B07-C465-00AC-7F88A2B19D64}"/>
                  </a:ext>
                </a:extLst>
              </p:cNvPr>
              <p:cNvSpPr/>
              <p:nvPr/>
            </p:nvSpPr>
            <p:spPr>
              <a:xfrm>
                <a:off x="1409246" y="2052022"/>
                <a:ext cx="20697" cy="30824"/>
              </a:xfrm>
              <a:custGeom>
                <a:avLst/>
                <a:gdLst/>
                <a:ahLst/>
                <a:cxnLst/>
                <a:rect l="l" t="t" r="r" b="b"/>
                <a:pathLst>
                  <a:path w="656" h="977" extrusionOk="0">
                    <a:moveTo>
                      <a:pt x="560" y="0"/>
                    </a:moveTo>
                    <a:cubicBezTo>
                      <a:pt x="512" y="0"/>
                      <a:pt x="465" y="36"/>
                      <a:pt x="465" y="96"/>
                    </a:cubicBezTo>
                    <a:cubicBezTo>
                      <a:pt x="453" y="238"/>
                      <a:pt x="191" y="619"/>
                      <a:pt x="24" y="822"/>
                    </a:cubicBezTo>
                    <a:cubicBezTo>
                      <a:pt x="0" y="858"/>
                      <a:pt x="0" y="917"/>
                      <a:pt x="48" y="953"/>
                    </a:cubicBezTo>
                    <a:cubicBezTo>
                      <a:pt x="60" y="965"/>
                      <a:pt x="84" y="977"/>
                      <a:pt x="107" y="977"/>
                    </a:cubicBezTo>
                    <a:cubicBezTo>
                      <a:pt x="131" y="977"/>
                      <a:pt x="155" y="965"/>
                      <a:pt x="179" y="941"/>
                    </a:cubicBezTo>
                    <a:cubicBezTo>
                      <a:pt x="226" y="881"/>
                      <a:pt x="631" y="357"/>
                      <a:pt x="655" y="107"/>
                    </a:cubicBezTo>
                    <a:cubicBezTo>
                      <a:pt x="655" y="48"/>
                      <a:pt x="619" y="0"/>
                      <a:pt x="56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3" name="Google Shape;987;p5">
                <a:extLst>
                  <a:ext uri="{FF2B5EF4-FFF2-40B4-BE49-F238E27FC236}">
                    <a16:creationId xmlns:a16="http://schemas.microsoft.com/office/drawing/2014/main" id="{14A727A8-EAC3-CDFE-2E94-EC1DD6D0DFC1}"/>
                  </a:ext>
                </a:extLst>
              </p:cNvPr>
              <p:cNvSpPr/>
              <p:nvPr/>
            </p:nvSpPr>
            <p:spPr>
              <a:xfrm>
                <a:off x="1386688" y="2021103"/>
                <a:ext cx="15081" cy="33569"/>
              </a:xfrm>
              <a:custGeom>
                <a:avLst/>
                <a:gdLst/>
                <a:ahLst/>
                <a:cxnLst/>
                <a:rect l="l" t="t" r="r" b="b"/>
                <a:pathLst>
                  <a:path w="478" h="1064" extrusionOk="0">
                    <a:moveTo>
                      <a:pt x="334" y="1"/>
                    </a:moveTo>
                    <a:cubicBezTo>
                      <a:pt x="326" y="1"/>
                      <a:pt x="318" y="2"/>
                      <a:pt x="310" y="4"/>
                    </a:cubicBezTo>
                    <a:cubicBezTo>
                      <a:pt x="251" y="4"/>
                      <a:pt x="227" y="63"/>
                      <a:pt x="239" y="111"/>
                    </a:cubicBezTo>
                    <a:cubicBezTo>
                      <a:pt x="263" y="254"/>
                      <a:pt x="120" y="695"/>
                      <a:pt x="25" y="933"/>
                    </a:cubicBezTo>
                    <a:cubicBezTo>
                      <a:pt x="1" y="980"/>
                      <a:pt x="25" y="1040"/>
                      <a:pt x="72" y="1052"/>
                    </a:cubicBezTo>
                    <a:cubicBezTo>
                      <a:pt x="84" y="1064"/>
                      <a:pt x="96" y="1064"/>
                      <a:pt x="108" y="1064"/>
                    </a:cubicBezTo>
                    <a:cubicBezTo>
                      <a:pt x="144" y="1064"/>
                      <a:pt x="179" y="1040"/>
                      <a:pt x="191" y="1004"/>
                    </a:cubicBezTo>
                    <a:cubicBezTo>
                      <a:pt x="227" y="933"/>
                      <a:pt x="477" y="325"/>
                      <a:pt x="418" y="75"/>
                    </a:cubicBezTo>
                    <a:cubicBezTo>
                      <a:pt x="408" y="26"/>
                      <a:pt x="373" y="1"/>
                      <a:pt x="33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4" name="Google Shape;988;p5">
                <a:extLst>
                  <a:ext uri="{FF2B5EF4-FFF2-40B4-BE49-F238E27FC236}">
                    <a16:creationId xmlns:a16="http://schemas.microsoft.com/office/drawing/2014/main" id="{0F9EA149-8503-84D7-E944-38370451B7EE}"/>
                  </a:ext>
                </a:extLst>
              </p:cNvPr>
              <p:cNvSpPr/>
              <p:nvPr/>
            </p:nvSpPr>
            <p:spPr>
              <a:xfrm>
                <a:off x="1356274" y="2031735"/>
                <a:ext cx="10159" cy="34200"/>
              </a:xfrm>
              <a:custGeom>
                <a:avLst/>
                <a:gdLst/>
                <a:ahLst/>
                <a:cxnLst/>
                <a:rect l="l" t="t" r="r" b="b"/>
                <a:pathLst>
                  <a:path w="322" h="1084" extrusionOk="0">
                    <a:moveTo>
                      <a:pt x="110" y="0"/>
                    </a:moveTo>
                    <a:cubicBezTo>
                      <a:pt x="93" y="0"/>
                      <a:pt x="76" y="4"/>
                      <a:pt x="60" y="12"/>
                    </a:cubicBezTo>
                    <a:cubicBezTo>
                      <a:pt x="12" y="36"/>
                      <a:pt x="0" y="96"/>
                      <a:pt x="24" y="143"/>
                    </a:cubicBezTo>
                    <a:cubicBezTo>
                      <a:pt x="108" y="274"/>
                      <a:pt x="108" y="727"/>
                      <a:pt x="84" y="989"/>
                    </a:cubicBezTo>
                    <a:cubicBezTo>
                      <a:pt x="84" y="1036"/>
                      <a:pt x="119" y="1084"/>
                      <a:pt x="179" y="1084"/>
                    </a:cubicBezTo>
                    <a:cubicBezTo>
                      <a:pt x="227" y="1084"/>
                      <a:pt x="274" y="1048"/>
                      <a:pt x="274" y="1000"/>
                    </a:cubicBezTo>
                    <a:cubicBezTo>
                      <a:pt x="286" y="929"/>
                      <a:pt x="322" y="262"/>
                      <a:pt x="191" y="48"/>
                    </a:cubicBezTo>
                    <a:cubicBezTo>
                      <a:pt x="175" y="16"/>
                      <a:pt x="143" y="0"/>
                      <a:pt x="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5" name="Google Shape;989;p5">
                <a:extLst>
                  <a:ext uri="{FF2B5EF4-FFF2-40B4-BE49-F238E27FC236}">
                    <a16:creationId xmlns:a16="http://schemas.microsoft.com/office/drawing/2014/main" id="{26DD05CE-7A3E-7D1D-86C4-0ED77CBEB3E9}"/>
                  </a:ext>
                </a:extLst>
              </p:cNvPr>
              <p:cNvSpPr/>
              <p:nvPr/>
            </p:nvSpPr>
            <p:spPr>
              <a:xfrm>
                <a:off x="862674" y="1359783"/>
                <a:ext cx="13945" cy="33758"/>
              </a:xfrm>
              <a:custGeom>
                <a:avLst/>
                <a:gdLst/>
                <a:ahLst/>
                <a:cxnLst/>
                <a:rect l="l" t="t" r="r" b="b"/>
                <a:pathLst>
                  <a:path w="442" h="1070" extrusionOk="0">
                    <a:moveTo>
                      <a:pt x="325" y="1"/>
                    </a:moveTo>
                    <a:cubicBezTo>
                      <a:pt x="286" y="1"/>
                      <a:pt x="256" y="23"/>
                      <a:pt x="239" y="58"/>
                    </a:cubicBezTo>
                    <a:cubicBezTo>
                      <a:pt x="215" y="129"/>
                      <a:pt x="1" y="760"/>
                      <a:pt x="60" y="1010"/>
                    </a:cubicBezTo>
                    <a:cubicBezTo>
                      <a:pt x="72" y="1046"/>
                      <a:pt x="108" y="1070"/>
                      <a:pt x="155" y="1070"/>
                    </a:cubicBezTo>
                    <a:lnTo>
                      <a:pt x="179" y="1070"/>
                    </a:lnTo>
                    <a:cubicBezTo>
                      <a:pt x="227" y="1058"/>
                      <a:pt x="263" y="1010"/>
                      <a:pt x="239" y="951"/>
                    </a:cubicBezTo>
                    <a:cubicBezTo>
                      <a:pt x="203" y="808"/>
                      <a:pt x="334" y="367"/>
                      <a:pt x="417" y="129"/>
                    </a:cubicBezTo>
                    <a:cubicBezTo>
                      <a:pt x="441" y="81"/>
                      <a:pt x="417" y="22"/>
                      <a:pt x="370" y="10"/>
                    </a:cubicBezTo>
                    <a:cubicBezTo>
                      <a:pt x="354" y="4"/>
                      <a:pt x="339" y="1"/>
                      <a:pt x="32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6" name="Google Shape;990;p5">
                <a:extLst>
                  <a:ext uri="{FF2B5EF4-FFF2-40B4-BE49-F238E27FC236}">
                    <a16:creationId xmlns:a16="http://schemas.microsoft.com/office/drawing/2014/main" id="{932CD25B-7908-7FE6-708A-5AD59FDE222A}"/>
                  </a:ext>
                </a:extLst>
              </p:cNvPr>
              <p:cNvSpPr/>
              <p:nvPr/>
            </p:nvSpPr>
            <p:spPr>
              <a:xfrm>
                <a:off x="836014" y="1369375"/>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51"/>
                      <a:pt x="119" y="1075"/>
                      <a:pt x="155" y="1075"/>
                    </a:cubicBezTo>
                    <a:cubicBezTo>
                      <a:pt x="167" y="1075"/>
                      <a:pt x="167" y="1075"/>
                      <a:pt x="179" y="1063"/>
                    </a:cubicBezTo>
                    <a:cubicBezTo>
                      <a:pt x="226" y="1063"/>
                      <a:pt x="262" y="1004"/>
                      <a:pt x="250" y="956"/>
                    </a:cubicBezTo>
                    <a:cubicBezTo>
                      <a:pt x="215" y="813"/>
                      <a:pt x="334" y="373"/>
                      <a:pt x="429" y="123"/>
                    </a:cubicBezTo>
                    <a:cubicBezTo>
                      <a:pt x="441" y="75"/>
                      <a:pt x="417" y="27"/>
                      <a:pt x="369" y="4"/>
                    </a:cubicBezTo>
                    <a:cubicBezTo>
                      <a:pt x="361" y="2"/>
                      <a:pt x="353" y="1"/>
                      <a:pt x="34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7" name="Google Shape;991;p5">
                <a:extLst>
                  <a:ext uri="{FF2B5EF4-FFF2-40B4-BE49-F238E27FC236}">
                    <a16:creationId xmlns:a16="http://schemas.microsoft.com/office/drawing/2014/main" id="{20DB6B2C-8319-29A2-8BE4-5B46C61A1D55}"/>
                  </a:ext>
                </a:extLst>
              </p:cNvPr>
              <p:cNvSpPr/>
              <p:nvPr/>
            </p:nvSpPr>
            <p:spPr>
              <a:xfrm>
                <a:off x="853650" y="1249548"/>
                <a:ext cx="13945" cy="33948"/>
              </a:xfrm>
              <a:custGeom>
                <a:avLst/>
                <a:gdLst/>
                <a:ahLst/>
                <a:cxnLst/>
                <a:rect l="l" t="t" r="r" b="b"/>
                <a:pathLst>
                  <a:path w="442" h="1076" extrusionOk="0">
                    <a:moveTo>
                      <a:pt x="340" y="1"/>
                    </a:moveTo>
                    <a:cubicBezTo>
                      <a:pt x="295" y="1"/>
                      <a:pt x="259" y="24"/>
                      <a:pt x="239" y="63"/>
                    </a:cubicBezTo>
                    <a:cubicBezTo>
                      <a:pt x="215" y="135"/>
                      <a:pt x="1" y="754"/>
                      <a:pt x="60" y="1004"/>
                    </a:cubicBezTo>
                    <a:cubicBezTo>
                      <a:pt x="72" y="1051"/>
                      <a:pt x="108" y="1075"/>
                      <a:pt x="156" y="1075"/>
                    </a:cubicBezTo>
                    <a:lnTo>
                      <a:pt x="179" y="1075"/>
                    </a:lnTo>
                    <a:cubicBezTo>
                      <a:pt x="227" y="1063"/>
                      <a:pt x="251" y="1004"/>
                      <a:pt x="239" y="956"/>
                    </a:cubicBezTo>
                    <a:cubicBezTo>
                      <a:pt x="203" y="813"/>
                      <a:pt x="334" y="373"/>
                      <a:pt x="418" y="135"/>
                    </a:cubicBezTo>
                    <a:cubicBezTo>
                      <a:pt x="441" y="75"/>
                      <a:pt x="418" y="27"/>
                      <a:pt x="370" y="4"/>
                    </a:cubicBezTo>
                    <a:cubicBezTo>
                      <a:pt x="360" y="2"/>
                      <a:pt x="350" y="1"/>
                      <a:pt x="34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8" name="Google Shape;992;p5">
                <a:extLst>
                  <a:ext uri="{FF2B5EF4-FFF2-40B4-BE49-F238E27FC236}">
                    <a16:creationId xmlns:a16="http://schemas.microsoft.com/office/drawing/2014/main" id="{40D1767D-0E06-087D-96EB-7D1F1F341104}"/>
                  </a:ext>
                </a:extLst>
              </p:cNvPr>
              <p:cNvSpPr/>
              <p:nvPr/>
            </p:nvSpPr>
            <p:spPr>
              <a:xfrm>
                <a:off x="747359" y="1973431"/>
                <a:ext cx="15807" cy="32780"/>
              </a:xfrm>
              <a:custGeom>
                <a:avLst/>
                <a:gdLst/>
                <a:ahLst/>
                <a:cxnLst/>
                <a:rect l="l" t="t" r="r" b="b"/>
                <a:pathLst>
                  <a:path w="501" h="1039" extrusionOk="0">
                    <a:moveTo>
                      <a:pt x="102" y="1"/>
                    </a:moveTo>
                    <a:cubicBezTo>
                      <a:pt x="96" y="1"/>
                      <a:pt x="90" y="1"/>
                      <a:pt x="84" y="3"/>
                    </a:cubicBezTo>
                    <a:cubicBezTo>
                      <a:pt x="24" y="3"/>
                      <a:pt x="0" y="62"/>
                      <a:pt x="0" y="110"/>
                    </a:cubicBezTo>
                    <a:cubicBezTo>
                      <a:pt x="12" y="181"/>
                      <a:pt x="143" y="824"/>
                      <a:pt x="322" y="1015"/>
                    </a:cubicBezTo>
                    <a:cubicBezTo>
                      <a:pt x="346" y="1027"/>
                      <a:pt x="369" y="1039"/>
                      <a:pt x="393" y="1039"/>
                    </a:cubicBezTo>
                    <a:cubicBezTo>
                      <a:pt x="417" y="1039"/>
                      <a:pt x="441" y="1027"/>
                      <a:pt x="453" y="1015"/>
                    </a:cubicBezTo>
                    <a:cubicBezTo>
                      <a:pt x="500" y="979"/>
                      <a:pt x="500" y="920"/>
                      <a:pt x="453" y="884"/>
                    </a:cubicBezTo>
                    <a:cubicBezTo>
                      <a:pt x="346" y="777"/>
                      <a:pt x="239" y="324"/>
                      <a:pt x="191" y="74"/>
                    </a:cubicBezTo>
                    <a:cubicBezTo>
                      <a:pt x="181" y="33"/>
                      <a:pt x="143" y="1"/>
                      <a:pt x="1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69" name="Google Shape;993;p5">
                <a:extLst>
                  <a:ext uri="{FF2B5EF4-FFF2-40B4-BE49-F238E27FC236}">
                    <a16:creationId xmlns:a16="http://schemas.microsoft.com/office/drawing/2014/main" id="{7CA06C6A-53AC-DEF2-3100-457E7C14E2AD}"/>
                  </a:ext>
                </a:extLst>
              </p:cNvPr>
              <p:cNvSpPr/>
              <p:nvPr/>
            </p:nvSpPr>
            <p:spPr>
              <a:xfrm>
                <a:off x="778909" y="1986966"/>
                <a:ext cx="15807" cy="33159"/>
              </a:xfrm>
              <a:custGeom>
                <a:avLst/>
                <a:gdLst/>
                <a:ahLst/>
                <a:cxnLst/>
                <a:rect l="l" t="t" r="r" b="b"/>
                <a:pathLst>
                  <a:path w="501" h="1051" extrusionOk="0">
                    <a:moveTo>
                      <a:pt x="103" y="0"/>
                    </a:moveTo>
                    <a:cubicBezTo>
                      <a:pt x="96" y="0"/>
                      <a:pt x="90" y="1"/>
                      <a:pt x="84" y="2"/>
                    </a:cubicBezTo>
                    <a:cubicBezTo>
                      <a:pt x="36" y="14"/>
                      <a:pt x="1" y="62"/>
                      <a:pt x="12" y="110"/>
                    </a:cubicBezTo>
                    <a:cubicBezTo>
                      <a:pt x="24" y="193"/>
                      <a:pt x="143" y="836"/>
                      <a:pt x="334" y="1015"/>
                    </a:cubicBezTo>
                    <a:cubicBezTo>
                      <a:pt x="346" y="1038"/>
                      <a:pt x="370" y="1050"/>
                      <a:pt x="393" y="1050"/>
                    </a:cubicBezTo>
                    <a:cubicBezTo>
                      <a:pt x="417" y="1050"/>
                      <a:pt x="441" y="1038"/>
                      <a:pt x="465" y="1015"/>
                    </a:cubicBezTo>
                    <a:cubicBezTo>
                      <a:pt x="501" y="979"/>
                      <a:pt x="501" y="919"/>
                      <a:pt x="465" y="884"/>
                    </a:cubicBezTo>
                    <a:cubicBezTo>
                      <a:pt x="358" y="776"/>
                      <a:pt x="239" y="336"/>
                      <a:pt x="191" y="86"/>
                    </a:cubicBezTo>
                    <a:cubicBezTo>
                      <a:pt x="191" y="34"/>
                      <a:pt x="146" y="0"/>
                      <a:pt x="1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0" name="Google Shape;994;p5">
                <a:extLst>
                  <a:ext uri="{FF2B5EF4-FFF2-40B4-BE49-F238E27FC236}">
                    <a16:creationId xmlns:a16="http://schemas.microsoft.com/office/drawing/2014/main" id="{4B81E7F4-F2DE-1156-915B-FB5ECBFC0013}"/>
                  </a:ext>
                </a:extLst>
              </p:cNvPr>
              <p:cNvSpPr/>
              <p:nvPr/>
            </p:nvSpPr>
            <p:spPr>
              <a:xfrm>
                <a:off x="808976" y="2032398"/>
                <a:ext cx="15807" cy="32780"/>
              </a:xfrm>
              <a:custGeom>
                <a:avLst/>
                <a:gdLst/>
                <a:ahLst/>
                <a:cxnLst/>
                <a:rect l="l" t="t" r="r" b="b"/>
                <a:pathLst>
                  <a:path w="501" h="1039" extrusionOk="0">
                    <a:moveTo>
                      <a:pt x="114" y="1"/>
                    </a:moveTo>
                    <a:cubicBezTo>
                      <a:pt x="108" y="1"/>
                      <a:pt x="102" y="2"/>
                      <a:pt x="95" y="3"/>
                    </a:cubicBezTo>
                    <a:cubicBezTo>
                      <a:pt x="36" y="15"/>
                      <a:pt x="0" y="63"/>
                      <a:pt x="12" y="110"/>
                    </a:cubicBezTo>
                    <a:cubicBezTo>
                      <a:pt x="24" y="182"/>
                      <a:pt x="155" y="837"/>
                      <a:pt x="333" y="1015"/>
                    </a:cubicBezTo>
                    <a:cubicBezTo>
                      <a:pt x="357" y="1039"/>
                      <a:pt x="381" y="1039"/>
                      <a:pt x="405" y="1039"/>
                    </a:cubicBezTo>
                    <a:cubicBezTo>
                      <a:pt x="429" y="1039"/>
                      <a:pt x="452" y="1039"/>
                      <a:pt x="464" y="1015"/>
                    </a:cubicBezTo>
                    <a:cubicBezTo>
                      <a:pt x="500" y="979"/>
                      <a:pt x="500" y="920"/>
                      <a:pt x="464" y="884"/>
                    </a:cubicBezTo>
                    <a:cubicBezTo>
                      <a:pt x="357" y="777"/>
                      <a:pt x="250" y="337"/>
                      <a:pt x="202" y="75"/>
                    </a:cubicBezTo>
                    <a:cubicBezTo>
                      <a:pt x="192" y="33"/>
                      <a:pt x="155"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1" name="Google Shape;995;p5">
                <a:extLst>
                  <a:ext uri="{FF2B5EF4-FFF2-40B4-BE49-F238E27FC236}">
                    <a16:creationId xmlns:a16="http://schemas.microsoft.com/office/drawing/2014/main" id="{D33158CC-D38C-4D25-2150-8F945C216903}"/>
                  </a:ext>
                </a:extLst>
              </p:cNvPr>
              <p:cNvSpPr/>
              <p:nvPr/>
            </p:nvSpPr>
            <p:spPr>
              <a:xfrm>
                <a:off x="778909" y="2085812"/>
                <a:ext cx="15807" cy="33096"/>
              </a:xfrm>
              <a:custGeom>
                <a:avLst/>
                <a:gdLst/>
                <a:ahLst/>
                <a:cxnLst/>
                <a:rect l="l" t="t" r="r" b="b"/>
                <a:pathLst>
                  <a:path w="501" h="1049" extrusionOk="0">
                    <a:moveTo>
                      <a:pt x="84" y="1"/>
                    </a:moveTo>
                    <a:cubicBezTo>
                      <a:pt x="36" y="13"/>
                      <a:pt x="1" y="60"/>
                      <a:pt x="12" y="120"/>
                    </a:cubicBezTo>
                    <a:cubicBezTo>
                      <a:pt x="24" y="191"/>
                      <a:pt x="143" y="834"/>
                      <a:pt x="334" y="1025"/>
                    </a:cubicBezTo>
                    <a:cubicBezTo>
                      <a:pt x="346" y="1037"/>
                      <a:pt x="370" y="1049"/>
                      <a:pt x="393" y="1049"/>
                    </a:cubicBezTo>
                    <a:cubicBezTo>
                      <a:pt x="417" y="1049"/>
                      <a:pt x="441" y="1037"/>
                      <a:pt x="465" y="1025"/>
                    </a:cubicBezTo>
                    <a:cubicBezTo>
                      <a:pt x="501" y="989"/>
                      <a:pt x="501" y="930"/>
                      <a:pt x="465" y="882"/>
                    </a:cubicBezTo>
                    <a:cubicBezTo>
                      <a:pt x="358" y="787"/>
                      <a:pt x="239" y="334"/>
                      <a:pt x="191" y="84"/>
                    </a:cubicBezTo>
                    <a:cubicBezTo>
                      <a:pt x="191" y="25"/>
                      <a:pt x="131" y="1"/>
                      <a:pt x="8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2" name="Google Shape;996;p5">
                <a:extLst>
                  <a:ext uri="{FF2B5EF4-FFF2-40B4-BE49-F238E27FC236}">
                    <a16:creationId xmlns:a16="http://schemas.microsoft.com/office/drawing/2014/main" id="{70BE9B3C-4DA1-814C-A2D9-9822992BC7D4}"/>
                  </a:ext>
                </a:extLst>
              </p:cNvPr>
              <p:cNvSpPr/>
              <p:nvPr/>
            </p:nvSpPr>
            <p:spPr>
              <a:xfrm>
                <a:off x="806704" y="2074107"/>
                <a:ext cx="15807" cy="32780"/>
              </a:xfrm>
              <a:custGeom>
                <a:avLst/>
                <a:gdLst/>
                <a:ahLst/>
                <a:cxnLst/>
                <a:rect l="l" t="t" r="r" b="b"/>
                <a:pathLst>
                  <a:path w="501" h="1039" extrusionOk="0">
                    <a:moveTo>
                      <a:pt x="103" y="0"/>
                    </a:moveTo>
                    <a:cubicBezTo>
                      <a:pt x="96" y="0"/>
                      <a:pt x="90" y="1"/>
                      <a:pt x="84" y="3"/>
                    </a:cubicBezTo>
                    <a:cubicBezTo>
                      <a:pt x="24" y="3"/>
                      <a:pt x="1" y="62"/>
                      <a:pt x="1" y="110"/>
                    </a:cubicBezTo>
                    <a:cubicBezTo>
                      <a:pt x="12" y="181"/>
                      <a:pt x="143" y="836"/>
                      <a:pt x="322" y="1015"/>
                    </a:cubicBezTo>
                    <a:cubicBezTo>
                      <a:pt x="346" y="1027"/>
                      <a:pt x="370" y="1039"/>
                      <a:pt x="393" y="1039"/>
                    </a:cubicBezTo>
                    <a:cubicBezTo>
                      <a:pt x="417" y="1039"/>
                      <a:pt x="441" y="1027"/>
                      <a:pt x="453" y="1015"/>
                    </a:cubicBezTo>
                    <a:cubicBezTo>
                      <a:pt x="501" y="979"/>
                      <a:pt x="501" y="920"/>
                      <a:pt x="453" y="884"/>
                    </a:cubicBezTo>
                    <a:cubicBezTo>
                      <a:pt x="358" y="777"/>
                      <a:pt x="239" y="324"/>
                      <a:pt x="191" y="74"/>
                    </a:cubicBezTo>
                    <a:cubicBezTo>
                      <a:pt x="181" y="33"/>
                      <a:pt x="143" y="0"/>
                      <a:pt x="1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3" name="Google Shape;997;p5">
                <a:extLst>
                  <a:ext uri="{FF2B5EF4-FFF2-40B4-BE49-F238E27FC236}">
                    <a16:creationId xmlns:a16="http://schemas.microsoft.com/office/drawing/2014/main" id="{6A73A105-1B2B-1A1D-35EE-7524803A9662}"/>
                  </a:ext>
                </a:extLst>
              </p:cNvPr>
              <p:cNvSpPr/>
              <p:nvPr/>
            </p:nvSpPr>
            <p:spPr>
              <a:xfrm>
                <a:off x="835257" y="2116920"/>
                <a:ext cx="15807" cy="33159"/>
              </a:xfrm>
              <a:custGeom>
                <a:avLst/>
                <a:gdLst/>
                <a:ahLst/>
                <a:cxnLst/>
                <a:rect l="l" t="t" r="r" b="b"/>
                <a:pathLst>
                  <a:path w="501" h="1051" extrusionOk="0">
                    <a:moveTo>
                      <a:pt x="106" y="1"/>
                    </a:moveTo>
                    <a:cubicBezTo>
                      <a:pt x="99" y="1"/>
                      <a:pt x="91" y="2"/>
                      <a:pt x="84" y="3"/>
                    </a:cubicBezTo>
                    <a:cubicBezTo>
                      <a:pt x="36" y="15"/>
                      <a:pt x="0" y="63"/>
                      <a:pt x="12" y="110"/>
                    </a:cubicBezTo>
                    <a:cubicBezTo>
                      <a:pt x="24" y="194"/>
                      <a:pt x="155" y="836"/>
                      <a:pt x="334" y="1015"/>
                    </a:cubicBezTo>
                    <a:cubicBezTo>
                      <a:pt x="358" y="1039"/>
                      <a:pt x="381" y="1051"/>
                      <a:pt x="405" y="1051"/>
                    </a:cubicBezTo>
                    <a:cubicBezTo>
                      <a:pt x="429" y="1051"/>
                      <a:pt x="453" y="1039"/>
                      <a:pt x="465" y="1015"/>
                    </a:cubicBezTo>
                    <a:cubicBezTo>
                      <a:pt x="501" y="979"/>
                      <a:pt x="501" y="920"/>
                      <a:pt x="465" y="884"/>
                    </a:cubicBezTo>
                    <a:cubicBezTo>
                      <a:pt x="358" y="777"/>
                      <a:pt x="250" y="336"/>
                      <a:pt x="203" y="86"/>
                    </a:cubicBezTo>
                    <a:cubicBezTo>
                      <a:pt x="192" y="35"/>
                      <a:pt x="155" y="1"/>
                      <a:pt x="10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4" name="Google Shape;998;p5">
                <a:extLst>
                  <a:ext uri="{FF2B5EF4-FFF2-40B4-BE49-F238E27FC236}">
                    <a16:creationId xmlns:a16="http://schemas.microsoft.com/office/drawing/2014/main" id="{AC4C0412-4E1A-8F7F-65F2-E7B7443B47CE}"/>
                  </a:ext>
                </a:extLst>
              </p:cNvPr>
              <p:cNvSpPr/>
              <p:nvPr/>
            </p:nvSpPr>
            <p:spPr>
              <a:xfrm>
                <a:off x="812730" y="2141245"/>
                <a:ext cx="24798" cy="27985"/>
              </a:xfrm>
              <a:custGeom>
                <a:avLst/>
                <a:gdLst/>
                <a:ahLst/>
                <a:cxnLst/>
                <a:rect l="l" t="t" r="r" b="b"/>
                <a:pathLst>
                  <a:path w="786" h="887" extrusionOk="0">
                    <a:moveTo>
                      <a:pt x="112" y="0"/>
                    </a:moveTo>
                    <a:cubicBezTo>
                      <a:pt x="94" y="0"/>
                      <a:pt x="76" y="5"/>
                      <a:pt x="60" y="18"/>
                    </a:cubicBezTo>
                    <a:cubicBezTo>
                      <a:pt x="12" y="42"/>
                      <a:pt x="0" y="101"/>
                      <a:pt x="24" y="137"/>
                    </a:cubicBezTo>
                    <a:cubicBezTo>
                      <a:pt x="60" y="208"/>
                      <a:pt x="405" y="768"/>
                      <a:pt x="643" y="875"/>
                    </a:cubicBezTo>
                    <a:cubicBezTo>
                      <a:pt x="655" y="887"/>
                      <a:pt x="667" y="887"/>
                      <a:pt x="679" y="887"/>
                    </a:cubicBezTo>
                    <a:cubicBezTo>
                      <a:pt x="714" y="887"/>
                      <a:pt x="750" y="863"/>
                      <a:pt x="774" y="827"/>
                    </a:cubicBezTo>
                    <a:cubicBezTo>
                      <a:pt x="786" y="780"/>
                      <a:pt x="774" y="732"/>
                      <a:pt x="726" y="708"/>
                    </a:cubicBezTo>
                    <a:cubicBezTo>
                      <a:pt x="583" y="649"/>
                      <a:pt x="322" y="268"/>
                      <a:pt x="191" y="42"/>
                    </a:cubicBezTo>
                    <a:cubicBezTo>
                      <a:pt x="175" y="18"/>
                      <a:pt x="144" y="0"/>
                      <a:pt x="11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5" name="Google Shape;999;p5">
                <a:extLst>
                  <a:ext uri="{FF2B5EF4-FFF2-40B4-BE49-F238E27FC236}">
                    <a16:creationId xmlns:a16="http://schemas.microsoft.com/office/drawing/2014/main" id="{DACFF5BD-FCC0-7117-EED6-AD15571733A5}"/>
                  </a:ext>
                </a:extLst>
              </p:cNvPr>
              <p:cNvSpPr/>
              <p:nvPr/>
            </p:nvSpPr>
            <p:spPr>
              <a:xfrm>
                <a:off x="766888" y="2032398"/>
                <a:ext cx="15807" cy="32780"/>
              </a:xfrm>
              <a:custGeom>
                <a:avLst/>
                <a:gdLst/>
                <a:ahLst/>
                <a:cxnLst/>
                <a:rect l="l" t="t" r="r" b="b"/>
                <a:pathLst>
                  <a:path w="501" h="1039" extrusionOk="0">
                    <a:moveTo>
                      <a:pt x="114" y="1"/>
                    </a:moveTo>
                    <a:cubicBezTo>
                      <a:pt x="108" y="1"/>
                      <a:pt x="102" y="2"/>
                      <a:pt x="96" y="3"/>
                    </a:cubicBezTo>
                    <a:cubicBezTo>
                      <a:pt x="36" y="15"/>
                      <a:pt x="1" y="63"/>
                      <a:pt x="12" y="110"/>
                    </a:cubicBezTo>
                    <a:cubicBezTo>
                      <a:pt x="24" y="182"/>
                      <a:pt x="155" y="837"/>
                      <a:pt x="334" y="1015"/>
                    </a:cubicBezTo>
                    <a:cubicBezTo>
                      <a:pt x="358" y="1039"/>
                      <a:pt x="382" y="1039"/>
                      <a:pt x="405" y="1039"/>
                    </a:cubicBezTo>
                    <a:cubicBezTo>
                      <a:pt x="429" y="1039"/>
                      <a:pt x="453" y="1039"/>
                      <a:pt x="465" y="1015"/>
                    </a:cubicBezTo>
                    <a:cubicBezTo>
                      <a:pt x="501" y="979"/>
                      <a:pt x="501" y="920"/>
                      <a:pt x="465" y="884"/>
                    </a:cubicBezTo>
                    <a:cubicBezTo>
                      <a:pt x="370" y="777"/>
                      <a:pt x="251" y="337"/>
                      <a:pt x="203" y="75"/>
                    </a:cubicBezTo>
                    <a:cubicBezTo>
                      <a:pt x="193" y="33"/>
                      <a:pt x="155"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6" name="Google Shape;1000;p5">
                <a:extLst>
                  <a:ext uri="{FF2B5EF4-FFF2-40B4-BE49-F238E27FC236}">
                    <a16:creationId xmlns:a16="http://schemas.microsoft.com/office/drawing/2014/main" id="{F8BE27F8-103A-9B85-3478-682E3F53615D}"/>
                  </a:ext>
                </a:extLst>
              </p:cNvPr>
              <p:cNvSpPr/>
              <p:nvPr/>
            </p:nvSpPr>
            <p:spPr>
              <a:xfrm>
                <a:off x="787175" y="2281895"/>
                <a:ext cx="17321" cy="32339"/>
              </a:xfrm>
              <a:custGeom>
                <a:avLst/>
                <a:gdLst/>
                <a:ahLst/>
                <a:cxnLst/>
                <a:rect l="l" t="t" r="r" b="b"/>
                <a:pathLst>
                  <a:path w="549" h="1025" extrusionOk="0">
                    <a:moveTo>
                      <a:pt x="439" y="1"/>
                    </a:moveTo>
                    <a:cubicBezTo>
                      <a:pt x="405" y="1"/>
                      <a:pt x="374" y="17"/>
                      <a:pt x="358" y="48"/>
                    </a:cubicBezTo>
                    <a:cubicBezTo>
                      <a:pt x="322" y="108"/>
                      <a:pt x="0" y="691"/>
                      <a:pt x="24" y="941"/>
                    </a:cubicBezTo>
                    <a:cubicBezTo>
                      <a:pt x="36" y="989"/>
                      <a:pt x="72" y="1025"/>
                      <a:pt x="120" y="1025"/>
                    </a:cubicBezTo>
                    <a:lnTo>
                      <a:pt x="131" y="1025"/>
                    </a:lnTo>
                    <a:cubicBezTo>
                      <a:pt x="179" y="1025"/>
                      <a:pt x="215" y="977"/>
                      <a:pt x="215" y="930"/>
                    </a:cubicBezTo>
                    <a:cubicBezTo>
                      <a:pt x="203" y="775"/>
                      <a:pt x="393" y="358"/>
                      <a:pt x="524" y="132"/>
                    </a:cubicBezTo>
                    <a:cubicBezTo>
                      <a:pt x="548" y="96"/>
                      <a:pt x="536" y="37"/>
                      <a:pt x="489" y="13"/>
                    </a:cubicBezTo>
                    <a:cubicBezTo>
                      <a:pt x="473" y="5"/>
                      <a:pt x="456" y="1"/>
                      <a:pt x="43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7" name="Google Shape;1001;p5">
                <a:extLst>
                  <a:ext uri="{FF2B5EF4-FFF2-40B4-BE49-F238E27FC236}">
                    <a16:creationId xmlns:a16="http://schemas.microsoft.com/office/drawing/2014/main" id="{0F30275C-52AC-386B-4BDC-4CAF731283AA}"/>
                  </a:ext>
                </a:extLst>
              </p:cNvPr>
              <p:cNvSpPr/>
              <p:nvPr/>
            </p:nvSpPr>
            <p:spPr>
              <a:xfrm>
                <a:off x="816485" y="2281738"/>
                <a:ext cx="17289" cy="32497"/>
              </a:xfrm>
              <a:custGeom>
                <a:avLst/>
                <a:gdLst/>
                <a:ahLst/>
                <a:cxnLst/>
                <a:rect l="l" t="t" r="r" b="b"/>
                <a:pathLst>
                  <a:path w="548" h="1030" extrusionOk="0">
                    <a:moveTo>
                      <a:pt x="438" y="1"/>
                    </a:moveTo>
                    <a:cubicBezTo>
                      <a:pt x="405" y="1"/>
                      <a:pt x="373" y="22"/>
                      <a:pt x="357" y="53"/>
                    </a:cubicBezTo>
                    <a:cubicBezTo>
                      <a:pt x="322" y="113"/>
                      <a:pt x="0" y="696"/>
                      <a:pt x="24" y="946"/>
                    </a:cubicBezTo>
                    <a:cubicBezTo>
                      <a:pt x="24" y="994"/>
                      <a:pt x="72" y="1030"/>
                      <a:pt x="107" y="1030"/>
                    </a:cubicBezTo>
                    <a:lnTo>
                      <a:pt x="119" y="1030"/>
                    </a:lnTo>
                    <a:cubicBezTo>
                      <a:pt x="179" y="1030"/>
                      <a:pt x="214" y="982"/>
                      <a:pt x="203" y="935"/>
                    </a:cubicBezTo>
                    <a:cubicBezTo>
                      <a:pt x="191" y="780"/>
                      <a:pt x="393" y="363"/>
                      <a:pt x="524" y="137"/>
                    </a:cubicBezTo>
                    <a:cubicBezTo>
                      <a:pt x="548" y="101"/>
                      <a:pt x="524" y="42"/>
                      <a:pt x="488" y="18"/>
                    </a:cubicBezTo>
                    <a:cubicBezTo>
                      <a:pt x="472" y="6"/>
                      <a:pt x="455" y="1"/>
                      <a:pt x="43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8" name="Google Shape;1002;p5">
                <a:extLst>
                  <a:ext uri="{FF2B5EF4-FFF2-40B4-BE49-F238E27FC236}">
                    <a16:creationId xmlns:a16="http://schemas.microsoft.com/office/drawing/2014/main" id="{B57439AF-152C-A3A2-FEAA-4E4910090C15}"/>
                  </a:ext>
                </a:extLst>
              </p:cNvPr>
              <p:cNvSpPr/>
              <p:nvPr/>
            </p:nvSpPr>
            <p:spPr>
              <a:xfrm>
                <a:off x="812730" y="2241354"/>
                <a:ext cx="17289" cy="32686"/>
              </a:xfrm>
              <a:custGeom>
                <a:avLst/>
                <a:gdLst/>
                <a:ahLst/>
                <a:cxnLst/>
                <a:rect l="l" t="t" r="r" b="b"/>
                <a:pathLst>
                  <a:path w="548" h="1036" extrusionOk="0">
                    <a:moveTo>
                      <a:pt x="438" y="0"/>
                    </a:moveTo>
                    <a:cubicBezTo>
                      <a:pt x="405" y="0"/>
                      <a:pt x="373" y="16"/>
                      <a:pt x="357" y="48"/>
                    </a:cubicBezTo>
                    <a:cubicBezTo>
                      <a:pt x="322" y="119"/>
                      <a:pt x="0" y="691"/>
                      <a:pt x="24" y="952"/>
                    </a:cubicBezTo>
                    <a:cubicBezTo>
                      <a:pt x="36" y="1000"/>
                      <a:pt x="72" y="1036"/>
                      <a:pt x="119" y="1036"/>
                    </a:cubicBezTo>
                    <a:lnTo>
                      <a:pt x="131" y="1036"/>
                    </a:lnTo>
                    <a:cubicBezTo>
                      <a:pt x="179" y="1024"/>
                      <a:pt x="214" y="988"/>
                      <a:pt x="214" y="929"/>
                    </a:cubicBezTo>
                    <a:cubicBezTo>
                      <a:pt x="202" y="786"/>
                      <a:pt x="393" y="369"/>
                      <a:pt x="524" y="143"/>
                    </a:cubicBezTo>
                    <a:cubicBezTo>
                      <a:pt x="548" y="95"/>
                      <a:pt x="536" y="36"/>
                      <a:pt x="488" y="12"/>
                    </a:cubicBezTo>
                    <a:cubicBezTo>
                      <a:pt x="472" y="4"/>
                      <a:pt x="455" y="0"/>
                      <a:pt x="43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79" name="Google Shape;1003;p5">
                <a:extLst>
                  <a:ext uri="{FF2B5EF4-FFF2-40B4-BE49-F238E27FC236}">
                    <a16:creationId xmlns:a16="http://schemas.microsoft.com/office/drawing/2014/main" id="{3551CD17-6C99-336E-2FF2-9BCD7D4418E1}"/>
                  </a:ext>
                </a:extLst>
              </p:cNvPr>
              <p:cNvSpPr/>
              <p:nvPr/>
            </p:nvSpPr>
            <p:spPr>
              <a:xfrm>
                <a:off x="839768" y="2235706"/>
                <a:ext cx="17289" cy="32717"/>
              </a:xfrm>
              <a:custGeom>
                <a:avLst/>
                <a:gdLst/>
                <a:ahLst/>
                <a:cxnLst/>
                <a:rect l="l" t="t" r="r" b="b"/>
                <a:pathLst>
                  <a:path w="548" h="1037" extrusionOk="0">
                    <a:moveTo>
                      <a:pt x="439" y="0"/>
                    </a:moveTo>
                    <a:cubicBezTo>
                      <a:pt x="405" y="0"/>
                      <a:pt x="373" y="16"/>
                      <a:pt x="358" y="48"/>
                    </a:cubicBezTo>
                    <a:cubicBezTo>
                      <a:pt x="322" y="119"/>
                      <a:pt x="0" y="691"/>
                      <a:pt x="24" y="953"/>
                    </a:cubicBezTo>
                    <a:cubicBezTo>
                      <a:pt x="24" y="1001"/>
                      <a:pt x="72" y="1036"/>
                      <a:pt x="119" y="1036"/>
                    </a:cubicBezTo>
                    <a:lnTo>
                      <a:pt x="131" y="1036"/>
                    </a:lnTo>
                    <a:cubicBezTo>
                      <a:pt x="179" y="1024"/>
                      <a:pt x="215" y="989"/>
                      <a:pt x="215" y="929"/>
                    </a:cubicBezTo>
                    <a:cubicBezTo>
                      <a:pt x="203" y="786"/>
                      <a:pt x="393" y="370"/>
                      <a:pt x="524" y="143"/>
                    </a:cubicBezTo>
                    <a:cubicBezTo>
                      <a:pt x="548" y="96"/>
                      <a:pt x="536" y="36"/>
                      <a:pt x="488" y="12"/>
                    </a:cubicBezTo>
                    <a:cubicBezTo>
                      <a:pt x="473" y="4"/>
                      <a:pt x="455" y="0"/>
                      <a:pt x="43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0" name="Google Shape;1004;p5">
                <a:extLst>
                  <a:ext uri="{FF2B5EF4-FFF2-40B4-BE49-F238E27FC236}">
                    <a16:creationId xmlns:a16="http://schemas.microsoft.com/office/drawing/2014/main" id="{EBD6C3A1-0C14-F86E-71AB-1E9E80C01BF9}"/>
                  </a:ext>
                </a:extLst>
              </p:cNvPr>
              <p:cNvSpPr/>
              <p:nvPr/>
            </p:nvSpPr>
            <p:spPr>
              <a:xfrm>
                <a:off x="1239065" y="2253658"/>
                <a:ext cx="9812" cy="34673"/>
              </a:xfrm>
              <a:custGeom>
                <a:avLst/>
                <a:gdLst/>
                <a:ahLst/>
                <a:cxnLst/>
                <a:rect l="l" t="t" r="r" b="b"/>
                <a:pathLst>
                  <a:path w="311" h="1099" extrusionOk="0">
                    <a:moveTo>
                      <a:pt x="208" y="1"/>
                    </a:moveTo>
                    <a:cubicBezTo>
                      <a:pt x="168" y="1"/>
                      <a:pt x="130" y="34"/>
                      <a:pt x="120" y="86"/>
                    </a:cubicBezTo>
                    <a:cubicBezTo>
                      <a:pt x="108" y="158"/>
                      <a:pt x="1" y="813"/>
                      <a:pt x="108" y="1039"/>
                    </a:cubicBezTo>
                    <a:cubicBezTo>
                      <a:pt x="120" y="1074"/>
                      <a:pt x="155" y="1098"/>
                      <a:pt x="191" y="1098"/>
                    </a:cubicBezTo>
                    <a:cubicBezTo>
                      <a:pt x="203" y="1098"/>
                      <a:pt x="215" y="1098"/>
                      <a:pt x="227" y="1086"/>
                    </a:cubicBezTo>
                    <a:cubicBezTo>
                      <a:pt x="275" y="1063"/>
                      <a:pt x="298" y="1015"/>
                      <a:pt x="275" y="967"/>
                    </a:cubicBezTo>
                    <a:cubicBezTo>
                      <a:pt x="215" y="824"/>
                      <a:pt x="263" y="372"/>
                      <a:pt x="310" y="110"/>
                    </a:cubicBezTo>
                    <a:cubicBezTo>
                      <a:pt x="310" y="62"/>
                      <a:pt x="275" y="15"/>
                      <a:pt x="227" y="3"/>
                    </a:cubicBezTo>
                    <a:cubicBezTo>
                      <a:pt x="221" y="1"/>
                      <a:pt x="215" y="1"/>
                      <a:pt x="2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1" name="Google Shape;1005;p5">
                <a:extLst>
                  <a:ext uri="{FF2B5EF4-FFF2-40B4-BE49-F238E27FC236}">
                    <a16:creationId xmlns:a16="http://schemas.microsoft.com/office/drawing/2014/main" id="{CE2C2DA4-EA19-BEBA-6277-260B3D979516}"/>
                  </a:ext>
                </a:extLst>
              </p:cNvPr>
              <p:cNvSpPr/>
              <p:nvPr/>
            </p:nvSpPr>
            <p:spPr>
              <a:xfrm>
                <a:off x="1254840" y="2267572"/>
                <a:ext cx="10191" cy="34263"/>
              </a:xfrm>
              <a:custGeom>
                <a:avLst/>
                <a:gdLst/>
                <a:ahLst/>
                <a:cxnLst/>
                <a:rect l="l" t="t" r="r" b="b"/>
                <a:pathLst>
                  <a:path w="323" h="1086" extrusionOk="0">
                    <a:moveTo>
                      <a:pt x="220" y="0"/>
                    </a:moveTo>
                    <a:cubicBezTo>
                      <a:pt x="177" y="0"/>
                      <a:pt x="132" y="33"/>
                      <a:pt x="132" y="74"/>
                    </a:cubicBezTo>
                    <a:cubicBezTo>
                      <a:pt x="120" y="145"/>
                      <a:pt x="1" y="800"/>
                      <a:pt x="108" y="1038"/>
                    </a:cubicBezTo>
                    <a:cubicBezTo>
                      <a:pt x="132" y="1074"/>
                      <a:pt x="156" y="1086"/>
                      <a:pt x="191" y="1086"/>
                    </a:cubicBezTo>
                    <a:lnTo>
                      <a:pt x="239" y="1086"/>
                    </a:lnTo>
                    <a:cubicBezTo>
                      <a:pt x="286" y="1062"/>
                      <a:pt x="298" y="1003"/>
                      <a:pt x="286" y="955"/>
                    </a:cubicBezTo>
                    <a:cubicBezTo>
                      <a:pt x="215" y="824"/>
                      <a:pt x="263" y="360"/>
                      <a:pt x="310" y="110"/>
                    </a:cubicBezTo>
                    <a:cubicBezTo>
                      <a:pt x="322" y="62"/>
                      <a:pt x="286" y="2"/>
                      <a:pt x="239" y="2"/>
                    </a:cubicBezTo>
                    <a:cubicBezTo>
                      <a:pt x="233" y="1"/>
                      <a:pt x="226" y="0"/>
                      <a:pt x="22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2" name="Google Shape;1006;p5">
                <a:extLst>
                  <a:ext uri="{FF2B5EF4-FFF2-40B4-BE49-F238E27FC236}">
                    <a16:creationId xmlns:a16="http://schemas.microsoft.com/office/drawing/2014/main" id="{97DEE648-D60F-8BCB-0708-7DA77A985F49}"/>
                  </a:ext>
                </a:extLst>
              </p:cNvPr>
              <p:cNvSpPr/>
              <p:nvPr/>
            </p:nvSpPr>
            <p:spPr>
              <a:xfrm>
                <a:off x="1239822" y="2308492"/>
                <a:ext cx="10159" cy="34295"/>
              </a:xfrm>
              <a:custGeom>
                <a:avLst/>
                <a:gdLst/>
                <a:ahLst/>
                <a:cxnLst/>
                <a:rect l="l" t="t" r="r" b="b"/>
                <a:pathLst>
                  <a:path w="322" h="1087" extrusionOk="0">
                    <a:moveTo>
                      <a:pt x="219" y="1"/>
                    </a:moveTo>
                    <a:cubicBezTo>
                      <a:pt x="176" y="1"/>
                      <a:pt x="131" y="33"/>
                      <a:pt x="131" y="75"/>
                    </a:cubicBezTo>
                    <a:cubicBezTo>
                      <a:pt x="120" y="146"/>
                      <a:pt x="0" y="801"/>
                      <a:pt x="108" y="1039"/>
                    </a:cubicBezTo>
                    <a:cubicBezTo>
                      <a:pt x="131" y="1075"/>
                      <a:pt x="155" y="1087"/>
                      <a:pt x="191" y="1087"/>
                    </a:cubicBezTo>
                    <a:lnTo>
                      <a:pt x="239" y="1087"/>
                    </a:lnTo>
                    <a:cubicBezTo>
                      <a:pt x="286" y="1063"/>
                      <a:pt x="298" y="1003"/>
                      <a:pt x="286" y="956"/>
                    </a:cubicBezTo>
                    <a:cubicBezTo>
                      <a:pt x="215" y="813"/>
                      <a:pt x="262" y="360"/>
                      <a:pt x="310" y="110"/>
                    </a:cubicBezTo>
                    <a:cubicBezTo>
                      <a:pt x="322" y="51"/>
                      <a:pt x="286" y="3"/>
                      <a:pt x="239" y="3"/>
                    </a:cubicBezTo>
                    <a:cubicBezTo>
                      <a:pt x="232" y="2"/>
                      <a:pt x="226" y="1"/>
                      <a:pt x="21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3" name="Google Shape;1007;p5">
                <a:extLst>
                  <a:ext uri="{FF2B5EF4-FFF2-40B4-BE49-F238E27FC236}">
                    <a16:creationId xmlns:a16="http://schemas.microsoft.com/office/drawing/2014/main" id="{260265BD-3D97-91AF-F7F2-D7E80B1E859B}"/>
                  </a:ext>
                </a:extLst>
              </p:cNvPr>
              <p:cNvSpPr/>
              <p:nvPr/>
            </p:nvSpPr>
            <p:spPr>
              <a:xfrm>
                <a:off x="1266104" y="2308492"/>
                <a:ext cx="10191" cy="34295"/>
              </a:xfrm>
              <a:custGeom>
                <a:avLst/>
                <a:gdLst/>
                <a:ahLst/>
                <a:cxnLst/>
                <a:rect l="l" t="t" r="r" b="b"/>
                <a:pathLst>
                  <a:path w="323" h="1087" extrusionOk="0">
                    <a:moveTo>
                      <a:pt x="220" y="1"/>
                    </a:moveTo>
                    <a:cubicBezTo>
                      <a:pt x="177" y="1"/>
                      <a:pt x="132" y="33"/>
                      <a:pt x="132" y="75"/>
                    </a:cubicBezTo>
                    <a:cubicBezTo>
                      <a:pt x="120" y="146"/>
                      <a:pt x="1" y="801"/>
                      <a:pt x="108" y="1039"/>
                    </a:cubicBezTo>
                    <a:cubicBezTo>
                      <a:pt x="132" y="1075"/>
                      <a:pt x="156" y="1087"/>
                      <a:pt x="191" y="1087"/>
                    </a:cubicBezTo>
                    <a:lnTo>
                      <a:pt x="239" y="1087"/>
                    </a:lnTo>
                    <a:cubicBezTo>
                      <a:pt x="287" y="1063"/>
                      <a:pt x="299" y="1003"/>
                      <a:pt x="287" y="956"/>
                    </a:cubicBezTo>
                    <a:cubicBezTo>
                      <a:pt x="215" y="813"/>
                      <a:pt x="263" y="360"/>
                      <a:pt x="310" y="110"/>
                    </a:cubicBezTo>
                    <a:cubicBezTo>
                      <a:pt x="322" y="51"/>
                      <a:pt x="287" y="3"/>
                      <a:pt x="239" y="3"/>
                    </a:cubicBezTo>
                    <a:cubicBezTo>
                      <a:pt x="233" y="2"/>
                      <a:pt x="226" y="1"/>
                      <a:pt x="22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4" name="Google Shape;1008;p5">
                <a:extLst>
                  <a:ext uri="{FF2B5EF4-FFF2-40B4-BE49-F238E27FC236}">
                    <a16:creationId xmlns:a16="http://schemas.microsoft.com/office/drawing/2014/main" id="{08FCF579-2280-F55F-EA69-2C56BDF2F282}"/>
                  </a:ext>
                </a:extLst>
              </p:cNvPr>
              <p:cNvSpPr/>
              <p:nvPr/>
            </p:nvSpPr>
            <p:spPr>
              <a:xfrm>
                <a:off x="1254083" y="2345311"/>
                <a:ext cx="9812" cy="34673"/>
              </a:xfrm>
              <a:custGeom>
                <a:avLst/>
                <a:gdLst/>
                <a:ahLst/>
                <a:cxnLst/>
                <a:rect l="l" t="t" r="r" b="b"/>
                <a:pathLst>
                  <a:path w="311" h="1099" extrusionOk="0">
                    <a:moveTo>
                      <a:pt x="209" y="1"/>
                    </a:moveTo>
                    <a:cubicBezTo>
                      <a:pt x="168" y="1"/>
                      <a:pt x="130" y="35"/>
                      <a:pt x="120" y="86"/>
                    </a:cubicBezTo>
                    <a:cubicBezTo>
                      <a:pt x="108" y="158"/>
                      <a:pt x="1" y="813"/>
                      <a:pt x="108" y="1039"/>
                    </a:cubicBezTo>
                    <a:cubicBezTo>
                      <a:pt x="120" y="1075"/>
                      <a:pt x="156" y="1098"/>
                      <a:pt x="191" y="1098"/>
                    </a:cubicBezTo>
                    <a:cubicBezTo>
                      <a:pt x="203" y="1098"/>
                      <a:pt x="215" y="1098"/>
                      <a:pt x="227" y="1086"/>
                    </a:cubicBezTo>
                    <a:cubicBezTo>
                      <a:pt x="275" y="1063"/>
                      <a:pt x="299" y="1015"/>
                      <a:pt x="275" y="967"/>
                    </a:cubicBezTo>
                    <a:cubicBezTo>
                      <a:pt x="215" y="825"/>
                      <a:pt x="263" y="372"/>
                      <a:pt x="310" y="110"/>
                    </a:cubicBezTo>
                    <a:cubicBezTo>
                      <a:pt x="310" y="63"/>
                      <a:pt x="275" y="15"/>
                      <a:pt x="227" y="3"/>
                    </a:cubicBezTo>
                    <a:cubicBezTo>
                      <a:pt x="221" y="1"/>
                      <a:pt x="215" y="1"/>
                      <a:pt x="20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5" name="Google Shape;1009;p5">
                <a:extLst>
                  <a:ext uri="{FF2B5EF4-FFF2-40B4-BE49-F238E27FC236}">
                    <a16:creationId xmlns:a16="http://schemas.microsoft.com/office/drawing/2014/main" id="{A92191A4-92F6-E2B4-6C4B-F3B2EA1EC1AE}"/>
                  </a:ext>
                </a:extLst>
              </p:cNvPr>
              <p:cNvSpPr/>
              <p:nvPr/>
            </p:nvSpPr>
            <p:spPr>
              <a:xfrm>
                <a:off x="708300" y="1423956"/>
                <a:ext cx="384311" cy="526664"/>
              </a:xfrm>
              <a:custGeom>
                <a:avLst/>
                <a:gdLst/>
                <a:ahLst/>
                <a:cxnLst/>
                <a:rect l="l" t="t" r="r" b="b"/>
                <a:pathLst>
                  <a:path w="12181" h="16693" extrusionOk="0">
                    <a:moveTo>
                      <a:pt x="2870" y="0"/>
                    </a:moveTo>
                    <a:cubicBezTo>
                      <a:pt x="2870" y="0"/>
                      <a:pt x="2572" y="714"/>
                      <a:pt x="2524" y="1429"/>
                    </a:cubicBezTo>
                    <a:cubicBezTo>
                      <a:pt x="2524" y="1429"/>
                      <a:pt x="9489" y="4251"/>
                      <a:pt x="9656" y="7834"/>
                    </a:cubicBezTo>
                    <a:cubicBezTo>
                      <a:pt x="9811" y="11430"/>
                      <a:pt x="6953" y="15109"/>
                      <a:pt x="0" y="15645"/>
                    </a:cubicBezTo>
                    <a:lnTo>
                      <a:pt x="0" y="16693"/>
                    </a:lnTo>
                    <a:cubicBezTo>
                      <a:pt x="0" y="16693"/>
                      <a:pt x="2" y="16693"/>
                      <a:pt x="6" y="16693"/>
                    </a:cubicBezTo>
                    <a:cubicBezTo>
                      <a:pt x="274" y="16693"/>
                      <a:pt x="10194" y="16646"/>
                      <a:pt x="11216" y="9787"/>
                    </a:cubicBezTo>
                    <a:cubicBezTo>
                      <a:pt x="12180" y="3298"/>
                      <a:pt x="2870" y="0"/>
                      <a:pt x="2870" y="0"/>
                    </a:cubicBezTo>
                    <a:close/>
                  </a:path>
                </a:pathLst>
              </a:custGeom>
              <a:solidFill>
                <a:srgbClr val="23454E"/>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6" name="Google Shape;1010;p5">
                <a:extLst>
                  <a:ext uri="{FF2B5EF4-FFF2-40B4-BE49-F238E27FC236}">
                    <a16:creationId xmlns:a16="http://schemas.microsoft.com/office/drawing/2014/main" id="{87567F6C-B293-EA3D-0D56-A15206E94B2F}"/>
                  </a:ext>
                </a:extLst>
              </p:cNvPr>
              <p:cNvSpPr/>
              <p:nvPr/>
            </p:nvSpPr>
            <p:spPr>
              <a:xfrm>
                <a:off x="718427" y="1475036"/>
                <a:ext cx="417754" cy="407090"/>
              </a:xfrm>
              <a:custGeom>
                <a:avLst/>
                <a:gdLst/>
                <a:ahLst/>
                <a:cxnLst/>
                <a:rect l="l" t="t" r="r" b="b"/>
                <a:pathLst>
                  <a:path w="13241" h="12903" extrusionOk="0">
                    <a:moveTo>
                      <a:pt x="2632" y="0"/>
                    </a:moveTo>
                    <a:cubicBezTo>
                      <a:pt x="1739" y="512"/>
                      <a:pt x="1" y="4144"/>
                      <a:pt x="465" y="9120"/>
                    </a:cubicBezTo>
                    <a:cubicBezTo>
                      <a:pt x="515" y="9674"/>
                      <a:pt x="1576" y="12902"/>
                      <a:pt x="4918" y="12902"/>
                    </a:cubicBezTo>
                    <a:cubicBezTo>
                      <a:pt x="5533" y="12902"/>
                      <a:pt x="6224" y="12793"/>
                      <a:pt x="7001" y="12538"/>
                    </a:cubicBezTo>
                    <a:cubicBezTo>
                      <a:pt x="11990" y="10894"/>
                      <a:pt x="13240" y="6644"/>
                      <a:pt x="10847" y="4644"/>
                    </a:cubicBezTo>
                    <a:cubicBezTo>
                      <a:pt x="10235" y="4135"/>
                      <a:pt x="9810" y="3944"/>
                      <a:pt x="9471" y="3944"/>
                    </a:cubicBezTo>
                    <a:cubicBezTo>
                      <a:pt x="8486" y="3944"/>
                      <a:pt x="8233" y="5565"/>
                      <a:pt x="6239" y="5715"/>
                    </a:cubicBezTo>
                    <a:cubicBezTo>
                      <a:pt x="6194" y="5719"/>
                      <a:pt x="6150" y="5720"/>
                      <a:pt x="6106" y="5720"/>
                    </a:cubicBezTo>
                    <a:cubicBezTo>
                      <a:pt x="3530" y="5720"/>
                      <a:pt x="2632" y="0"/>
                      <a:pt x="2632" y="0"/>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87" name="Google Shape;1011;p5">
                <a:extLst>
                  <a:ext uri="{FF2B5EF4-FFF2-40B4-BE49-F238E27FC236}">
                    <a16:creationId xmlns:a16="http://schemas.microsoft.com/office/drawing/2014/main" id="{BC7CBACB-430A-755A-B6F8-EFDB84EBF91D}"/>
                  </a:ext>
                </a:extLst>
              </p:cNvPr>
              <p:cNvSpPr/>
              <p:nvPr/>
            </p:nvSpPr>
            <p:spPr>
              <a:xfrm>
                <a:off x="1399465" y="1515073"/>
                <a:ext cx="250633" cy="229211"/>
              </a:xfrm>
              <a:custGeom>
                <a:avLst/>
                <a:gdLst/>
                <a:ahLst/>
                <a:cxnLst/>
                <a:rect l="l" t="t" r="r" b="b"/>
                <a:pathLst>
                  <a:path w="7944" h="7265" extrusionOk="0">
                    <a:moveTo>
                      <a:pt x="2522" y="1"/>
                    </a:moveTo>
                    <a:cubicBezTo>
                      <a:pt x="2422" y="1"/>
                      <a:pt x="2323" y="10"/>
                      <a:pt x="2227" y="29"/>
                    </a:cubicBezTo>
                    <a:cubicBezTo>
                      <a:pt x="560" y="362"/>
                      <a:pt x="1" y="5446"/>
                      <a:pt x="5585" y="7173"/>
                    </a:cubicBezTo>
                    <a:cubicBezTo>
                      <a:pt x="5786" y="7235"/>
                      <a:pt x="5970" y="7265"/>
                      <a:pt x="6137" y="7265"/>
                    </a:cubicBezTo>
                    <a:cubicBezTo>
                      <a:pt x="7943" y="7265"/>
                      <a:pt x="7815" y="3869"/>
                      <a:pt x="6192" y="2398"/>
                    </a:cubicBezTo>
                    <a:cubicBezTo>
                      <a:pt x="6192" y="2398"/>
                      <a:pt x="4143" y="1"/>
                      <a:pt x="2522" y="1"/>
                    </a:cubicBezTo>
                    <a:close/>
                  </a:path>
                </a:pathLst>
              </a:custGeom>
              <a:solidFill>
                <a:srgbClr val="DBB06C"/>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0" name="Google Shape;1012;p5">
                <a:extLst>
                  <a:ext uri="{FF2B5EF4-FFF2-40B4-BE49-F238E27FC236}">
                    <a16:creationId xmlns:a16="http://schemas.microsoft.com/office/drawing/2014/main" id="{07C1221F-1B61-92E3-0FC8-4666823EF77C}"/>
                  </a:ext>
                </a:extLst>
              </p:cNvPr>
              <p:cNvSpPr/>
              <p:nvPr/>
            </p:nvSpPr>
            <p:spPr>
              <a:xfrm>
                <a:off x="1385205" y="1493745"/>
                <a:ext cx="102569" cy="110551"/>
              </a:xfrm>
              <a:custGeom>
                <a:avLst/>
                <a:gdLst/>
                <a:ahLst/>
                <a:cxnLst/>
                <a:rect l="l" t="t" r="r" b="b"/>
                <a:pathLst>
                  <a:path w="3251" h="3504" extrusionOk="0">
                    <a:moveTo>
                      <a:pt x="1997" y="1"/>
                    </a:moveTo>
                    <a:cubicBezTo>
                      <a:pt x="1882" y="1"/>
                      <a:pt x="1778" y="49"/>
                      <a:pt x="1703" y="145"/>
                    </a:cubicBezTo>
                    <a:cubicBezTo>
                      <a:pt x="1572" y="288"/>
                      <a:pt x="1798" y="824"/>
                      <a:pt x="2084" y="1396"/>
                    </a:cubicBezTo>
                    <a:cubicBezTo>
                      <a:pt x="1756" y="1103"/>
                      <a:pt x="1313" y="764"/>
                      <a:pt x="1027" y="764"/>
                    </a:cubicBezTo>
                    <a:cubicBezTo>
                      <a:pt x="1022" y="764"/>
                      <a:pt x="1017" y="764"/>
                      <a:pt x="1012" y="765"/>
                    </a:cubicBezTo>
                    <a:cubicBezTo>
                      <a:pt x="917" y="777"/>
                      <a:pt x="846" y="812"/>
                      <a:pt x="798" y="884"/>
                    </a:cubicBezTo>
                    <a:cubicBezTo>
                      <a:pt x="596" y="1122"/>
                      <a:pt x="917" y="1586"/>
                      <a:pt x="1274" y="1991"/>
                    </a:cubicBezTo>
                    <a:cubicBezTo>
                      <a:pt x="1014" y="1846"/>
                      <a:pt x="738" y="1733"/>
                      <a:pt x="529" y="1733"/>
                    </a:cubicBezTo>
                    <a:cubicBezTo>
                      <a:pt x="479" y="1733"/>
                      <a:pt x="434" y="1739"/>
                      <a:pt x="393" y="1753"/>
                    </a:cubicBezTo>
                    <a:cubicBezTo>
                      <a:pt x="286" y="1789"/>
                      <a:pt x="215" y="1872"/>
                      <a:pt x="191" y="1979"/>
                    </a:cubicBezTo>
                    <a:cubicBezTo>
                      <a:pt x="0" y="2670"/>
                      <a:pt x="1608" y="3420"/>
                      <a:pt x="1786" y="3503"/>
                    </a:cubicBezTo>
                    <a:lnTo>
                      <a:pt x="1834" y="3503"/>
                    </a:lnTo>
                    <a:cubicBezTo>
                      <a:pt x="1869" y="3503"/>
                      <a:pt x="1893" y="3491"/>
                      <a:pt x="1917" y="3455"/>
                    </a:cubicBezTo>
                    <a:cubicBezTo>
                      <a:pt x="1941" y="3408"/>
                      <a:pt x="1917" y="3348"/>
                      <a:pt x="1869" y="3324"/>
                    </a:cubicBezTo>
                    <a:cubicBezTo>
                      <a:pt x="1238" y="3039"/>
                      <a:pt x="262" y="2431"/>
                      <a:pt x="369" y="2027"/>
                    </a:cubicBezTo>
                    <a:cubicBezTo>
                      <a:pt x="393" y="1967"/>
                      <a:pt x="429" y="1943"/>
                      <a:pt x="453" y="1931"/>
                    </a:cubicBezTo>
                    <a:cubicBezTo>
                      <a:pt x="476" y="1924"/>
                      <a:pt x="503" y="1920"/>
                      <a:pt x="532" y="1920"/>
                    </a:cubicBezTo>
                    <a:cubicBezTo>
                      <a:pt x="869" y="1920"/>
                      <a:pt x="1597" y="2388"/>
                      <a:pt x="2012" y="2705"/>
                    </a:cubicBezTo>
                    <a:cubicBezTo>
                      <a:pt x="2032" y="2720"/>
                      <a:pt x="2052" y="2727"/>
                      <a:pt x="2071" y="2727"/>
                    </a:cubicBezTo>
                    <a:cubicBezTo>
                      <a:pt x="2098" y="2727"/>
                      <a:pt x="2123" y="2714"/>
                      <a:pt x="2143" y="2693"/>
                    </a:cubicBezTo>
                    <a:cubicBezTo>
                      <a:pt x="2179" y="2658"/>
                      <a:pt x="2167" y="2598"/>
                      <a:pt x="2131" y="2562"/>
                    </a:cubicBezTo>
                    <a:cubicBezTo>
                      <a:pt x="1441" y="1967"/>
                      <a:pt x="786" y="1193"/>
                      <a:pt x="941" y="991"/>
                    </a:cubicBezTo>
                    <a:cubicBezTo>
                      <a:pt x="953" y="979"/>
                      <a:pt x="977" y="955"/>
                      <a:pt x="1024" y="955"/>
                    </a:cubicBezTo>
                    <a:lnTo>
                      <a:pt x="1036" y="955"/>
                    </a:lnTo>
                    <a:cubicBezTo>
                      <a:pt x="1334" y="955"/>
                      <a:pt x="2024" y="1562"/>
                      <a:pt x="2381" y="1943"/>
                    </a:cubicBezTo>
                    <a:cubicBezTo>
                      <a:pt x="2401" y="1963"/>
                      <a:pt x="2428" y="1972"/>
                      <a:pt x="2454" y="1972"/>
                    </a:cubicBezTo>
                    <a:cubicBezTo>
                      <a:pt x="2475" y="1972"/>
                      <a:pt x="2496" y="1966"/>
                      <a:pt x="2512" y="1955"/>
                    </a:cubicBezTo>
                    <a:cubicBezTo>
                      <a:pt x="2548" y="1931"/>
                      <a:pt x="2560" y="1872"/>
                      <a:pt x="2536" y="1836"/>
                    </a:cubicBezTo>
                    <a:cubicBezTo>
                      <a:pt x="2167" y="1181"/>
                      <a:pt x="1798" y="396"/>
                      <a:pt x="1834" y="265"/>
                    </a:cubicBezTo>
                    <a:cubicBezTo>
                      <a:pt x="1883" y="215"/>
                      <a:pt x="1925" y="190"/>
                      <a:pt x="1978" y="190"/>
                    </a:cubicBezTo>
                    <a:cubicBezTo>
                      <a:pt x="1989" y="190"/>
                      <a:pt x="2000" y="191"/>
                      <a:pt x="2012" y="193"/>
                    </a:cubicBezTo>
                    <a:cubicBezTo>
                      <a:pt x="2370" y="241"/>
                      <a:pt x="2893" y="1098"/>
                      <a:pt x="3060" y="1419"/>
                    </a:cubicBezTo>
                    <a:cubicBezTo>
                      <a:pt x="3076" y="1451"/>
                      <a:pt x="3108" y="1467"/>
                      <a:pt x="3138" y="1467"/>
                    </a:cubicBezTo>
                    <a:cubicBezTo>
                      <a:pt x="3153" y="1467"/>
                      <a:pt x="3167" y="1463"/>
                      <a:pt x="3179" y="1455"/>
                    </a:cubicBezTo>
                    <a:cubicBezTo>
                      <a:pt x="3227" y="1431"/>
                      <a:pt x="3251" y="1384"/>
                      <a:pt x="3227" y="1336"/>
                    </a:cubicBezTo>
                    <a:cubicBezTo>
                      <a:pt x="3155" y="1205"/>
                      <a:pt x="2560" y="74"/>
                      <a:pt x="2036" y="3"/>
                    </a:cubicBezTo>
                    <a:cubicBezTo>
                      <a:pt x="2023" y="1"/>
                      <a:pt x="2010" y="1"/>
                      <a:pt x="19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1" name="Google Shape;1013;p5">
                <a:extLst>
                  <a:ext uri="{FF2B5EF4-FFF2-40B4-BE49-F238E27FC236}">
                    <a16:creationId xmlns:a16="http://schemas.microsoft.com/office/drawing/2014/main" id="{3CF82924-C6DC-4A1F-30B8-94C3FD73574A}"/>
                  </a:ext>
                </a:extLst>
              </p:cNvPr>
              <p:cNvSpPr/>
              <p:nvPr/>
            </p:nvSpPr>
            <p:spPr>
              <a:xfrm>
                <a:off x="1009539" y="1568329"/>
                <a:ext cx="111245" cy="94177"/>
              </a:xfrm>
              <a:custGeom>
                <a:avLst/>
                <a:gdLst/>
                <a:ahLst/>
                <a:cxnLst/>
                <a:rect l="l" t="t" r="r" b="b"/>
                <a:pathLst>
                  <a:path w="3526" h="2985" extrusionOk="0">
                    <a:moveTo>
                      <a:pt x="1304" y="1"/>
                    </a:moveTo>
                    <a:cubicBezTo>
                      <a:pt x="646" y="1"/>
                      <a:pt x="82" y="1551"/>
                      <a:pt x="13" y="1734"/>
                    </a:cubicBezTo>
                    <a:cubicBezTo>
                      <a:pt x="1" y="1782"/>
                      <a:pt x="25" y="1830"/>
                      <a:pt x="72" y="1853"/>
                    </a:cubicBezTo>
                    <a:cubicBezTo>
                      <a:pt x="81" y="1855"/>
                      <a:pt x="89" y="1856"/>
                      <a:pt x="98" y="1856"/>
                    </a:cubicBezTo>
                    <a:cubicBezTo>
                      <a:pt x="139" y="1856"/>
                      <a:pt x="182" y="1833"/>
                      <a:pt x="191" y="1794"/>
                    </a:cubicBezTo>
                    <a:cubicBezTo>
                      <a:pt x="422" y="1161"/>
                      <a:pt x="908" y="183"/>
                      <a:pt x="1316" y="183"/>
                    </a:cubicBezTo>
                    <a:cubicBezTo>
                      <a:pt x="1330" y="183"/>
                      <a:pt x="1344" y="184"/>
                      <a:pt x="1358" y="187"/>
                    </a:cubicBezTo>
                    <a:cubicBezTo>
                      <a:pt x="1418" y="198"/>
                      <a:pt x="1442" y="234"/>
                      <a:pt x="1454" y="258"/>
                    </a:cubicBezTo>
                    <a:cubicBezTo>
                      <a:pt x="1573" y="532"/>
                      <a:pt x="1132" y="1401"/>
                      <a:pt x="822" y="1889"/>
                    </a:cubicBezTo>
                    <a:cubicBezTo>
                      <a:pt x="799" y="1925"/>
                      <a:pt x="811" y="1984"/>
                      <a:pt x="846" y="2008"/>
                    </a:cubicBezTo>
                    <a:cubicBezTo>
                      <a:pt x="865" y="2022"/>
                      <a:pt x="886" y="2029"/>
                      <a:pt x="905" y="2029"/>
                    </a:cubicBezTo>
                    <a:cubicBezTo>
                      <a:pt x="935" y="2029"/>
                      <a:pt x="963" y="2013"/>
                      <a:pt x="977" y="1984"/>
                    </a:cubicBezTo>
                    <a:cubicBezTo>
                      <a:pt x="1467" y="1310"/>
                      <a:pt x="2096" y="645"/>
                      <a:pt x="2373" y="645"/>
                    </a:cubicBezTo>
                    <a:cubicBezTo>
                      <a:pt x="2399" y="645"/>
                      <a:pt x="2422" y="651"/>
                      <a:pt x="2442" y="663"/>
                    </a:cubicBezTo>
                    <a:cubicBezTo>
                      <a:pt x="2454" y="675"/>
                      <a:pt x="2477" y="699"/>
                      <a:pt x="2477" y="746"/>
                    </a:cubicBezTo>
                    <a:cubicBezTo>
                      <a:pt x="2525" y="1044"/>
                      <a:pt x="1977" y="1782"/>
                      <a:pt x="1620" y="2187"/>
                    </a:cubicBezTo>
                    <a:cubicBezTo>
                      <a:pt x="1584" y="2223"/>
                      <a:pt x="1584" y="2282"/>
                      <a:pt x="1620" y="2318"/>
                    </a:cubicBezTo>
                    <a:cubicBezTo>
                      <a:pt x="1633" y="2337"/>
                      <a:pt x="1657" y="2346"/>
                      <a:pt x="1682" y="2346"/>
                    </a:cubicBezTo>
                    <a:cubicBezTo>
                      <a:pt x="1702" y="2346"/>
                      <a:pt x="1723" y="2340"/>
                      <a:pt x="1739" y="2330"/>
                    </a:cubicBezTo>
                    <a:cubicBezTo>
                      <a:pt x="2342" y="1912"/>
                      <a:pt x="3069" y="1495"/>
                      <a:pt x="3228" y="1495"/>
                    </a:cubicBezTo>
                    <a:cubicBezTo>
                      <a:pt x="3232" y="1495"/>
                      <a:pt x="3236" y="1496"/>
                      <a:pt x="3239" y="1496"/>
                    </a:cubicBezTo>
                    <a:cubicBezTo>
                      <a:pt x="3299" y="1544"/>
                      <a:pt x="3335" y="1591"/>
                      <a:pt x="3335" y="1663"/>
                    </a:cubicBezTo>
                    <a:cubicBezTo>
                      <a:pt x="3311" y="2020"/>
                      <a:pt x="2513" y="2615"/>
                      <a:pt x="2204" y="2806"/>
                    </a:cubicBezTo>
                    <a:cubicBezTo>
                      <a:pt x="2156" y="2842"/>
                      <a:pt x="2144" y="2901"/>
                      <a:pt x="2168" y="2937"/>
                    </a:cubicBezTo>
                    <a:cubicBezTo>
                      <a:pt x="2192" y="2973"/>
                      <a:pt x="2216" y="2985"/>
                      <a:pt x="2251" y="2985"/>
                    </a:cubicBezTo>
                    <a:cubicBezTo>
                      <a:pt x="2275" y="2985"/>
                      <a:pt x="2287" y="2985"/>
                      <a:pt x="2299" y="2973"/>
                    </a:cubicBezTo>
                    <a:cubicBezTo>
                      <a:pt x="2418" y="2889"/>
                      <a:pt x="3501" y="2199"/>
                      <a:pt x="3513" y="1663"/>
                    </a:cubicBezTo>
                    <a:cubicBezTo>
                      <a:pt x="3525" y="1544"/>
                      <a:pt x="3466" y="1425"/>
                      <a:pt x="3359" y="1341"/>
                    </a:cubicBezTo>
                    <a:cubicBezTo>
                      <a:pt x="3335" y="1325"/>
                      <a:pt x="3302" y="1317"/>
                      <a:pt x="3262" y="1317"/>
                    </a:cubicBezTo>
                    <a:cubicBezTo>
                      <a:pt x="3042" y="1317"/>
                      <a:pt x="2597" y="1550"/>
                      <a:pt x="2144" y="1842"/>
                    </a:cubicBezTo>
                    <a:cubicBezTo>
                      <a:pt x="2406" y="1484"/>
                      <a:pt x="2704" y="1008"/>
                      <a:pt x="2668" y="722"/>
                    </a:cubicBezTo>
                    <a:cubicBezTo>
                      <a:pt x="2656" y="627"/>
                      <a:pt x="2608" y="556"/>
                      <a:pt x="2537" y="508"/>
                    </a:cubicBezTo>
                    <a:cubicBezTo>
                      <a:pt x="2491" y="479"/>
                      <a:pt x="2439" y="465"/>
                      <a:pt x="2383" y="465"/>
                    </a:cubicBezTo>
                    <a:cubicBezTo>
                      <a:pt x="2122" y="465"/>
                      <a:pt x="1769" y="758"/>
                      <a:pt x="1465" y="1091"/>
                    </a:cubicBezTo>
                    <a:cubicBezTo>
                      <a:pt x="1620" y="746"/>
                      <a:pt x="1715" y="389"/>
                      <a:pt x="1632" y="187"/>
                    </a:cubicBezTo>
                    <a:cubicBezTo>
                      <a:pt x="1584" y="91"/>
                      <a:pt x="1501" y="20"/>
                      <a:pt x="1382" y="8"/>
                    </a:cubicBezTo>
                    <a:cubicBezTo>
                      <a:pt x="1356" y="3"/>
                      <a:pt x="1330" y="1"/>
                      <a:pt x="130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2" name="Google Shape;1014;p5">
                <a:extLst>
                  <a:ext uri="{FF2B5EF4-FFF2-40B4-BE49-F238E27FC236}">
                    <a16:creationId xmlns:a16="http://schemas.microsoft.com/office/drawing/2014/main" id="{E2DDB2B5-6B10-62E2-766A-B3F83635EC49}"/>
                  </a:ext>
                </a:extLst>
              </p:cNvPr>
              <p:cNvSpPr/>
              <p:nvPr/>
            </p:nvSpPr>
            <p:spPr>
              <a:xfrm>
                <a:off x="1257490" y="2413490"/>
                <a:ext cx="132605" cy="64898"/>
              </a:xfrm>
              <a:custGeom>
                <a:avLst/>
                <a:gdLst/>
                <a:ahLst/>
                <a:cxnLst/>
                <a:rect l="l" t="t" r="r" b="b"/>
                <a:pathLst>
                  <a:path w="4203" h="2057" extrusionOk="0">
                    <a:moveTo>
                      <a:pt x="3215" y="0"/>
                    </a:moveTo>
                    <a:cubicBezTo>
                      <a:pt x="3185" y="0"/>
                      <a:pt x="3158" y="16"/>
                      <a:pt x="3143" y="45"/>
                    </a:cubicBezTo>
                    <a:cubicBezTo>
                      <a:pt x="3108" y="92"/>
                      <a:pt x="3120" y="140"/>
                      <a:pt x="3167" y="176"/>
                    </a:cubicBezTo>
                    <a:cubicBezTo>
                      <a:pt x="3572" y="438"/>
                      <a:pt x="4012" y="819"/>
                      <a:pt x="4001" y="973"/>
                    </a:cubicBezTo>
                    <a:cubicBezTo>
                      <a:pt x="4001" y="985"/>
                      <a:pt x="4001" y="997"/>
                      <a:pt x="3965" y="1021"/>
                    </a:cubicBezTo>
                    <a:cubicBezTo>
                      <a:pt x="3931" y="1039"/>
                      <a:pt x="3891" y="1047"/>
                      <a:pt x="3845" y="1047"/>
                    </a:cubicBezTo>
                    <a:cubicBezTo>
                      <a:pt x="3551" y="1047"/>
                      <a:pt x="3041" y="714"/>
                      <a:pt x="2691" y="426"/>
                    </a:cubicBezTo>
                    <a:cubicBezTo>
                      <a:pt x="2631" y="378"/>
                      <a:pt x="2584" y="330"/>
                      <a:pt x="2584" y="330"/>
                    </a:cubicBezTo>
                    <a:cubicBezTo>
                      <a:pt x="2564" y="315"/>
                      <a:pt x="2542" y="309"/>
                      <a:pt x="2521" y="309"/>
                    </a:cubicBezTo>
                    <a:cubicBezTo>
                      <a:pt x="2492" y="309"/>
                      <a:pt x="2467" y="322"/>
                      <a:pt x="2453" y="342"/>
                    </a:cubicBezTo>
                    <a:cubicBezTo>
                      <a:pt x="2417" y="378"/>
                      <a:pt x="2417" y="438"/>
                      <a:pt x="2453" y="473"/>
                    </a:cubicBezTo>
                    <a:cubicBezTo>
                      <a:pt x="2477" y="485"/>
                      <a:pt x="2512" y="521"/>
                      <a:pt x="2572" y="569"/>
                    </a:cubicBezTo>
                    <a:cubicBezTo>
                      <a:pt x="2798" y="783"/>
                      <a:pt x="3155" y="1164"/>
                      <a:pt x="3155" y="1438"/>
                    </a:cubicBezTo>
                    <a:cubicBezTo>
                      <a:pt x="3155" y="1521"/>
                      <a:pt x="3120" y="1592"/>
                      <a:pt x="3048" y="1652"/>
                    </a:cubicBezTo>
                    <a:cubicBezTo>
                      <a:pt x="3003" y="1690"/>
                      <a:pt x="2947" y="1706"/>
                      <a:pt x="2884" y="1706"/>
                    </a:cubicBezTo>
                    <a:cubicBezTo>
                      <a:pt x="2466" y="1706"/>
                      <a:pt x="1718" y="971"/>
                      <a:pt x="1429" y="640"/>
                    </a:cubicBezTo>
                    <a:cubicBezTo>
                      <a:pt x="1429" y="640"/>
                      <a:pt x="1417" y="628"/>
                      <a:pt x="1417" y="628"/>
                    </a:cubicBezTo>
                    <a:cubicBezTo>
                      <a:pt x="1398" y="603"/>
                      <a:pt x="1372" y="591"/>
                      <a:pt x="1346" y="591"/>
                    </a:cubicBezTo>
                    <a:cubicBezTo>
                      <a:pt x="1324" y="591"/>
                      <a:pt x="1303" y="600"/>
                      <a:pt x="1286" y="616"/>
                    </a:cubicBezTo>
                    <a:cubicBezTo>
                      <a:pt x="1238" y="652"/>
                      <a:pt x="1238" y="711"/>
                      <a:pt x="1274" y="747"/>
                    </a:cubicBezTo>
                    <a:cubicBezTo>
                      <a:pt x="1274" y="747"/>
                      <a:pt x="1286" y="759"/>
                      <a:pt x="1298" y="771"/>
                    </a:cubicBezTo>
                    <a:cubicBezTo>
                      <a:pt x="1524" y="1033"/>
                      <a:pt x="1834" y="1521"/>
                      <a:pt x="1774" y="1735"/>
                    </a:cubicBezTo>
                    <a:cubicBezTo>
                      <a:pt x="1762" y="1771"/>
                      <a:pt x="1738" y="1831"/>
                      <a:pt x="1643" y="1854"/>
                    </a:cubicBezTo>
                    <a:cubicBezTo>
                      <a:pt x="1619" y="1862"/>
                      <a:pt x="1593" y="1866"/>
                      <a:pt x="1567" y="1866"/>
                    </a:cubicBezTo>
                    <a:cubicBezTo>
                      <a:pt x="1155" y="1866"/>
                      <a:pt x="515" y="945"/>
                      <a:pt x="191" y="319"/>
                    </a:cubicBezTo>
                    <a:cubicBezTo>
                      <a:pt x="175" y="287"/>
                      <a:pt x="143" y="271"/>
                      <a:pt x="109" y="271"/>
                    </a:cubicBezTo>
                    <a:cubicBezTo>
                      <a:pt x="93" y="271"/>
                      <a:pt x="75" y="275"/>
                      <a:pt x="60" y="283"/>
                    </a:cubicBezTo>
                    <a:cubicBezTo>
                      <a:pt x="12" y="307"/>
                      <a:pt x="0" y="366"/>
                      <a:pt x="24" y="402"/>
                    </a:cubicBezTo>
                    <a:cubicBezTo>
                      <a:pt x="119" y="592"/>
                      <a:pt x="917" y="2057"/>
                      <a:pt x="1572" y="2057"/>
                    </a:cubicBezTo>
                    <a:cubicBezTo>
                      <a:pt x="1607" y="2057"/>
                      <a:pt x="1655" y="2057"/>
                      <a:pt x="1691" y="2045"/>
                    </a:cubicBezTo>
                    <a:cubicBezTo>
                      <a:pt x="1869" y="1985"/>
                      <a:pt x="1929" y="1878"/>
                      <a:pt x="1953" y="1795"/>
                    </a:cubicBezTo>
                    <a:cubicBezTo>
                      <a:pt x="1988" y="1676"/>
                      <a:pt x="1965" y="1521"/>
                      <a:pt x="1905" y="1378"/>
                    </a:cubicBezTo>
                    <a:lnTo>
                      <a:pt x="1905" y="1378"/>
                    </a:lnTo>
                    <a:cubicBezTo>
                      <a:pt x="2216" y="1644"/>
                      <a:pt x="2585" y="1891"/>
                      <a:pt x="2892" y="1891"/>
                    </a:cubicBezTo>
                    <a:cubicBezTo>
                      <a:pt x="2997" y="1891"/>
                      <a:pt x="3094" y="1862"/>
                      <a:pt x="3179" y="1795"/>
                    </a:cubicBezTo>
                    <a:cubicBezTo>
                      <a:pt x="3286" y="1700"/>
                      <a:pt x="3346" y="1581"/>
                      <a:pt x="3346" y="1438"/>
                    </a:cubicBezTo>
                    <a:cubicBezTo>
                      <a:pt x="3346" y="1295"/>
                      <a:pt x="3286" y="1152"/>
                      <a:pt x="3203" y="1021"/>
                    </a:cubicBezTo>
                    <a:lnTo>
                      <a:pt x="3203" y="1021"/>
                    </a:lnTo>
                    <a:cubicBezTo>
                      <a:pt x="3425" y="1141"/>
                      <a:pt x="3654" y="1236"/>
                      <a:pt x="3849" y="1236"/>
                    </a:cubicBezTo>
                    <a:cubicBezTo>
                      <a:pt x="3925" y="1236"/>
                      <a:pt x="3996" y="1221"/>
                      <a:pt x="4060" y="1188"/>
                    </a:cubicBezTo>
                    <a:cubicBezTo>
                      <a:pt x="4167" y="1128"/>
                      <a:pt x="4191" y="1045"/>
                      <a:pt x="4191" y="985"/>
                    </a:cubicBezTo>
                    <a:cubicBezTo>
                      <a:pt x="4203" y="652"/>
                      <a:pt x="3429" y="116"/>
                      <a:pt x="3274" y="21"/>
                    </a:cubicBezTo>
                    <a:cubicBezTo>
                      <a:pt x="3255" y="7"/>
                      <a:pt x="3235" y="0"/>
                      <a:pt x="321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3" name="Google Shape;1015;p5">
                <a:extLst>
                  <a:ext uri="{FF2B5EF4-FFF2-40B4-BE49-F238E27FC236}">
                    <a16:creationId xmlns:a16="http://schemas.microsoft.com/office/drawing/2014/main" id="{B9F48C13-DFFE-9115-B088-68757B662966}"/>
                  </a:ext>
                </a:extLst>
              </p:cNvPr>
              <p:cNvSpPr/>
              <p:nvPr/>
            </p:nvSpPr>
            <p:spPr>
              <a:xfrm>
                <a:off x="732341" y="2353356"/>
                <a:ext cx="105566" cy="110772"/>
              </a:xfrm>
              <a:custGeom>
                <a:avLst/>
                <a:gdLst/>
                <a:ahLst/>
                <a:cxnLst/>
                <a:rect l="l" t="t" r="r" b="b"/>
                <a:pathLst>
                  <a:path w="3346" h="3511" extrusionOk="0">
                    <a:moveTo>
                      <a:pt x="879" y="1"/>
                    </a:moveTo>
                    <a:cubicBezTo>
                      <a:pt x="845" y="1"/>
                      <a:pt x="815" y="23"/>
                      <a:pt x="798" y="58"/>
                    </a:cubicBezTo>
                    <a:cubicBezTo>
                      <a:pt x="667" y="403"/>
                      <a:pt x="0" y="2141"/>
                      <a:pt x="238" y="2534"/>
                    </a:cubicBezTo>
                    <a:cubicBezTo>
                      <a:pt x="274" y="2594"/>
                      <a:pt x="334" y="2629"/>
                      <a:pt x="405" y="2641"/>
                    </a:cubicBezTo>
                    <a:cubicBezTo>
                      <a:pt x="412" y="2642"/>
                      <a:pt x="420" y="2642"/>
                      <a:pt x="428" y="2642"/>
                    </a:cubicBezTo>
                    <a:cubicBezTo>
                      <a:pt x="757" y="2642"/>
                      <a:pt x="1161" y="2144"/>
                      <a:pt x="1417" y="1760"/>
                    </a:cubicBezTo>
                    <a:lnTo>
                      <a:pt x="1417" y="1760"/>
                    </a:lnTo>
                    <a:cubicBezTo>
                      <a:pt x="1322" y="2332"/>
                      <a:pt x="1226" y="3129"/>
                      <a:pt x="1429" y="3308"/>
                    </a:cubicBezTo>
                    <a:cubicBezTo>
                      <a:pt x="1454" y="3325"/>
                      <a:pt x="1496" y="3347"/>
                      <a:pt x="1555" y="3347"/>
                    </a:cubicBezTo>
                    <a:cubicBezTo>
                      <a:pt x="1581" y="3347"/>
                      <a:pt x="1611" y="3343"/>
                      <a:pt x="1643" y="3332"/>
                    </a:cubicBezTo>
                    <a:cubicBezTo>
                      <a:pt x="1869" y="3237"/>
                      <a:pt x="2060" y="2879"/>
                      <a:pt x="2191" y="2498"/>
                    </a:cubicBezTo>
                    <a:cubicBezTo>
                      <a:pt x="2203" y="2939"/>
                      <a:pt x="2274" y="3368"/>
                      <a:pt x="2548" y="3487"/>
                    </a:cubicBezTo>
                    <a:cubicBezTo>
                      <a:pt x="2584" y="3498"/>
                      <a:pt x="2620" y="3510"/>
                      <a:pt x="2655" y="3510"/>
                    </a:cubicBezTo>
                    <a:cubicBezTo>
                      <a:pt x="2703" y="3510"/>
                      <a:pt x="2762" y="3487"/>
                      <a:pt x="2810" y="3463"/>
                    </a:cubicBezTo>
                    <a:cubicBezTo>
                      <a:pt x="3203" y="3225"/>
                      <a:pt x="3334" y="1915"/>
                      <a:pt x="3346" y="1772"/>
                    </a:cubicBezTo>
                    <a:cubicBezTo>
                      <a:pt x="3346" y="1724"/>
                      <a:pt x="3310" y="1677"/>
                      <a:pt x="3251" y="1665"/>
                    </a:cubicBezTo>
                    <a:cubicBezTo>
                      <a:pt x="3203" y="1665"/>
                      <a:pt x="3155" y="1701"/>
                      <a:pt x="3155" y="1760"/>
                    </a:cubicBezTo>
                    <a:cubicBezTo>
                      <a:pt x="3108" y="2272"/>
                      <a:pt x="2941" y="3153"/>
                      <a:pt x="2715" y="3296"/>
                    </a:cubicBezTo>
                    <a:cubicBezTo>
                      <a:pt x="2694" y="3310"/>
                      <a:pt x="2677" y="3316"/>
                      <a:pt x="2659" y="3316"/>
                    </a:cubicBezTo>
                    <a:cubicBezTo>
                      <a:pt x="2647" y="3316"/>
                      <a:pt x="2634" y="3313"/>
                      <a:pt x="2620" y="3308"/>
                    </a:cubicBezTo>
                    <a:cubicBezTo>
                      <a:pt x="2298" y="3177"/>
                      <a:pt x="2369" y="2105"/>
                      <a:pt x="2477" y="1474"/>
                    </a:cubicBezTo>
                    <a:cubicBezTo>
                      <a:pt x="2489" y="1415"/>
                      <a:pt x="2453" y="1367"/>
                      <a:pt x="2405" y="1367"/>
                    </a:cubicBezTo>
                    <a:cubicBezTo>
                      <a:pt x="2399" y="1366"/>
                      <a:pt x="2393" y="1365"/>
                      <a:pt x="2386" y="1365"/>
                    </a:cubicBezTo>
                    <a:cubicBezTo>
                      <a:pt x="2346" y="1365"/>
                      <a:pt x="2308" y="1397"/>
                      <a:pt x="2298" y="1439"/>
                    </a:cubicBezTo>
                    <a:cubicBezTo>
                      <a:pt x="2179" y="2034"/>
                      <a:pt x="1881" y="3022"/>
                      <a:pt x="1560" y="3153"/>
                    </a:cubicBezTo>
                    <a:cubicBezTo>
                      <a:pt x="1441" y="3082"/>
                      <a:pt x="1512" y="2213"/>
                      <a:pt x="1703" y="1284"/>
                    </a:cubicBezTo>
                    <a:cubicBezTo>
                      <a:pt x="1715" y="1236"/>
                      <a:pt x="1691" y="1189"/>
                      <a:pt x="1643" y="1177"/>
                    </a:cubicBezTo>
                    <a:cubicBezTo>
                      <a:pt x="1632" y="1174"/>
                      <a:pt x="1621" y="1172"/>
                      <a:pt x="1610" y="1172"/>
                    </a:cubicBezTo>
                    <a:cubicBezTo>
                      <a:pt x="1574" y="1172"/>
                      <a:pt x="1542" y="1188"/>
                      <a:pt x="1524" y="1224"/>
                    </a:cubicBezTo>
                    <a:cubicBezTo>
                      <a:pt x="1266" y="1705"/>
                      <a:pt x="731" y="2439"/>
                      <a:pt x="408" y="2439"/>
                    </a:cubicBezTo>
                    <a:cubicBezTo>
                      <a:pt x="403" y="2439"/>
                      <a:pt x="398" y="2439"/>
                      <a:pt x="393" y="2439"/>
                    </a:cubicBezTo>
                    <a:cubicBezTo>
                      <a:pt x="262" y="2213"/>
                      <a:pt x="655" y="951"/>
                      <a:pt x="976" y="129"/>
                    </a:cubicBezTo>
                    <a:cubicBezTo>
                      <a:pt x="988" y="81"/>
                      <a:pt x="965" y="34"/>
                      <a:pt x="917" y="10"/>
                    </a:cubicBezTo>
                    <a:cubicBezTo>
                      <a:pt x="904" y="4"/>
                      <a:pt x="891" y="1"/>
                      <a:pt x="87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4" name="Google Shape;1016;p5">
                <a:extLst>
                  <a:ext uri="{FF2B5EF4-FFF2-40B4-BE49-F238E27FC236}">
                    <a16:creationId xmlns:a16="http://schemas.microsoft.com/office/drawing/2014/main" id="{B3529AED-C185-FC2C-69F6-64E667E77D20}"/>
                  </a:ext>
                </a:extLst>
              </p:cNvPr>
              <p:cNvSpPr/>
              <p:nvPr/>
            </p:nvSpPr>
            <p:spPr>
              <a:xfrm>
                <a:off x="782663" y="1816375"/>
                <a:ext cx="26691" cy="26060"/>
              </a:xfrm>
              <a:custGeom>
                <a:avLst/>
                <a:gdLst/>
                <a:ahLst/>
                <a:cxnLst/>
                <a:rect l="l" t="t" r="r" b="b"/>
                <a:pathLst>
                  <a:path w="846" h="826" extrusionOk="0">
                    <a:moveTo>
                      <a:pt x="101" y="0"/>
                    </a:moveTo>
                    <a:cubicBezTo>
                      <a:pt x="82" y="0"/>
                      <a:pt x="63" y="6"/>
                      <a:pt x="48" y="16"/>
                    </a:cubicBezTo>
                    <a:cubicBezTo>
                      <a:pt x="1" y="52"/>
                      <a:pt x="1" y="111"/>
                      <a:pt x="24" y="147"/>
                    </a:cubicBezTo>
                    <a:cubicBezTo>
                      <a:pt x="72" y="206"/>
                      <a:pt x="465" y="742"/>
                      <a:pt x="715" y="826"/>
                    </a:cubicBezTo>
                    <a:lnTo>
                      <a:pt x="739" y="826"/>
                    </a:lnTo>
                    <a:cubicBezTo>
                      <a:pt x="786" y="826"/>
                      <a:pt x="822" y="802"/>
                      <a:pt x="834" y="766"/>
                    </a:cubicBezTo>
                    <a:cubicBezTo>
                      <a:pt x="846" y="718"/>
                      <a:pt x="822" y="659"/>
                      <a:pt x="774" y="647"/>
                    </a:cubicBezTo>
                    <a:cubicBezTo>
                      <a:pt x="632" y="599"/>
                      <a:pt x="334" y="242"/>
                      <a:pt x="179" y="40"/>
                    </a:cubicBezTo>
                    <a:cubicBezTo>
                      <a:pt x="158" y="12"/>
                      <a:pt x="129" y="0"/>
                      <a:pt x="10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5" name="Google Shape;1017;p5">
                <a:extLst>
                  <a:ext uri="{FF2B5EF4-FFF2-40B4-BE49-F238E27FC236}">
                    <a16:creationId xmlns:a16="http://schemas.microsoft.com/office/drawing/2014/main" id="{53E5A26A-781F-D501-C458-E809769B9EF8}"/>
                  </a:ext>
                </a:extLst>
              </p:cNvPr>
              <p:cNvSpPr/>
              <p:nvPr/>
            </p:nvSpPr>
            <p:spPr>
              <a:xfrm>
                <a:off x="777773" y="1780156"/>
                <a:ext cx="27101" cy="26218"/>
              </a:xfrm>
              <a:custGeom>
                <a:avLst/>
                <a:gdLst/>
                <a:ahLst/>
                <a:cxnLst/>
                <a:rect l="l" t="t" r="r" b="b"/>
                <a:pathLst>
                  <a:path w="859" h="831" extrusionOk="0">
                    <a:moveTo>
                      <a:pt x="111" y="0"/>
                    </a:moveTo>
                    <a:cubicBezTo>
                      <a:pt x="92" y="0"/>
                      <a:pt x="74" y="7"/>
                      <a:pt x="60" y="21"/>
                    </a:cubicBezTo>
                    <a:cubicBezTo>
                      <a:pt x="13" y="57"/>
                      <a:pt x="1" y="116"/>
                      <a:pt x="37" y="152"/>
                    </a:cubicBezTo>
                    <a:cubicBezTo>
                      <a:pt x="84" y="211"/>
                      <a:pt x="477" y="747"/>
                      <a:pt x="727" y="819"/>
                    </a:cubicBezTo>
                    <a:cubicBezTo>
                      <a:pt x="727" y="831"/>
                      <a:pt x="739" y="831"/>
                      <a:pt x="751" y="831"/>
                    </a:cubicBezTo>
                    <a:cubicBezTo>
                      <a:pt x="799" y="831"/>
                      <a:pt x="822" y="807"/>
                      <a:pt x="846" y="759"/>
                    </a:cubicBezTo>
                    <a:cubicBezTo>
                      <a:pt x="858" y="712"/>
                      <a:pt x="834" y="664"/>
                      <a:pt x="787" y="640"/>
                    </a:cubicBezTo>
                    <a:cubicBezTo>
                      <a:pt x="644" y="592"/>
                      <a:pt x="346" y="247"/>
                      <a:pt x="191" y="45"/>
                    </a:cubicBezTo>
                    <a:cubicBezTo>
                      <a:pt x="170" y="16"/>
                      <a:pt x="139" y="0"/>
                      <a:pt x="11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6" name="Google Shape;1018;p5">
                <a:extLst>
                  <a:ext uri="{FF2B5EF4-FFF2-40B4-BE49-F238E27FC236}">
                    <a16:creationId xmlns:a16="http://schemas.microsoft.com/office/drawing/2014/main" id="{EC58917C-AE05-96FE-4FC5-4EEE41203203}"/>
                  </a:ext>
                </a:extLst>
              </p:cNvPr>
              <p:cNvSpPr/>
              <p:nvPr/>
            </p:nvSpPr>
            <p:spPr>
              <a:xfrm>
                <a:off x="830745" y="1853383"/>
                <a:ext cx="33853" cy="15365"/>
              </a:xfrm>
              <a:custGeom>
                <a:avLst/>
                <a:gdLst/>
                <a:ahLst/>
                <a:cxnLst/>
                <a:rect l="l" t="t" r="r" b="b"/>
                <a:pathLst>
                  <a:path w="1073" h="487" extrusionOk="0">
                    <a:moveTo>
                      <a:pt x="114" y="0"/>
                    </a:moveTo>
                    <a:cubicBezTo>
                      <a:pt x="77" y="0"/>
                      <a:pt x="42" y="20"/>
                      <a:pt x="24" y="45"/>
                    </a:cubicBezTo>
                    <a:cubicBezTo>
                      <a:pt x="1" y="93"/>
                      <a:pt x="24" y="153"/>
                      <a:pt x="72" y="176"/>
                    </a:cubicBezTo>
                    <a:cubicBezTo>
                      <a:pt x="132" y="212"/>
                      <a:pt x="667" y="486"/>
                      <a:pt x="941" y="486"/>
                    </a:cubicBezTo>
                    <a:lnTo>
                      <a:pt x="977" y="486"/>
                    </a:lnTo>
                    <a:cubicBezTo>
                      <a:pt x="1036" y="474"/>
                      <a:pt x="1072" y="426"/>
                      <a:pt x="1060" y="379"/>
                    </a:cubicBezTo>
                    <a:cubicBezTo>
                      <a:pt x="1060" y="331"/>
                      <a:pt x="1013" y="296"/>
                      <a:pt x="953" y="296"/>
                    </a:cubicBezTo>
                    <a:cubicBezTo>
                      <a:pt x="945" y="297"/>
                      <a:pt x="936" y="298"/>
                      <a:pt x="926" y="298"/>
                    </a:cubicBezTo>
                    <a:cubicBezTo>
                      <a:pt x="763" y="298"/>
                      <a:pt x="380" y="122"/>
                      <a:pt x="155" y="10"/>
                    </a:cubicBezTo>
                    <a:cubicBezTo>
                      <a:pt x="142" y="3"/>
                      <a:pt x="128" y="0"/>
                      <a:pt x="11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7" name="Google Shape;1019;p5">
                <a:extLst>
                  <a:ext uri="{FF2B5EF4-FFF2-40B4-BE49-F238E27FC236}">
                    <a16:creationId xmlns:a16="http://schemas.microsoft.com/office/drawing/2014/main" id="{95235A0D-5565-15AF-4EBF-B0B98BB6AA6D}"/>
                  </a:ext>
                </a:extLst>
              </p:cNvPr>
              <p:cNvSpPr/>
              <p:nvPr/>
            </p:nvSpPr>
            <p:spPr>
              <a:xfrm>
                <a:off x="869078" y="1839123"/>
                <a:ext cx="34579" cy="10064"/>
              </a:xfrm>
              <a:custGeom>
                <a:avLst/>
                <a:gdLst/>
                <a:ahLst/>
                <a:cxnLst/>
                <a:rect l="l" t="t" r="r" b="b"/>
                <a:pathLst>
                  <a:path w="1096" h="319" extrusionOk="0">
                    <a:moveTo>
                      <a:pt x="988" y="0"/>
                    </a:moveTo>
                    <a:cubicBezTo>
                      <a:pt x="968" y="0"/>
                      <a:pt x="947" y="7"/>
                      <a:pt x="929" y="21"/>
                    </a:cubicBezTo>
                    <a:cubicBezTo>
                      <a:pt x="810" y="105"/>
                      <a:pt x="357" y="128"/>
                      <a:pt x="95" y="128"/>
                    </a:cubicBezTo>
                    <a:cubicBezTo>
                      <a:pt x="48" y="128"/>
                      <a:pt x="0" y="176"/>
                      <a:pt x="0" y="224"/>
                    </a:cubicBezTo>
                    <a:cubicBezTo>
                      <a:pt x="0" y="283"/>
                      <a:pt x="36" y="319"/>
                      <a:pt x="95" y="319"/>
                    </a:cubicBezTo>
                    <a:cubicBezTo>
                      <a:pt x="179" y="319"/>
                      <a:pt x="833" y="319"/>
                      <a:pt x="1036" y="176"/>
                    </a:cubicBezTo>
                    <a:cubicBezTo>
                      <a:pt x="1083" y="140"/>
                      <a:pt x="1095" y="81"/>
                      <a:pt x="1060" y="45"/>
                    </a:cubicBezTo>
                    <a:cubicBezTo>
                      <a:pt x="1045" y="16"/>
                      <a:pt x="1018" y="0"/>
                      <a:pt x="98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8" name="Google Shape;1020;p5">
                <a:extLst>
                  <a:ext uri="{FF2B5EF4-FFF2-40B4-BE49-F238E27FC236}">
                    <a16:creationId xmlns:a16="http://schemas.microsoft.com/office/drawing/2014/main" id="{F18007CD-EBAC-3B0E-7540-F0217A0A4957}"/>
                  </a:ext>
                </a:extLst>
              </p:cNvPr>
              <p:cNvSpPr/>
              <p:nvPr/>
            </p:nvSpPr>
            <p:spPr>
              <a:xfrm>
                <a:off x="1549738" y="1698536"/>
                <a:ext cx="33064" cy="16185"/>
              </a:xfrm>
              <a:custGeom>
                <a:avLst/>
                <a:gdLst/>
                <a:ahLst/>
                <a:cxnLst/>
                <a:rect l="l" t="t" r="r" b="b"/>
                <a:pathLst>
                  <a:path w="1048" h="513" extrusionOk="0">
                    <a:moveTo>
                      <a:pt x="113" y="1"/>
                    </a:moveTo>
                    <a:cubicBezTo>
                      <a:pt x="83" y="1"/>
                      <a:pt x="52" y="16"/>
                      <a:pt x="36" y="48"/>
                    </a:cubicBezTo>
                    <a:cubicBezTo>
                      <a:pt x="0" y="96"/>
                      <a:pt x="24" y="155"/>
                      <a:pt x="72" y="179"/>
                    </a:cubicBezTo>
                    <a:cubicBezTo>
                      <a:pt x="131" y="215"/>
                      <a:pt x="667" y="512"/>
                      <a:pt x="941" y="512"/>
                    </a:cubicBezTo>
                    <a:lnTo>
                      <a:pt x="965" y="512"/>
                    </a:lnTo>
                    <a:cubicBezTo>
                      <a:pt x="1012" y="512"/>
                      <a:pt x="1048" y="465"/>
                      <a:pt x="1048" y="405"/>
                    </a:cubicBezTo>
                    <a:cubicBezTo>
                      <a:pt x="1048" y="358"/>
                      <a:pt x="1000" y="322"/>
                      <a:pt x="953" y="322"/>
                    </a:cubicBezTo>
                    <a:cubicBezTo>
                      <a:pt x="948" y="322"/>
                      <a:pt x="943" y="323"/>
                      <a:pt x="938" y="323"/>
                    </a:cubicBezTo>
                    <a:cubicBezTo>
                      <a:pt x="773" y="323"/>
                      <a:pt x="374" y="139"/>
                      <a:pt x="155" y="12"/>
                    </a:cubicBezTo>
                    <a:cubicBezTo>
                      <a:pt x="143" y="4"/>
                      <a:pt x="128" y="1"/>
                      <a:pt x="11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99" name="Google Shape;1021;p5">
                <a:extLst>
                  <a:ext uri="{FF2B5EF4-FFF2-40B4-BE49-F238E27FC236}">
                    <a16:creationId xmlns:a16="http://schemas.microsoft.com/office/drawing/2014/main" id="{F6A7D88E-EBC7-E9A9-1F17-88F1B530EA9B}"/>
                  </a:ext>
                </a:extLst>
              </p:cNvPr>
              <p:cNvSpPr/>
              <p:nvPr/>
            </p:nvSpPr>
            <p:spPr>
              <a:xfrm>
                <a:off x="1517052" y="1667427"/>
                <a:ext cx="33443" cy="16122"/>
              </a:xfrm>
              <a:custGeom>
                <a:avLst/>
                <a:gdLst/>
                <a:ahLst/>
                <a:cxnLst/>
                <a:rect l="l" t="t" r="r" b="b"/>
                <a:pathLst>
                  <a:path w="1060" h="511" extrusionOk="0">
                    <a:moveTo>
                      <a:pt x="122" y="1"/>
                    </a:moveTo>
                    <a:cubicBezTo>
                      <a:pt x="90" y="1"/>
                      <a:pt x="53" y="23"/>
                      <a:pt x="36" y="58"/>
                    </a:cubicBezTo>
                    <a:cubicBezTo>
                      <a:pt x="0" y="94"/>
                      <a:pt x="24" y="153"/>
                      <a:pt x="72" y="177"/>
                    </a:cubicBezTo>
                    <a:cubicBezTo>
                      <a:pt x="131" y="213"/>
                      <a:pt x="667" y="510"/>
                      <a:pt x="941" y="510"/>
                    </a:cubicBezTo>
                    <a:lnTo>
                      <a:pt x="965" y="510"/>
                    </a:lnTo>
                    <a:cubicBezTo>
                      <a:pt x="1024" y="510"/>
                      <a:pt x="1060" y="463"/>
                      <a:pt x="1048" y="415"/>
                    </a:cubicBezTo>
                    <a:cubicBezTo>
                      <a:pt x="1048" y="363"/>
                      <a:pt x="1012" y="329"/>
                      <a:pt x="971" y="329"/>
                    </a:cubicBezTo>
                    <a:cubicBezTo>
                      <a:pt x="965" y="329"/>
                      <a:pt x="959" y="330"/>
                      <a:pt x="953" y="332"/>
                    </a:cubicBezTo>
                    <a:cubicBezTo>
                      <a:pt x="948" y="332"/>
                      <a:pt x="944" y="332"/>
                      <a:pt x="939" y="332"/>
                    </a:cubicBezTo>
                    <a:cubicBezTo>
                      <a:pt x="775" y="332"/>
                      <a:pt x="375" y="137"/>
                      <a:pt x="155" y="10"/>
                    </a:cubicBezTo>
                    <a:cubicBezTo>
                      <a:pt x="145" y="4"/>
                      <a:pt x="134" y="1"/>
                      <a:pt x="12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0" name="Google Shape;1022;p5">
                <a:extLst>
                  <a:ext uri="{FF2B5EF4-FFF2-40B4-BE49-F238E27FC236}">
                    <a16:creationId xmlns:a16="http://schemas.microsoft.com/office/drawing/2014/main" id="{BD2BD12C-784F-6F45-1C93-AD97FDEA565D}"/>
                  </a:ext>
                </a:extLst>
              </p:cNvPr>
              <p:cNvSpPr/>
              <p:nvPr/>
            </p:nvSpPr>
            <p:spPr>
              <a:xfrm>
                <a:off x="1569646" y="1670362"/>
                <a:ext cx="33064" cy="16185"/>
              </a:xfrm>
              <a:custGeom>
                <a:avLst/>
                <a:gdLst/>
                <a:ahLst/>
                <a:cxnLst/>
                <a:rect l="l" t="t" r="r" b="b"/>
                <a:pathLst>
                  <a:path w="1048" h="513" extrusionOk="0">
                    <a:moveTo>
                      <a:pt x="105" y="1"/>
                    </a:moveTo>
                    <a:cubicBezTo>
                      <a:pt x="72" y="1"/>
                      <a:pt x="40" y="16"/>
                      <a:pt x="24" y="48"/>
                    </a:cubicBezTo>
                    <a:cubicBezTo>
                      <a:pt x="0" y="96"/>
                      <a:pt x="12" y="155"/>
                      <a:pt x="60" y="179"/>
                    </a:cubicBezTo>
                    <a:cubicBezTo>
                      <a:pt x="119" y="215"/>
                      <a:pt x="667" y="513"/>
                      <a:pt x="929" y="513"/>
                    </a:cubicBezTo>
                    <a:lnTo>
                      <a:pt x="965" y="513"/>
                    </a:lnTo>
                    <a:cubicBezTo>
                      <a:pt x="1012" y="513"/>
                      <a:pt x="1048" y="465"/>
                      <a:pt x="1048" y="405"/>
                    </a:cubicBezTo>
                    <a:cubicBezTo>
                      <a:pt x="1036" y="358"/>
                      <a:pt x="988" y="322"/>
                      <a:pt x="941" y="322"/>
                    </a:cubicBezTo>
                    <a:cubicBezTo>
                      <a:pt x="933" y="323"/>
                      <a:pt x="924" y="324"/>
                      <a:pt x="915" y="324"/>
                    </a:cubicBezTo>
                    <a:cubicBezTo>
                      <a:pt x="753" y="324"/>
                      <a:pt x="369" y="136"/>
                      <a:pt x="155" y="12"/>
                    </a:cubicBezTo>
                    <a:cubicBezTo>
                      <a:pt x="139" y="5"/>
                      <a:pt x="122" y="1"/>
                      <a:pt x="10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1" name="Google Shape;1023;p5">
                <a:extLst>
                  <a:ext uri="{FF2B5EF4-FFF2-40B4-BE49-F238E27FC236}">
                    <a16:creationId xmlns:a16="http://schemas.microsoft.com/office/drawing/2014/main" id="{3C5A5D55-403A-F272-2197-2B704DE02C97}"/>
                  </a:ext>
                </a:extLst>
              </p:cNvPr>
              <p:cNvSpPr/>
              <p:nvPr/>
            </p:nvSpPr>
            <p:spPr>
              <a:xfrm>
                <a:off x="1576398" y="1693646"/>
                <a:ext cx="33475" cy="16185"/>
              </a:xfrm>
              <a:custGeom>
                <a:avLst/>
                <a:gdLst/>
                <a:ahLst/>
                <a:cxnLst/>
                <a:rect l="l" t="t" r="r" b="b"/>
                <a:pathLst>
                  <a:path w="1061" h="513" extrusionOk="0">
                    <a:moveTo>
                      <a:pt x="114" y="1"/>
                    </a:moveTo>
                    <a:cubicBezTo>
                      <a:pt x="84" y="1"/>
                      <a:pt x="52" y="17"/>
                      <a:pt x="36" y="48"/>
                    </a:cubicBezTo>
                    <a:cubicBezTo>
                      <a:pt x="0" y="84"/>
                      <a:pt x="24" y="144"/>
                      <a:pt x="72" y="167"/>
                    </a:cubicBezTo>
                    <a:cubicBezTo>
                      <a:pt x="131" y="203"/>
                      <a:pt x="667" y="513"/>
                      <a:pt x="941" y="513"/>
                    </a:cubicBezTo>
                    <a:lnTo>
                      <a:pt x="965" y="501"/>
                    </a:lnTo>
                    <a:cubicBezTo>
                      <a:pt x="1013" y="501"/>
                      <a:pt x="1060" y="453"/>
                      <a:pt x="1048" y="406"/>
                    </a:cubicBezTo>
                    <a:cubicBezTo>
                      <a:pt x="1048" y="363"/>
                      <a:pt x="1010" y="320"/>
                      <a:pt x="968" y="320"/>
                    </a:cubicBezTo>
                    <a:cubicBezTo>
                      <a:pt x="963" y="320"/>
                      <a:pt x="958" y="321"/>
                      <a:pt x="953" y="322"/>
                    </a:cubicBezTo>
                    <a:cubicBezTo>
                      <a:pt x="949" y="323"/>
                      <a:pt x="944" y="323"/>
                      <a:pt x="939" y="323"/>
                    </a:cubicBezTo>
                    <a:cubicBezTo>
                      <a:pt x="775" y="323"/>
                      <a:pt x="375" y="128"/>
                      <a:pt x="155" y="13"/>
                    </a:cubicBezTo>
                    <a:cubicBezTo>
                      <a:pt x="143" y="5"/>
                      <a:pt x="129" y="1"/>
                      <a:pt x="11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2" name="Google Shape;1024;p5">
                <a:extLst>
                  <a:ext uri="{FF2B5EF4-FFF2-40B4-BE49-F238E27FC236}">
                    <a16:creationId xmlns:a16="http://schemas.microsoft.com/office/drawing/2014/main" id="{094F93EF-AA4D-EDCE-F3F5-3758F1A70BA5}"/>
                  </a:ext>
                </a:extLst>
              </p:cNvPr>
              <p:cNvSpPr/>
              <p:nvPr/>
            </p:nvSpPr>
            <p:spPr>
              <a:xfrm>
                <a:off x="1514402" y="1693646"/>
                <a:ext cx="33096" cy="16185"/>
              </a:xfrm>
              <a:custGeom>
                <a:avLst/>
                <a:gdLst/>
                <a:ahLst/>
                <a:cxnLst/>
                <a:rect l="l" t="t" r="r" b="b"/>
                <a:pathLst>
                  <a:path w="1049" h="513" extrusionOk="0">
                    <a:moveTo>
                      <a:pt x="106" y="1"/>
                    </a:moveTo>
                    <a:cubicBezTo>
                      <a:pt x="72" y="1"/>
                      <a:pt x="41" y="17"/>
                      <a:pt x="25" y="48"/>
                    </a:cubicBezTo>
                    <a:cubicBezTo>
                      <a:pt x="1" y="84"/>
                      <a:pt x="13" y="144"/>
                      <a:pt x="60" y="167"/>
                    </a:cubicBezTo>
                    <a:cubicBezTo>
                      <a:pt x="132" y="203"/>
                      <a:pt x="668" y="513"/>
                      <a:pt x="942" y="513"/>
                    </a:cubicBezTo>
                    <a:lnTo>
                      <a:pt x="965" y="501"/>
                    </a:lnTo>
                    <a:cubicBezTo>
                      <a:pt x="1013" y="501"/>
                      <a:pt x="1049" y="453"/>
                      <a:pt x="1049" y="406"/>
                    </a:cubicBezTo>
                    <a:cubicBezTo>
                      <a:pt x="1049" y="363"/>
                      <a:pt x="1011" y="320"/>
                      <a:pt x="960" y="320"/>
                    </a:cubicBezTo>
                    <a:cubicBezTo>
                      <a:pt x="954" y="320"/>
                      <a:pt x="948" y="321"/>
                      <a:pt x="942" y="322"/>
                    </a:cubicBezTo>
                    <a:cubicBezTo>
                      <a:pt x="937" y="323"/>
                      <a:pt x="933" y="323"/>
                      <a:pt x="929" y="323"/>
                    </a:cubicBezTo>
                    <a:cubicBezTo>
                      <a:pt x="775" y="323"/>
                      <a:pt x="376" y="128"/>
                      <a:pt x="156" y="13"/>
                    </a:cubicBezTo>
                    <a:cubicBezTo>
                      <a:pt x="140" y="5"/>
                      <a:pt x="123" y="1"/>
                      <a:pt x="10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3" name="Google Shape;1025;p5">
                <a:extLst>
                  <a:ext uri="{FF2B5EF4-FFF2-40B4-BE49-F238E27FC236}">
                    <a16:creationId xmlns:a16="http://schemas.microsoft.com/office/drawing/2014/main" id="{C1F5B01F-1E6D-557C-CFC0-1A13A62330BF}"/>
                  </a:ext>
                </a:extLst>
              </p:cNvPr>
              <p:cNvSpPr/>
              <p:nvPr/>
            </p:nvSpPr>
            <p:spPr>
              <a:xfrm>
                <a:off x="911892" y="1820350"/>
                <a:ext cx="34200" cy="10064"/>
              </a:xfrm>
              <a:custGeom>
                <a:avLst/>
                <a:gdLst/>
                <a:ahLst/>
                <a:cxnLst/>
                <a:rect l="l" t="t" r="r" b="b"/>
                <a:pathLst>
                  <a:path w="1084" h="319" extrusionOk="0">
                    <a:moveTo>
                      <a:pt x="985" y="0"/>
                    </a:moveTo>
                    <a:cubicBezTo>
                      <a:pt x="967" y="0"/>
                      <a:pt x="948" y="7"/>
                      <a:pt x="929" y="21"/>
                    </a:cubicBezTo>
                    <a:cubicBezTo>
                      <a:pt x="810" y="104"/>
                      <a:pt x="346" y="140"/>
                      <a:pt x="84" y="140"/>
                    </a:cubicBezTo>
                    <a:cubicBezTo>
                      <a:pt x="36" y="140"/>
                      <a:pt x="0" y="176"/>
                      <a:pt x="0" y="235"/>
                    </a:cubicBezTo>
                    <a:cubicBezTo>
                      <a:pt x="0" y="283"/>
                      <a:pt x="36" y="319"/>
                      <a:pt x="96" y="319"/>
                    </a:cubicBezTo>
                    <a:cubicBezTo>
                      <a:pt x="167" y="319"/>
                      <a:pt x="822" y="319"/>
                      <a:pt x="1036" y="176"/>
                    </a:cubicBezTo>
                    <a:cubicBezTo>
                      <a:pt x="1084" y="140"/>
                      <a:pt x="1084" y="80"/>
                      <a:pt x="1060" y="45"/>
                    </a:cubicBezTo>
                    <a:cubicBezTo>
                      <a:pt x="1038" y="16"/>
                      <a:pt x="1012" y="0"/>
                      <a:pt x="98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4" name="Google Shape;1026;p5">
                <a:extLst>
                  <a:ext uri="{FF2B5EF4-FFF2-40B4-BE49-F238E27FC236}">
                    <a16:creationId xmlns:a16="http://schemas.microsoft.com/office/drawing/2014/main" id="{F9BF92BF-F095-CB23-20A6-9A3969E95E50}"/>
                  </a:ext>
                </a:extLst>
              </p:cNvPr>
              <p:cNvSpPr/>
              <p:nvPr/>
            </p:nvSpPr>
            <p:spPr>
              <a:xfrm>
                <a:off x="968240" y="1810538"/>
                <a:ext cx="34200" cy="13503"/>
              </a:xfrm>
              <a:custGeom>
                <a:avLst/>
                <a:gdLst/>
                <a:ahLst/>
                <a:cxnLst/>
                <a:rect l="l" t="t" r="r" b="b"/>
                <a:pathLst>
                  <a:path w="1084" h="428" extrusionOk="0">
                    <a:moveTo>
                      <a:pt x="971" y="1"/>
                    </a:moveTo>
                    <a:cubicBezTo>
                      <a:pt x="951" y="1"/>
                      <a:pt x="932" y="7"/>
                      <a:pt x="917" y="22"/>
                    </a:cubicBezTo>
                    <a:cubicBezTo>
                      <a:pt x="798" y="130"/>
                      <a:pt x="346" y="213"/>
                      <a:pt x="96" y="237"/>
                    </a:cubicBezTo>
                    <a:cubicBezTo>
                      <a:pt x="36" y="237"/>
                      <a:pt x="0" y="284"/>
                      <a:pt x="12" y="344"/>
                    </a:cubicBezTo>
                    <a:cubicBezTo>
                      <a:pt x="12" y="391"/>
                      <a:pt x="60" y="427"/>
                      <a:pt x="107" y="427"/>
                    </a:cubicBezTo>
                    <a:cubicBezTo>
                      <a:pt x="191" y="415"/>
                      <a:pt x="846" y="332"/>
                      <a:pt x="1036" y="165"/>
                    </a:cubicBezTo>
                    <a:cubicBezTo>
                      <a:pt x="1072" y="130"/>
                      <a:pt x="1084" y="70"/>
                      <a:pt x="1048" y="34"/>
                    </a:cubicBezTo>
                    <a:cubicBezTo>
                      <a:pt x="1027" y="14"/>
                      <a:pt x="998" y="1"/>
                      <a:pt x="97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5" name="Google Shape;1027;p5">
                <a:extLst>
                  <a:ext uri="{FF2B5EF4-FFF2-40B4-BE49-F238E27FC236}">
                    <a16:creationId xmlns:a16="http://schemas.microsoft.com/office/drawing/2014/main" id="{1E7C28D3-688E-C71B-6668-7279159BAF0D}"/>
                  </a:ext>
                </a:extLst>
              </p:cNvPr>
              <p:cNvSpPr/>
              <p:nvPr/>
            </p:nvSpPr>
            <p:spPr>
              <a:xfrm>
                <a:off x="939687" y="1837482"/>
                <a:ext cx="34200" cy="13219"/>
              </a:xfrm>
              <a:custGeom>
                <a:avLst/>
                <a:gdLst/>
                <a:ahLst/>
                <a:cxnLst/>
                <a:rect l="l" t="t" r="r" b="b"/>
                <a:pathLst>
                  <a:path w="1084" h="419" extrusionOk="0">
                    <a:moveTo>
                      <a:pt x="978" y="0"/>
                    </a:moveTo>
                    <a:cubicBezTo>
                      <a:pt x="955" y="0"/>
                      <a:pt x="934" y="9"/>
                      <a:pt x="917" y="26"/>
                    </a:cubicBezTo>
                    <a:cubicBezTo>
                      <a:pt x="798" y="121"/>
                      <a:pt x="346" y="204"/>
                      <a:pt x="96" y="240"/>
                    </a:cubicBezTo>
                    <a:cubicBezTo>
                      <a:pt x="36" y="240"/>
                      <a:pt x="0" y="288"/>
                      <a:pt x="12" y="335"/>
                    </a:cubicBezTo>
                    <a:cubicBezTo>
                      <a:pt x="12" y="383"/>
                      <a:pt x="60" y="419"/>
                      <a:pt x="108" y="419"/>
                    </a:cubicBezTo>
                    <a:cubicBezTo>
                      <a:pt x="191" y="419"/>
                      <a:pt x="846" y="335"/>
                      <a:pt x="1036" y="168"/>
                    </a:cubicBezTo>
                    <a:cubicBezTo>
                      <a:pt x="1084" y="133"/>
                      <a:pt x="1084" y="73"/>
                      <a:pt x="1048" y="38"/>
                    </a:cubicBezTo>
                    <a:cubicBezTo>
                      <a:pt x="1029" y="12"/>
                      <a:pt x="1003" y="0"/>
                      <a:pt x="9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6" name="Google Shape;1028;p5">
                <a:extLst>
                  <a:ext uri="{FF2B5EF4-FFF2-40B4-BE49-F238E27FC236}">
                    <a16:creationId xmlns:a16="http://schemas.microsoft.com/office/drawing/2014/main" id="{09DC61DC-0C40-6FE8-93DA-93CE118675DD}"/>
                  </a:ext>
                </a:extLst>
              </p:cNvPr>
              <p:cNvSpPr/>
              <p:nvPr/>
            </p:nvSpPr>
            <p:spPr>
              <a:xfrm>
                <a:off x="825855" y="1822590"/>
                <a:ext cx="34232" cy="13850"/>
              </a:xfrm>
              <a:custGeom>
                <a:avLst/>
                <a:gdLst/>
                <a:ahLst/>
                <a:cxnLst/>
                <a:rect l="l" t="t" r="r" b="b"/>
                <a:pathLst>
                  <a:path w="1085" h="439" extrusionOk="0">
                    <a:moveTo>
                      <a:pt x="116" y="0"/>
                    </a:moveTo>
                    <a:cubicBezTo>
                      <a:pt x="79" y="0"/>
                      <a:pt x="42" y="22"/>
                      <a:pt x="25" y="57"/>
                    </a:cubicBezTo>
                    <a:cubicBezTo>
                      <a:pt x="1" y="105"/>
                      <a:pt x="25" y="152"/>
                      <a:pt x="72" y="176"/>
                    </a:cubicBezTo>
                    <a:cubicBezTo>
                      <a:pt x="132" y="200"/>
                      <a:pt x="656" y="438"/>
                      <a:pt x="941" y="438"/>
                    </a:cubicBezTo>
                    <a:lnTo>
                      <a:pt x="1001" y="438"/>
                    </a:lnTo>
                    <a:cubicBezTo>
                      <a:pt x="1049" y="426"/>
                      <a:pt x="1084" y="379"/>
                      <a:pt x="1072" y="319"/>
                    </a:cubicBezTo>
                    <a:cubicBezTo>
                      <a:pt x="1072" y="278"/>
                      <a:pt x="1027" y="245"/>
                      <a:pt x="984" y="245"/>
                    </a:cubicBezTo>
                    <a:cubicBezTo>
                      <a:pt x="978" y="245"/>
                      <a:pt x="971" y="246"/>
                      <a:pt x="965" y="248"/>
                    </a:cubicBezTo>
                    <a:cubicBezTo>
                      <a:pt x="955" y="249"/>
                      <a:pt x="944" y="250"/>
                      <a:pt x="931" y="250"/>
                    </a:cubicBezTo>
                    <a:cubicBezTo>
                      <a:pt x="763" y="250"/>
                      <a:pt x="377" y="109"/>
                      <a:pt x="156" y="9"/>
                    </a:cubicBezTo>
                    <a:cubicBezTo>
                      <a:pt x="143" y="3"/>
                      <a:pt x="129" y="0"/>
                      <a:pt x="11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7" name="Google Shape;1029;p5">
                <a:extLst>
                  <a:ext uri="{FF2B5EF4-FFF2-40B4-BE49-F238E27FC236}">
                    <a16:creationId xmlns:a16="http://schemas.microsoft.com/office/drawing/2014/main" id="{A0D7444F-8223-B385-38A2-0BB48AD43224}"/>
                  </a:ext>
                </a:extLst>
              </p:cNvPr>
              <p:cNvSpPr/>
              <p:nvPr/>
            </p:nvSpPr>
            <p:spPr>
              <a:xfrm>
                <a:off x="830745" y="1796278"/>
                <a:ext cx="34232" cy="13850"/>
              </a:xfrm>
              <a:custGeom>
                <a:avLst/>
                <a:gdLst/>
                <a:ahLst/>
                <a:cxnLst/>
                <a:rect l="l" t="t" r="r" b="b"/>
                <a:pathLst>
                  <a:path w="1085" h="439" extrusionOk="0">
                    <a:moveTo>
                      <a:pt x="104" y="1"/>
                    </a:moveTo>
                    <a:cubicBezTo>
                      <a:pt x="67" y="1"/>
                      <a:pt x="33" y="23"/>
                      <a:pt x="24" y="58"/>
                    </a:cubicBezTo>
                    <a:cubicBezTo>
                      <a:pt x="1" y="105"/>
                      <a:pt x="24" y="165"/>
                      <a:pt x="72" y="177"/>
                    </a:cubicBezTo>
                    <a:cubicBezTo>
                      <a:pt x="132" y="212"/>
                      <a:pt x="655" y="439"/>
                      <a:pt x="929" y="439"/>
                    </a:cubicBezTo>
                    <a:lnTo>
                      <a:pt x="989" y="439"/>
                    </a:lnTo>
                    <a:cubicBezTo>
                      <a:pt x="1048" y="427"/>
                      <a:pt x="1084" y="379"/>
                      <a:pt x="1072" y="331"/>
                    </a:cubicBezTo>
                    <a:cubicBezTo>
                      <a:pt x="1060" y="284"/>
                      <a:pt x="1013" y="248"/>
                      <a:pt x="965" y="248"/>
                    </a:cubicBezTo>
                    <a:cubicBezTo>
                      <a:pt x="950" y="252"/>
                      <a:pt x="933" y="253"/>
                      <a:pt x="914" y="253"/>
                    </a:cubicBezTo>
                    <a:cubicBezTo>
                      <a:pt x="731" y="253"/>
                      <a:pt x="359" y="107"/>
                      <a:pt x="143" y="10"/>
                    </a:cubicBezTo>
                    <a:cubicBezTo>
                      <a:pt x="131" y="4"/>
                      <a:pt x="117" y="1"/>
                      <a:pt x="10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8" name="Google Shape;1030;p5">
                <a:extLst>
                  <a:ext uri="{FF2B5EF4-FFF2-40B4-BE49-F238E27FC236}">
                    <a16:creationId xmlns:a16="http://schemas.microsoft.com/office/drawing/2014/main" id="{FEF7839B-B186-3225-37C3-A2874C24243A}"/>
                  </a:ext>
                </a:extLst>
              </p:cNvPr>
              <p:cNvSpPr/>
              <p:nvPr/>
            </p:nvSpPr>
            <p:spPr>
              <a:xfrm>
                <a:off x="905140" y="1856286"/>
                <a:ext cx="34957" cy="9812"/>
              </a:xfrm>
              <a:custGeom>
                <a:avLst/>
                <a:gdLst/>
                <a:ahLst/>
                <a:cxnLst/>
                <a:rect l="l" t="t" r="r" b="b"/>
                <a:pathLst>
                  <a:path w="1108" h="311" extrusionOk="0">
                    <a:moveTo>
                      <a:pt x="994" y="1"/>
                    </a:moveTo>
                    <a:cubicBezTo>
                      <a:pt x="976" y="1"/>
                      <a:pt x="957" y="5"/>
                      <a:pt x="941" y="13"/>
                    </a:cubicBezTo>
                    <a:cubicBezTo>
                      <a:pt x="822" y="96"/>
                      <a:pt x="357" y="120"/>
                      <a:pt x="95" y="120"/>
                    </a:cubicBezTo>
                    <a:cubicBezTo>
                      <a:pt x="36" y="120"/>
                      <a:pt x="12" y="156"/>
                      <a:pt x="0" y="215"/>
                    </a:cubicBezTo>
                    <a:cubicBezTo>
                      <a:pt x="0" y="263"/>
                      <a:pt x="48" y="299"/>
                      <a:pt x="95" y="311"/>
                    </a:cubicBezTo>
                    <a:lnTo>
                      <a:pt x="155" y="311"/>
                    </a:lnTo>
                    <a:cubicBezTo>
                      <a:pt x="345" y="311"/>
                      <a:pt x="857" y="299"/>
                      <a:pt x="1048" y="168"/>
                    </a:cubicBezTo>
                    <a:cubicBezTo>
                      <a:pt x="1095" y="144"/>
                      <a:pt x="1107" y="84"/>
                      <a:pt x="1072" y="37"/>
                    </a:cubicBezTo>
                    <a:cubicBezTo>
                      <a:pt x="1056" y="14"/>
                      <a:pt x="1026" y="1"/>
                      <a:pt x="99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09" name="Google Shape;1031;p5">
                <a:extLst>
                  <a:ext uri="{FF2B5EF4-FFF2-40B4-BE49-F238E27FC236}">
                    <a16:creationId xmlns:a16="http://schemas.microsoft.com/office/drawing/2014/main" id="{FCA32D52-6D44-3216-4540-DD27FB2C4E55}"/>
                  </a:ext>
                </a:extLst>
              </p:cNvPr>
              <p:cNvSpPr/>
              <p:nvPr/>
            </p:nvSpPr>
            <p:spPr>
              <a:xfrm>
                <a:off x="749220" y="1767946"/>
                <a:ext cx="21075" cy="30540"/>
              </a:xfrm>
              <a:custGeom>
                <a:avLst/>
                <a:gdLst/>
                <a:ahLst/>
                <a:cxnLst/>
                <a:rect l="l" t="t" r="r" b="b"/>
                <a:pathLst>
                  <a:path w="668" h="968" extrusionOk="0">
                    <a:moveTo>
                      <a:pt x="97" y="0"/>
                    </a:moveTo>
                    <a:cubicBezTo>
                      <a:pt x="89" y="0"/>
                      <a:pt x="81" y="1"/>
                      <a:pt x="72" y="3"/>
                    </a:cubicBezTo>
                    <a:cubicBezTo>
                      <a:pt x="25" y="27"/>
                      <a:pt x="1" y="87"/>
                      <a:pt x="13" y="134"/>
                    </a:cubicBezTo>
                    <a:cubicBezTo>
                      <a:pt x="49" y="206"/>
                      <a:pt x="299" y="813"/>
                      <a:pt x="513" y="956"/>
                    </a:cubicBezTo>
                    <a:cubicBezTo>
                      <a:pt x="525" y="968"/>
                      <a:pt x="549" y="968"/>
                      <a:pt x="561" y="968"/>
                    </a:cubicBezTo>
                    <a:cubicBezTo>
                      <a:pt x="596" y="968"/>
                      <a:pt x="620" y="956"/>
                      <a:pt x="644" y="932"/>
                    </a:cubicBezTo>
                    <a:cubicBezTo>
                      <a:pt x="668" y="884"/>
                      <a:pt x="656" y="825"/>
                      <a:pt x="608" y="801"/>
                    </a:cubicBezTo>
                    <a:cubicBezTo>
                      <a:pt x="489" y="718"/>
                      <a:pt x="287" y="301"/>
                      <a:pt x="191" y="63"/>
                    </a:cubicBezTo>
                    <a:cubicBezTo>
                      <a:pt x="172" y="23"/>
                      <a:pt x="136" y="0"/>
                      <a:pt x="9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0" name="Google Shape;1032;p5">
                <a:extLst>
                  <a:ext uri="{FF2B5EF4-FFF2-40B4-BE49-F238E27FC236}">
                    <a16:creationId xmlns:a16="http://schemas.microsoft.com/office/drawing/2014/main" id="{15796E8E-DC21-83D7-23B7-264935549499}"/>
                  </a:ext>
                </a:extLst>
              </p:cNvPr>
              <p:cNvSpPr/>
              <p:nvPr/>
            </p:nvSpPr>
            <p:spPr>
              <a:xfrm>
                <a:off x="1412622" y="1862880"/>
                <a:ext cx="10159" cy="34390"/>
              </a:xfrm>
              <a:custGeom>
                <a:avLst/>
                <a:gdLst/>
                <a:ahLst/>
                <a:cxnLst/>
                <a:rect l="l" t="t" r="r" b="b"/>
                <a:pathLst>
                  <a:path w="322" h="1090" extrusionOk="0">
                    <a:moveTo>
                      <a:pt x="103" y="1"/>
                    </a:moveTo>
                    <a:cubicBezTo>
                      <a:pt x="88" y="1"/>
                      <a:pt x="72" y="6"/>
                      <a:pt x="60" y="18"/>
                    </a:cubicBezTo>
                    <a:cubicBezTo>
                      <a:pt x="12" y="42"/>
                      <a:pt x="0" y="102"/>
                      <a:pt x="24" y="149"/>
                    </a:cubicBezTo>
                    <a:cubicBezTo>
                      <a:pt x="96" y="268"/>
                      <a:pt x="96" y="733"/>
                      <a:pt x="84" y="995"/>
                    </a:cubicBezTo>
                    <a:cubicBezTo>
                      <a:pt x="84" y="1042"/>
                      <a:pt x="119" y="1090"/>
                      <a:pt x="167" y="1090"/>
                    </a:cubicBezTo>
                    <a:lnTo>
                      <a:pt x="179" y="1090"/>
                    </a:lnTo>
                    <a:cubicBezTo>
                      <a:pt x="227" y="1090"/>
                      <a:pt x="262" y="1054"/>
                      <a:pt x="274" y="1007"/>
                    </a:cubicBezTo>
                    <a:cubicBezTo>
                      <a:pt x="274" y="923"/>
                      <a:pt x="322" y="268"/>
                      <a:pt x="179" y="42"/>
                    </a:cubicBezTo>
                    <a:cubicBezTo>
                      <a:pt x="163" y="19"/>
                      <a:pt x="133" y="1"/>
                      <a:pt x="103"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6" name="Google Shape;1033;p5">
              <a:extLst>
                <a:ext uri="{FF2B5EF4-FFF2-40B4-BE49-F238E27FC236}">
                  <a16:creationId xmlns:a16="http://schemas.microsoft.com/office/drawing/2014/main" id="{BB370D9C-1381-0C11-99BB-0EF5D9903240}"/>
                </a:ext>
              </a:extLst>
            </p:cNvPr>
            <p:cNvGrpSpPr/>
            <p:nvPr/>
          </p:nvGrpSpPr>
          <p:grpSpPr>
            <a:xfrm flipH="1">
              <a:off x="870797" y="1458050"/>
              <a:ext cx="760670" cy="1616748"/>
              <a:chOff x="8230542" y="2865663"/>
              <a:chExt cx="760670" cy="1616748"/>
            </a:xfrm>
          </p:grpSpPr>
          <p:sp>
            <p:nvSpPr>
              <p:cNvPr id="24" name="Google Shape;1034;p5">
                <a:extLst>
                  <a:ext uri="{FF2B5EF4-FFF2-40B4-BE49-F238E27FC236}">
                    <a16:creationId xmlns:a16="http://schemas.microsoft.com/office/drawing/2014/main" id="{A67D6305-0211-4BA2-060C-4DB0EF94D88C}"/>
                  </a:ext>
                </a:extLst>
              </p:cNvPr>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5" name="Google Shape;1035;p5">
                <a:extLst>
                  <a:ext uri="{FF2B5EF4-FFF2-40B4-BE49-F238E27FC236}">
                    <a16:creationId xmlns:a16="http://schemas.microsoft.com/office/drawing/2014/main" id="{9E5EA588-3B9C-A0FF-E851-B662E1FF0A70}"/>
                  </a:ext>
                </a:extLst>
              </p:cNvPr>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6" name="Google Shape;1036;p5">
                <a:extLst>
                  <a:ext uri="{FF2B5EF4-FFF2-40B4-BE49-F238E27FC236}">
                    <a16:creationId xmlns:a16="http://schemas.microsoft.com/office/drawing/2014/main" id="{25B772C8-1E15-DE16-D7E0-524F7637CA4C}"/>
                  </a:ext>
                </a:extLst>
              </p:cNvPr>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7" name="Google Shape;1037;p5">
                <a:extLst>
                  <a:ext uri="{FF2B5EF4-FFF2-40B4-BE49-F238E27FC236}">
                    <a16:creationId xmlns:a16="http://schemas.microsoft.com/office/drawing/2014/main" id="{EF29F711-B7BC-9447-9EAC-DFE89E524CC8}"/>
                  </a:ext>
                </a:extLst>
              </p:cNvPr>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7" name="Google Shape;1038;p5">
              <a:extLst>
                <a:ext uri="{FF2B5EF4-FFF2-40B4-BE49-F238E27FC236}">
                  <a16:creationId xmlns:a16="http://schemas.microsoft.com/office/drawing/2014/main" id="{447CEB73-9C23-AD1F-5324-21AAFF11D688}"/>
                </a:ext>
              </a:extLst>
            </p:cNvPr>
            <p:cNvGrpSpPr/>
            <p:nvPr/>
          </p:nvGrpSpPr>
          <p:grpSpPr>
            <a:xfrm flipH="1">
              <a:off x="2407990" y="1532312"/>
              <a:ext cx="184649" cy="262079"/>
              <a:chOff x="7619190" y="700187"/>
              <a:chExt cx="184649" cy="262079"/>
            </a:xfrm>
          </p:grpSpPr>
          <p:sp>
            <p:nvSpPr>
              <p:cNvPr id="16" name="Google Shape;1039;p5">
                <a:extLst>
                  <a:ext uri="{FF2B5EF4-FFF2-40B4-BE49-F238E27FC236}">
                    <a16:creationId xmlns:a16="http://schemas.microsoft.com/office/drawing/2014/main" id="{B84E2F6C-3DDF-DCB7-9723-FD2287953C4E}"/>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 name="Google Shape;1040;p5">
                <a:extLst>
                  <a:ext uri="{FF2B5EF4-FFF2-40B4-BE49-F238E27FC236}">
                    <a16:creationId xmlns:a16="http://schemas.microsoft.com/office/drawing/2014/main" id="{022EE1EE-CFDB-1657-C2D1-468689374A88}"/>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 name="Google Shape;1041;p5">
                <a:extLst>
                  <a:ext uri="{FF2B5EF4-FFF2-40B4-BE49-F238E27FC236}">
                    <a16:creationId xmlns:a16="http://schemas.microsoft.com/office/drawing/2014/main" id="{799F5435-2C76-F0DB-D6E1-BAB9181ED7F5}"/>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 name="Google Shape;1042;p5">
                <a:extLst>
                  <a:ext uri="{FF2B5EF4-FFF2-40B4-BE49-F238E27FC236}">
                    <a16:creationId xmlns:a16="http://schemas.microsoft.com/office/drawing/2014/main" id="{7183B8F9-0822-B1C5-5790-FF0A1FAC631E}"/>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 name="Google Shape;1043;p5">
                <a:extLst>
                  <a:ext uri="{FF2B5EF4-FFF2-40B4-BE49-F238E27FC236}">
                    <a16:creationId xmlns:a16="http://schemas.microsoft.com/office/drawing/2014/main" id="{11F571DA-7181-5426-66E1-AB0BAD9A29ED}"/>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 name="Google Shape;1044;p5">
                <a:extLst>
                  <a:ext uri="{FF2B5EF4-FFF2-40B4-BE49-F238E27FC236}">
                    <a16:creationId xmlns:a16="http://schemas.microsoft.com/office/drawing/2014/main" id="{78DB4EC9-C185-2E1C-9C10-82AFC3D3B877}"/>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2" name="Google Shape;1045;p5">
                <a:extLst>
                  <a:ext uri="{FF2B5EF4-FFF2-40B4-BE49-F238E27FC236}">
                    <a16:creationId xmlns:a16="http://schemas.microsoft.com/office/drawing/2014/main" id="{FBD14FAB-AFFD-DB57-5BA2-421FED742C6A}"/>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3" name="Google Shape;1046;p5">
                <a:extLst>
                  <a:ext uri="{FF2B5EF4-FFF2-40B4-BE49-F238E27FC236}">
                    <a16:creationId xmlns:a16="http://schemas.microsoft.com/office/drawing/2014/main" id="{03CABC2D-4977-ACF5-0251-AFBC72378EF8}"/>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8" name="Google Shape;1047;p5">
              <a:extLst>
                <a:ext uri="{FF2B5EF4-FFF2-40B4-BE49-F238E27FC236}">
                  <a16:creationId xmlns:a16="http://schemas.microsoft.com/office/drawing/2014/main" id="{55D7EC09-5D0F-5789-74F3-6E712676B894}"/>
                </a:ext>
              </a:extLst>
            </p:cNvPr>
            <p:cNvGrpSpPr/>
            <p:nvPr/>
          </p:nvGrpSpPr>
          <p:grpSpPr>
            <a:xfrm flipH="1">
              <a:off x="1808270" y="3746051"/>
              <a:ext cx="205871" cy="226202"/>
              <a:chOff x="7065678" y="829299"/>
              <a:chExt cx="205871" cy="226202"/>
            </a:xfrm>
          </p:grpSpPr>
          <p:sp>
            <p:nvSpPr>
              <p:cNvPr id="10" name="Google Shape;1048;p5">
                <a:extLst>
                  <a:ext uri="{FF2B5EF4-FFF2-40B4-BE49-F238E27FC236}">
                    <a16:creationId xmlns:a16="http://schemas.microsoft.com/office/drawing/2014/main" id="{3B80CD40-CCD5-56C5-0CA4-69EED0B61E5B}"/>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 name="Google Shape;1049;p5">
                <a:extLst>
                  <a:ext uri="{FF2B5EF4-FFF2-40B4-BE49-F238E27FC236}">
                    <a16:creationId xmlns:a16="http://schemas.microsoft.com/office/drawing/2014/main" id="{4F7910D6-4CDE-AB9F-2914-1D9E2CFEB25C}"/>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 name="Google Shape;1050;p5">
                <a:extLst>
                  <a:ext uri="{FF2B5EF4-FFF2-40B4-BE49-F238E27FC236}">
                    <a16:creationId xmlns:a16="http://schemas.microsoft.com/office/drawing/2014/main" id="{A2891921-7FF1-31D3-955C-8965ED6A36C1}"/>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 name="Google Shape;1051;p5">
                <a:extLst>
                  <a:ext uri="{FF2B5EF4-FFF2-40B4-BE49-F238E27FC236}">
                    <a16:creationId xmlns:a16="http://schemas.microsoft.com/office/drawing/2014/main" id="{DA701371-A4B7-583B-8DAA-DC7159A0A844}"/>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 name="Google Shape;1052;p5">
                <a:extLst>
                  <a:ext uri="{FF2B5EF4-FFF2-40B4-BE49-F238E27FC236}">
                    <a16:creationId xmlns:a16="http://schemas.microsoft.com/office/drawing/2014/main" id="{DB658F96-1667-8FA6-6054-C6E87DFD3914}"/>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 name="Google Shape;1053;p5">
                <a:extLst>
                  <a:ext uri="{FF2B5EF4-FFF2-40B4-BE49-F238E27FC236}">
                    <a16:creationId xmlns:a16="http://schemas.microsoft.com/office/drawing/2014/main" id="{5824F810-AA97-3446-E1C2-17CEB2605C5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9" name="Google Shape;1054;p5">
              <a:extLst>
                <a:ext uri="{FF2B5EF4-FFF2-40B4-BE49-F238E27FC236}">
                  <a16:creationId xmlns:a16="http://schemas.microsoft.com/office/drawing/2014/main" id="{F138FFF6-1A8F-C36A-7E77-EAD5CB9BDFA7}"/>
                </a:ext>
              </a:extLst>
            </p:cNvPr>
            <p:cNvSpPr/>
            <p:nvPr/>
          </p:nvSpPr>
          <p:spPr>
            <a:xfrm>
              <a:off x="1213702" y="194048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1" name="Google Shape;1104;p8">
            <a:extLst>
              <a:ext uri="{FF2B5EF4-FFF2-40B4-BE49-F238E27FC236}">
                <a16:creationId xmlns:a16="http://schemas.microsoft.com/office/drawing/2014/main" id="{FF48AE55-3ED2-1769-1430-BFB6297BEFB6}"/>
              </a:ext>
            </a:extLst>
          </p:cNvPr>
          <p:cNvGrpSpPr/>
          <p:nvPr/>
        </p:nvGrpSpPr>
        <p:grpSpPr>
          <a:xfrm>
            <a:off x="10248318" y="4996009"/>
            <a:ext cx="1708154" cy="1723446"/>
            <a:chOff x="3863320" y="170100"/>
            <a:chExt cx="1670242" cy="1860118"/>
          </a:xfrm>
        </p:grpSpPr>
        <p:grpSp>
          <p:nvGrpSpPr>
            <p:cNvPr id="112" name="Google Shape;1105;p8">
              <a:extLst>
                <a:ext uri="{FF2B5EF4-FFF2-40B4-BE49-F238E27FC236}">
                  <a16:creationId xmlns:a16="http://schemas.microsoft.com/office/drawing/2014/main" id="{B73DD928-F66E-6955-BDEC-E197D2D72E70}"/>
                </a:ext>
              </a:extLst>
            </p:cNvPr>
            <p:cNvGrpSpPr/>
            <p:nvPr/>
          </p:nvGrpSpPr>
          <p:grpSpPr>
            <a:xfrm>
              <a:off x="3863320" y="201474"/>
              <a:ext cx="1417299" cy="1828744"/>
              <a:chOff x="1992227" y="2709398"/>
              <a:chExt cx="1251589" cy="1627286"/>
            </a:xfrm>
          </p:grpSpPr>
          <p:sp>
            <p:nvSpPr>
              <p:cNvPr id="135" name="Google Shape;1106;p8">
                <a:extLst>
                  <a:ext uri="{FF2B5EF4-FFF2-40B4-BE49-F238E27FC236}">
                    <a16:creationId xmlns:a16="http://schemas.microsoft.com/office/drawing/2014/main" id="{A809AB27-3ED1-65AA-7460-4525D5E13E47}"/>
                  </a:ext>
                </a:extLst>
              </p:cNvPr>
              <p:cNvSpPr/>
              <p:nvPr/>
            </p:nvSpPr>
            <p:spPr>
              <a:xfrm>
                <a:off x="1992227" y="2709398"/>
                <a:ext cx="1233258" cy="1627286"/>
              </a:xfrm>
              <a:custGeom>
                <a:avLst/>
                <a:gdLst/>
                <a:ahLst/>
                <a:cxnLst/>
                <a:rect l="l" t="t" r="r" b="b"/>
                <a:pathLst>
                  <a:path w="39089" h="51578" extrusionOk="0">
                    <a:moveTo>
                      <a:pt x="22680" y="0"/>
                    </a:moveTo>
                    <a:cubicBezTo>
                      <a:pt x="21300" y="0"/>
                      <a:pt x="19994" y="245"/>
                      <a:pt x="18896" y="786"/>
                    </a:cubicBezTo>
                    <a:cubicBezTo>
                      <a:pt x="15931" y="1953"/>
                      <a:pt x="13574" y="4096"/>
                      <a:pt x="12121" y="6906"/>
                    </a:cubicBezTo>
                    <a:cubicBezTo>
                      <a:pt x="8537" y="7406"/>
                      <a:pt x="7371" y="10097"/>
                      <a:pt x="6787" y="11430"/>
                    </a:cubicBezTo>
                    <a:cubicBezTo>
                      <a:pt x="6692" y="11633"/>
                      <a:pt x="6573" y="11918"/>
                      <a:pt x="6478" y="12097"/>
                    </a:cubicBezTo>
                    <a:cubicBezTo>
                      <a:pt x="1" y="13907"/>
                      <a:pt x="3680" y="22050"/>
                      <a:pt x="8680" y="24587"/>
                    </a:cubicBezTo>
                    <a:cubicBezTo>
                      <a:pt x="5859" y="27063"/>
                      <a:pt x="5382" y="32040"/>
                      <a:pt x="9228" y="33671"/>
                    </a:cubicBezTo>
                    <a:cubicBezTo>
                      <a:pt x="6371" y="35433"/>
                      <a:pt x="4989" y="40303"/>
                      <a:pt x="6442" y="44398"/>
                    </a:cubicBezTo>
                    <a:cubicBezTo>
                      <a:pt x="1885" y="47164"/>
                      <a:pt x="5424" y="51477"/>
                      <a:pt x="9546" y="51477"/>
                    </a:cubicBezTo>
                    <a:cubicBezTo>
                      <a:pt x="9807" y="51477"/>
                      <a:pt x="10071" y="51459"/>
                      <a:pt x="10335" y="51423"/>
                    </a:cubicBezTo>
                    <a:cubicBezTo>
                      <a:pt x="12264" y="51423"/>
                      <a:pt x="14503" y="51125"/>
                      <a:pt x="15753" y="50923"/>
                    </a:cubicBezTo>
                    <a:cubicBezTo>
                      <a:pt x="16648" y="51406"/>
                      <a:pt x="18487" y="51578"/>
                      <a:pt x="20198" y="51578"/>
                    </a:cubicBezTo>
                    <a:cubicBezTo>
                      <a:pt x="20809" y="51578"/>
                      <a:pt x="21403" y="51556"/>
                      <a:pt x="21932" y="51518"/>
                    </a:cubicBezTo>
                    <a:cubicBezTo>
                      <a:pt x="30159" y="51423"/>
                      <a:pt x="33195" y="47458"/>
                      <a:pt x="34303" y="44422"/>
                    </a:cubicBezTo>
                    <a:cubicBezTo>
                      <a:pt x="37160" y="43958"/>
                      <a:pt x="39089" y="41112"/>
                      <a:pt x="38255" y="38291"/>
                    </a:cubicBezTo>
                    <a:cubicBezTo>
                      <a:pt x="38821" y="35486"/>
                      <a:pt x="36589" y="32186"/>
                      <a:pt x="33915" y="32186"/>
                    </a:cubicBezTo>
                    <a:cubicBezTo>
                      <a:pt x="33717" y="32186"/>
                      <a:pt x="33516" y="32204"/>
                      <a:pt x="33314" y="32242"/>
                    </a:cubicBezTo>
                    <a:cubicBezTo>
                      <a:pt x="33993" y="29385"/>
                      <a:pt x="35112" y="26730"/>
                      <a:pt x="33588" y="24075"/>
                    </a:cubicBezTo>
                    <a:cubicBezTo>
                      <a:pt x="37434" y="21098"/>
                      <a:pt x="35850" y="15478"/>
                      <a:pt x="32767" y="11394"/>
                    </a:cubicBezTo>
                    <a:cubicBezTo>
                      <a:pt x="37676" y="5677"/>
                      <a:pt x="29322" y="0"/>
                      <a:pt x="22680" y="0"/>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6" name="Google Shape;1107;p8">
                <a:extLst>
                  <a:ext uri="{FF2B5EF4-FFF2-40B4-BE49-F238E27FC236}">
                    <a16:creationId xmlns:a16="http://schemas.microsoft.com/office/drawing/2014/main" id="{CF844B71-B2D0-436F-2F6D-6C88CD19ED47}"/>
                  </a:ext>
                </a:extLst>
              </p:cNvPr>
              <p:cNvSpPr/>
              <p:nvPr/>
            </p:nvSpPr>
            <p:spPr>
              <a:xfrm>
                <a:off x="2216642" y="3805886"/>
                <a:ext cx="294393" cy="427944"/>
              </a:xfrm>
              <a:custGeom>
                <a:avLst/>
                <a:gdLst/>
                <a:ahLst/>
                <a:cxnLst/>
                <a:rect l="l" t="t" r="r" b="b"/>
                <a:pathLst>
                  <a:path w="9331" h="13564" extrusionOk="0">
                    <a:moveTo>
                      <a:pt x="7747" y="0"/>
                    </a:moveTo>
                    <a:cubicBezTo>
                      <a:pt x="7747" y="0"/>
                      <a:pt x="1401" y="620"/>
                      <a:pt x="1889" y="6775"/>
                    </a:cubicBezTo>
                    <a:cubicBezTo>
                      <a:pt x="2282" y="11823"/>
                      <a:pt x="6294" y="12288"/>
                      <a:pt x="6294" y="12288"/>
                    </a:cubicBezTo>
                    <a:cubicBezTo>
                      <a:pt x="6294" y="12288"/>
                      <a:pt x="4826" y="12178"/>
                      <a:pt x="3350" y="12178"/>
                    </a:cubicBezTo>
                    <a:cubicBezTo>
                      <a:pt x="1680" y="12178"/>
                      <a:pt x="1" y="12318"/>
                      <a:pt x="424" y="12919"/>
                    </a:cubicBezTo>
                    <a:cubicBezTo>
                      <a:pt x="771" y="13403"/>
                      <a:pt x="1872" y="13563"/>
                      <a:pt x="3176" y="13563"/>
                    </a:cubicBezTo>
                    <a:cubicBezTo>
                      <a:pt x="5719" y="13563"/>
                      <a:pt x="9033" y="12954"/>
                      <a:pt x="9033" y="12954"/>
                    </a:cubicBezTo>
                    <a:cubicBezTo>
                      <a:pt x="9330" y="11478"/>
                      <a:pt x="7747" y="0"/>
                      <a:pt x="7747"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7" name="Google Shape;1108;p8">
                <a:extLst>
                  <a:ext uri="{FF2B5EF4-FFF2-40B4-BE49-F238E27FC236}">
                    <a16:creationId xmlns:a16="http://schemas.microsoft.com/office/drawing/2014/main" id="{EB0FFC42-1406-5368-8EB6-39C6789BE90D}"/>
                  </a:ext>
                </a:extLst>
              </p:cNvPr>
              <p:cNvSpPr/>
              <p:nvPr/>
            </p:nvSpPr>
            <p:spPr>
              <a:xfrm>
                <a:off x="2946330" y="3823397"/>
                <a:ext cx="172894" cy="203813"/>
              </a:xfrm>
              <a:custGeom>
                <a:avLst/>
                <a:gdLst/>
                <a:ahLst/>
                <a:cxnLst/>
                <a:rect l="l" t="t" r="r" b="b"/>
                <a:pathLst>
                  <a:path w="5480" h="6460" extrusionOk="0">
                    <a:moveTo>
                      <a:pt x="3605" y="0"/>
                    </a:moveTo>
                    <a:cubicBezTo>
                      <a:pt x="3242" y="0"/>
                      <a:pt x="2978" y="324"/>
                      <a:pt x="2834" y="713"/>
                    </a:cubicBezTo>
                    <a:lnTo>
                      <a:pt x="2834" y="713"/>
                    </a:lnTo>
                    <a:cubicBezTo>
                      <a:pt x="2507" y="493"/>
                      <a:pt x="2076" y="325"/>
                      <a:pt x="1573" y="291"/>
                    </a:cubicBezTo>
                    <a:cubicBezTo>
                      <a:pt x="1522" y="288"/>
                      <a:pt x="1473" y="286"/>
                      <a:pt x="1425" y="286"/>
                    </a:cubicBezTo>
                    <a:cubicBezTo>
                      <a:pt x="1" y="286"/>
                      <a:pt x="168" y="1624"/>
                      <a:pt x="168" y="1624"/>
                    </a:cubicBezTo>
                    <a:lnTo>
                      <a:pt x="2" y="6101"/>
                    </a:lnTo>
                    <a:cubicBezTo>
                      <a:pt x="382" y="6357"/>
                      <a:pt x="786" y="6460"/>
                      <a:pt x="1169" y="6460"/>
                    </a:cubicBezTo>
                    <a:cubicBezTo>
                      <a:pt x="1659" y="6460"/>
                      <a:pt x="2113" y="6290"/>
                      <a:pt x="2437" y="6054"/>
                    </a:cubicBezTo>
                    <a:lnTo>
                      <a:pt x="2437" y="6054"/>
                    </a:lnTo>
                    <a:cubicBezTo>
                      <a:pt x="2622" y="6087"/>
                      <a:pt x="2806" y="6103"/>
                      <a:pt x="2984" y="6103"/>
                    </a:cubicBezTo>
                    <a:cubicBezTo>
                      <a:pt x="4384" y="6103"/>
                      <a:pt x="5480" y="5118"/>
                      <a:pt x="4955" y="3625"/>
                    </a:cubicBezTo>
                    <a:cubicBezTo>
                      <a:pt x="4902" y="3471"/>
                      <a:pt x="4832" y="3342"/>
                      <a:pt x="4751" y="3236"/>
                    </a:cubicBezTo>
                    <a:lnTo>
                      <a:pt x="4751" y="3236"/>
                    </a:lnTo>
                    <a:cubicBezTo>
                      <a:pt x="5107" y="2314"/>
                      <a:pt x="5040" y="986"/>
                      <a:pt x="4240" y="291"/>
                    </a:cubicBezTo>
                    <a:cubicBezTo>
                      <a:pt x="4004" y="86"/>
                      <a:pt x="3791" y="0"/>
                      <a:pt x="3605" y="0"/>
                    </a:cubicBezTo>
                    <a:close/>
                  </a:path>
                </a:pathLst>
              </a:custGeom>
              <a:solidFill>
                <a:srgbClr val="FFFFFF"/>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8" name="Google Shape;1109;p8">
                <a:extLst>
                  <a:ext uri="{FF2B5EF4-FFF2-40B4-BE49-F238E27FC236}">
                    <a16:creationId xmlns:a16="http://schemas.microsoft.com/office/drawing/2014/main" id="{C8F786D9-5252-6F7F-3135-72501D79D87F}"/>
                  </a:ext>
                </a:extLst>
              </p:cNvPr>
              <p:cNvSpPr/>
              <p:nvPr/>
            </p:nvSpPr>
            <p:spPr>
              <a:xfrm>
                <a:off x="2942986" y="3820336"/>
                <a:ext cx="170181" cy="209839"/>
              </a:xfrm>
              <a:custGeom>
                <a:avLst/>
                <a:gdLst/>
                <a:ahLst/>
                <a:cxnLst/>
                <a:rect l="l" t="t" r="r" b="b"/>
                <a:pathLst>
                  <a:path w="5394" h="6651" extrusionOk="0">
                    <a:moveTo>
                      <a:pt x="2989" y="959"/>
                    </a:moveTo>
                    <a:cubicBezTo>
                      <a:pt x="3298" y="1197"/>
                      <a:pt x="3489" y="1483"/>
                      <a:pt x="3513" y="1709"/>
                    </a:cubicBezTo>
                    <a:cubicBezTo>
                      <a:pt x="3525" y="1888"/>
                      <a:pt x="3429" y="1995"/>
                      <a:pt x="3227" y="2043"/>
                    </a:cubicBezTo>
                    <a:cubicBezTo>
                      <a:pt x="3209" y="2046"/>
                      <a:pt x="3188" y="2049"/>
                      <a:pt x="3166" y="2049"/>
                    </a:cubicBezTo>
                    <a:cubicBezTo>
                      <a:pt x="3103" y="2049"/>
                      <a:pt x="3030" y="2024"/>
                      <a:pt x="2977" y="1900"/>
                    </a:cubicBezTo>
                    <a:cubicBezTo>
                      <a:pt x="2870" y="1686"/>
                      <a:pt x="2882" y="1305"/>
                      <a:pt x="2989" y="959"/>
                    </a:cubicBezTo>
                    <a:close/>
                    <a:moveTo>
                      <a:pt x="3965" y="3007"/>
                    </a:moveTo>
                    <a:cubicBezTo>
                      <a:pt x="4168" y="3007"/>
                      <a:pt x="4501" y="3055"/>
                      <a:pt x="4751" y="3352"/>
                    </a:cubicBezTo>
                    <a:cubicBezTo>
                      <a:pt x="4691" y="3495"/>
                      <a:pt x="4620" y="3626"/>
                      <a:pt x="4549" y="3745"/>
                    </a:cubicBezTo>
                    <a:cubicBezTo>
                      <a:pt x="4405" y="3952"/>
                      <a:pt x="4140" y="4246"/>
                      <a:pt x="3763" y="4246"/>
                    </a:cubicBezTo>
                    <a:cubicBezTo>
                      <a:pt x="3640" y="4246"/>
                      <a:pt x="3505" y="4215"/>
                      <a:pt x="3358" y="4138"/>
                    </a:cubicBezTo>
                    <a:cubicBezTo>
                      <a:pt x="3144" y="4031"/>
                      <a:pt x="2906" y="3852"/>
                      <a:pt x="2953" y="3591"/>
                    </a:cubicBezTo>
                    <a:cubicBezTo>
                      <a:pt x="3013" y="3305"/>
                      <a:pt x="3441" y="3043"/>
                      <a:pt x="3894" y="3007"/>
                    </a:cubicBezTo>
                    <a:close/>
                    <a:moveTo>
                      <a:pt x="2191" y="4900"/>
                    </a:moveTo>
                    <a:cubicBezTo>
                      <a:pt x="2346" y="4900"/>
                      <a:pt x="2513" y="4948"/>
                      <a:pt x="2691" y="5043"/>
                    </a:cubicBezTo>
                    <a:cubicBezTo>
                      <a:pt x="2858" y="5138"/>
                      <a:pt x="2941" y="5269"/>
                      <a:pt x="2929" y="5424"/>
                    </a:cubicBezTo>
                    <a:cubicBezTo>
                      <a:pt x="2929" y="5627"/>
                      <a:pt x="2775" y="5853"/>
                      <a:pt x="2525" y="6043"/>
                    </a:cubicBezTo>
                    <a:lnTo>
                      <a:pt x="2441" y="6031"/>
                    </a:lnTo>
                    <a:cubicBezTo>
                      <a:pt x="1953" y="5924"/>
                      <a:pt x="1643" y="5710"/>
                      <a:pt x="1596" y="5460"/>
                    </a:cubicBezTo>
                    <a:cubicBezTo>
                      <a:pt x="1560" y="5293"/>
                      <a:pt x="1632" y="5138"/>
                      <a:pt x="1786" y="5019"/>
                    </a:cubicBezTo>
                    <a:cubicBezTo>
                      <a:pt x="1894" y="4960"/>
                      <a:pt x="2024" y="4900"/>
                      <a:pt x="2191" y="4900"/>
                    </a:cubicBezTo>
                    <a:close/>
                    <a:moveTo>
                      <a:pt x="3702" y="1"/>
                    </a:moveTo>
                    <a:cubicBezTo>
                      <a:pt x="3510" y="1"/>
                      <a:pt x="3364" y="78"/>
                      <a:pt x="3275" y="150"/>
                    </a:cubicBezTo>
                    <a:cubicBezTo>
                      <a:pt x="3108" y="281"/>
                      <a:pt x="2977" y="459"/>
                      <a:pt x="2894" y="674"/>
                    </a:cubicBezTo>
                    <a:cubicBezTo>
                      <a:pt x="2560" y="471"/>
                      <a:pt x="2155" y="328"/>
                      <a:pt x="1679" y="304"/>
                    </a:cubicBezTo>
                    <a:cubicBezTo>
                      <a:pt x="1619" y="300"/>
                      <a:pt x="1560" y="298"/>
                      <a:pt x="1503" y="298"/>
                    </a:cubicBezTo>
                    <a:cubicBezTo>
                      <a:pt x="1064" y="298"/>
                      <a:pt x="720" y="421"/>
                      <a:pt x="489" y="674"/>
                    </a:cubicBezTo>
                    <a:cubicBezTo>
                      <a:pt x="96" y="1090"/>
                      <a:pt x="167" y="1709"/>
                      <a:pt x="179" y="1733"/>
                    </a:cubicBezTo>
                    <a:cubicBezTo>
                      <a:pt x="179" y="1781"/>
                      <a:pt x="227" y="1817"/>
                      <a:pt x="274" y="1817"/>
                    </a:cubicBezTo>
                    <a:cubicBezTo>
                      <a:pt x="334" y="1805"/>
                      <a:pt x="370" y="1757"/>
                      <a:pt x="358" y="1709"/>
                    </a:cubicBezTo>
                    <a:cubicBezTo>
                      <a:pt x="358" y="1709"/>
                      <a:pt x="298" y="1162"/>
                      <a:pt x="631" y="804"/>
                    </a:cubicBezTo>
                    <a:cubicBezTo>
                      <a:pt x="837" y="588"/>
                      <a:pt x="1141" y="480"/>
                      <a:pt x="1544" y="480"/>
                    </a:cubicBezTo>
                    <a:cubicBezTo>
                      <a:pt x="1584" y="480"/>
                      <a:pt x="1625" y="481"/>
                      <a:pt x="1667" y="483"/>
                    </a:cubicBezTo>
                    <a:cubicBezTo>
                      <a:pt x="2120" y="519"/>
                      <a:pt x="2513" y="662"/>
                      <a:pt x="2822" y="852"/>
                    </a:cubicBezTo>
                    <a:cubicBezTo>
                      <a:pt x="2691" y="1257"/>
                      <a:pt x="2667" y="1709"/>
                      <a:pt x="2798" y="1983"/>
                    </a:cubicBezTo>
                    <a:cubicBezTo>
                      <a:pt x="2879" y="2155"/>
                      <a:pt x="3012" y="2241"/>
                      <a:pt x="3174" y="2241"/>
                    </a:cubicBezTo>
                    <a:cubicBezTo>
                      <a:pt x="3203" y="2241"/>
                      <a:pt x="3232" y="2239"/>
                      <a:pt x="3263" y="2233"/>
                    </a:cubicBezTo>
                    <a:cubicBezTo>
                      <a:pt x="3560" y="2162"/>
                      <a:pt x="3715" y="1959"/>
                      <a:pt x="3691" y="1697"/>
                    </a:cubicBezTo>
                    <a:cubicBezTo>
                      <a:pt x="3668" y="1412"/>
                      <a:pt x="3441" y="1055"/>
                      <a:pt x="3048" y="781"/>
                    </a:cubicBezTo>
                    <a:cubicBezTo>
                      <a:pt x="3132" y="578"/>
                      <a:pt x="3251" y="412"/>
                      <a:pt x="3382" y="304"/>
                    </a:cubicBezTo>
                    <a:cubicBezTo>
                      <a:pt x="3486" y="229"/>
                      <a:pt x="3595" y="191"/>
                      <a:pt x="3711" y="191"/>
                    </a:cubicBezTo>
                    <a:cubicBezTo>
                      <a:pt x="3887" y="191"/>
                      <a:pt x="4078" y="279"/>
                      <a:pt x="4287" y="459"/>
                    </a:cubicBezTo>
                    <a:cubicBezTo>
                      <a:pt x="4989" y="1078"/>
                      <a:pt x="5120" y="2257"/>
                      <a:pt x="4822" y="3162"/>
                    </a:cubicBezTo>
                    <a:cubicBezTo>
                      <a:pt x="4604" y="2933"/>
                      <a:pt x="4306" y="2814"/>
                      <a:pt x="3964" y="2814"/>
                    </a:cubicBezTo>
                    <a:cubicBezTo>
                      <a:pt x="3933" y="2814"/>
                      <a:pt x="3902" y="2815"/>
                      <a:pt x="3870" y="2817"/>
                    </a:cubicBezTo>
                    <a:cubicBezTo>
                      <a:pt x="3334" y="2852"/>
                      <a:pt x="2846" y="3186"/>
                      <a:pt x="2775" y="3555"/>
                    </a:cubicBezTo>
                    <a:cubicBezTo>
                      <a:pt x="2739" y="3722"/>
                      <a:pt x="2751" y="4043"/>
                      <a:pt x="3275" y="4305"/>
                    </a:cubicBezTo>
                    <a:cubicBezTo>
                      <a:pt x="3440" y="4392"/>
                      <a:pt x="3606" y="4434"/>
                      <a:pt x="3767" y="4434"/>
                    </a:cubicBezTo>
                    <a:cubicBezTo>
                      <a:pt x="4116" y="4434"/>
                      <a:pt x="4443" y="4235"/>
                      <a:pt x="4703" y="3852"/>
                    </a:cubicBezTo>
                    <a:cubicBezTo>
                      <a:pt x="4763" y="3745"/>
                      <a:pt x="4822" y="3650"/>
                      <a:pt x="4882" y="3531"/>
                    </a:cubicBezTo>
                    <a:cubicBezTo>
                      <a:pt x="4918" y="3602"/>
                      <a:pt x="4942" y="3674"/>
                      <a:pt x="4977" y="3757"/>
                    </a:cubicBezTo>
                    <a:cubicBezTo>
                      <a:pt x="5203" y="4412"/>
                      <a:pt x="5108" y="5019"/>
                      <a:pt x="4715" y="5460"/>
                    </a:cubicBezTo>
                    <a:cubicBezTo>
                      <a:pt x="4355" y="5871"/>
                      <a:pt x="3747" y="6096"/>
                      <a:pt x="3081" y="6096"/>
                    </a:cubicBezTo>
                    <a:cubicBezTo>
                      <a:pt x="2976" y="6096"/>
                      <a:pt x="2870" y="6090"/>
                      <a:pt x="2763" y="6079"/>
                    </a:cubicBezTo>
                    <a:cubicBezTo>
                      <a:pt x="2989" y="5877"/>
                      <a:pt x="3108" y="5650"/>
                      <a:pt x="3120" y="5424"/>
                    </a:cubicBezTo>
                    <a:cubicBezTo>
                      <a:pt x="3120" y="5269"/>
                      <a:pt x="3072" y="5055"/>
                      <a:pt x="2775" y="4888"/>
                    </a:cubicBezTo>
                    <a:cubicBezTo>
                      <a:pt x="2569" y="4764"/>
                      <a:pt x="2373" y="4716"/>
                      <a:pt x="2199" y="4716"/>
                    </a:cubicBezTo>
                    <a:cubicBezTo>
                      <a:pt x="1989" y="4716"/>
                      <a:pt x="1809" y="4785"/>
                      <a:pt x="1679" y="4876"/>
                    </a:cubicBezTo>
                    <a:cubicBezTo>
                      <a:pt x="1465" y="5031"/>
                      <a:pt x="1358" y="5269"/>
                      <a:pt x="1405" y="5496"/>
                    </a:cubicBezTo>
                    <a:cubicBezTo>
                      <a:pt x="1453" y="5686"/>
                      <a:pt x="1620" y="6019"/>
                      <a:pt x="2298" y="6186"/>
                    </a:cubicBezTo>
                    <a:cubicBezTo>
                      <a:pt x="2286" y="6198"/>
                      <a:pt x="2263" y="6210"/>
                      <a:pt x="2239" y="6222"/>
                    </a:cubicBezTo>
                    <a:cubicBezTo>
                      <a:pt x="2094" y="6298"/>
                      <a:pt x="1728" y="6458"/>
                      <a:pt x="1267" y="6458"/>
                    </a:cubicBezTo>
                    <a:cubicBezTo>
                      <a:pt x="934" y="6458"/>
                      <a:pt x="552" y="6374"/>
                      <a:pt x="167" y="6115"/>
                    </a:cubicBezTo>
                    <a:cubicBezTo>
                      <a:pt x="150" y="6106"/>
                      <a:pt x="132" y="6102"/>
                      <a:pt x="114" y="6102"/>
                    </a:cubicBezTo>
                    <a:cubicBezTo>
                      <a:pt x="82" y="6102"/>
                      <a:pt x="52" y="6115"/>
                      <a:pt x="36" y="6138"/>
                    </a:cubicBezTo>
                    <a:cubicBezTo>
                      <a:pt x="0" y="6186"/>
                      <a:pt x="12" y="6246"/>
                      <a:pt x="60" y="6269"/>
                    </a:cubicBezTo>
                    <a:cubicBezTo>
                      <a:pt x="429" y="6519"/>
                      <a:pt x="858" y="6650"/>
                      <a:pt x="1286" y="6650"/>
                    </a:cubicBezTo>
                    <a:cubicBezTo>
                      <a:pt x="1632" y="6650"/>
                      <a:pt x="1989" y="6567"/>
                      <a:pt x="2322" y="6400"/>
                    </a:cubicBezTo>
                    <a:cubicBezTo>
                      <a:pt x="2405" y="6353"/>
                      <a:pt x="2489" y="6305"/>
                      <a:pt x="2560" y="6246"/>
                    </a:cubicBezTo>
                    <a:cubicBezTo>
                      <a:pt x="2744" y="6277"/>
                      <a:pt x="2925" y="6292"/>
                      <a:pt x="3102" y="6292"/>
                    </a:cubicBezTo>
                    <a:cubicBezTo>
                      <a:pt x="3810" y="6292"/>
                      <a:pt x="4449" y="6048"/>
                      <a:pt x="4858" y="5591"/>
                    </a:cubicBezTo>
                    <a:cubicBezTo>
                      <a:pt x="5299" y="5091"/>
                      <a:pt x="5394" y="4424"/>
                      <a:pt x="5144" y="3698"/>
                    </a:cubicBezTo>
                    <a:cubicBezTo>
                      <a:pt x="5096" y="3555"/>
                      <a:pt x="5037" y="3436"/>
                      <a:pt x="4965" y="3317"/>
                    </a:cubicBezTo>
                    <a:cubicBezTo>
                      <a:pt x="5323" y="2340"/>
                      <a:pt x="5203" y="1007"/>
                      <a:pt x="4406" y="316"/>
                    </a:cubicBezTo>
                    <a:cubicBezTo>
                      <a:pt x="4132" y="78"/>
                      <a:pt x="3894" y="1"/>
                      <a:pt x="37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9" name="Google Shape;1110;p8">
                <a:extLst>
                  <a:ext uri="{FF2B5EF4-FFF2-40B4-BE49-F238E27FC236}">
                    <a16:creationId xmlns:a16="http://schemas.microsoft.com/office/drawing/2014/main" id="{FCA4A5AA-E12A-711B-D908-C3EE349301B1}"/>
                  </a:ext>
                </a:extLst>
              </p:cNvPr>
              <p:cNvSpPr/>
              <p:nvPr/>
            </p:nvSpPr>
            <p:spPr>
              <a:xfrm>
                <a:off x="2390041" y="3458426"/>
                <a:ext cx="209271" cy="331338"/>
              </a:xfrm>
              <a:custGeom>
                <a:avLst/>
                <a:gdLst/>
                <a:ahLst/>
                <a:cxnLst/>
                <a:rect l="l" t="t" r="r" b="b"/>
                <a:pathLst>
                  <a:path w="6633" h="10502" extrusionOk="0">
                    <a:moveTo>
                      <a:pt x="1405" y="0"/>
                    </a:moveTo>
                    <a:cubicBezTo>
                      <a:pt x="1405" y="0"/>
                      <a:pt x="0" y="5572"/>
                      <a:pt x="1477" y="10501"/>
                    </a:cubicBezTo>
                    <a:cubicBezTo>
                      <a:pt x="1477" y="10501"/>
                      <a:pt x="6632" y="5763"/>
                      <a:pt x="1405"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0" name="Google Shape;1111;p8">
                <a:extLst>
                  <a:ext uri="{FF2B5EF4-FFF2-40B4-BE49-F238E27FC236}">
                    <a16:creationId xmlns:a16="http://schemas.microsoft.com/office/drawing/2014/main" id="{FEAD1D41-2FB0-6369-DC71-4CFCC8D3630E}"/>
                  </a:ext>
                </a:extLst>
              </p:cNvPr>
              <p:cNvSpPr/>
              <p:nvPr/>
            </p:nvSpPr>
            <p:spPr>
              <a:xfrm>
                <a:off x="2526305" y="3338663"/>
                <a:ext cx="480948" cy="406301"/>
              </a:xfrm>
              <a:custGeom>
                <a:avLst/>
                <a:gdLst/>
                <a:ahLst/>
                <a:cxnLst/>
                <a:rect l="l" t="t" r="r" b="b"/>
                <a:pathLst>
                  <a:path w="15244" h="12878" extrusionOk="0">
                    <a:moveTo>
                      <a:pt x="7179" y="0"/>
                    </a:moveTo>
                    <a:cubicBezTo>
                      <a:pt x="4671" y="0"/>
                      <a:pt x="2682" y="1355"/>
                      <a:pt x="2682" y="1355"/>
                    </a:cubicBezTo>
                    <a:cubicBezTo>
                      <a:pt x="1" y="2924"/>
                      <a:pt x="9803" y="12877"/>
                      <a:pt x="12087" y="12877"/>
                    </a:cubicBezTo>
                    <a:cubicBezTo>
                      <a:pt x="12125" y="12877"/>
                      <a:pt x="12161" y="12874"/>
                      <a:pt x="12195" y="12869"/>
                    </a:cubicBezTo>
                    <a:cubicBezTo>
                      <a:pt x="14243" y="12523"/>
                      <a:pt x="15243" y="5034"/>
                      <a:pt x="11648" y="1772"/>
                    </a:cubicBezTo>
                    <a:cubicBezTo>
                      <a:pt x="10168" y="430"/>
                      <a:pt x="8591" y="0"/>
                      <a:pt x="7179"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1" name="Google Shape;1112;p8">
                <a:extLst>
                  <a:ext uri="{FF2B5EF4-FFF2-40B4-BE49-F238E27FC236}">
                    <a16:creationId xmlns:a16="http://schemas.microsoft.com/office/drawing/2014/main" id="{4392B055-9FEA-0064-E79E-32FC745EF523}"/>
                  </a:ext>
                </a:extLst>
              </p:cNvPr>
              <p:cNvSpPr/>
              <p:nvPr/>
            </p:nvSpPr>
            <p:spPr>
              <a:xfrm>
                <a:off x="2119153" y="3020134"/>
                <a:ext cx="492906" cy="401947"/>
              </a:xfrm>
              <a:custGeom>
                <a:avLst/>
                <a:gdLst/>
                <a:ahLst/>
                <a:cxnLst/>
                <a:rect l="l" t="t" r="r" b="b"/>
                <a:pathLst>
                  <a:path w="15623" h="12740" extrusionOk="0">
                    <a:moveTo>
                      <a:pt x="9218" y="0"/>
                    </a:moveTo>
                    <a:cubicBezTo>
                      <a:pt x="9116" y="0"/>
                      <a:pt x="9012" y="3"/>
                      <a:pt x="8908" y="10"/>
                    </a:cubicBezTo>
                    <a:cubicBezTo>
                      <a:pt x="4729" y="271"/>
                      <a:pt x="6324" y="4724"/>
                      <a:pt x="3050" y="5213"/>
                    </a:cubicBezTo>
                    <a:cubicBezTo>
                      <a:pt x="1" y="5656"/>
                      <a:pt x="4056" y="12739"/>
                      <a:pt x="8590" y="12739"/>
                    </a:cubicBezTo>
                    <a:cubicBezTo>
                      <a:pt x="8924" y="12739"/>
                      <a:pt x="9261" y="12701"/>
                      <a:pt x="9598" y="12618"/>
                    </a:cubicBezTo>
                    <a:cubicBezTo>
                      <a:pt x="14492" y="11428"/>
                      <a:pt x="15623" y="7451"/>
                      <a:pt x="15052" y="4629"/>
                    </a:cubicBezTo>
                    <a:cubicBezTo>
                      <a:pt x="15052" y="4629"/>
                      <a:pt x="13184" y="0"/>
                      <a:pt x="9218"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2" name="Google Shape;1113;p8">
                <a:extLst>
                  <a:ext uri="{FF2B5EF4-FFF2-40B4-BE49-F238E27FC236}">
                    <a16:creationId xmlns:a16="http://schemas.microsoft.com/office/drawing/2014/main" id="{3D204CE3-27C5-FA3A-E35B-5E0237461823}"/>
                  </a:ext>
                </a:extLst>
              </p:cNvPr>
              <p:cNvSpPr/>
              <p:nvPr/>
            </p:nvSpPr>
            <p:spPr>
              <a:xfrm>
                <a:off x="2501602" y="3025876"/>
                <a:ext cx="573642" cy="368409"/>
              </a:xfrm>
              <a:custGeom>
                <a:avLst/>
                <a:gdLst/>
                <a:ahLst/>
                <a:cxnLst/>
                <a:rect l="l" t="t" r="r" b="b"/>
                <a:pathLst>
                  <a:path w="18182" h="11677" extrusionOk="0">
                    <a:moveTo>
                      <a:pt x="7217" y="0"/>
                    </a:moveTo>
                    <a:cubicBezTo>
                      <a:pt x="2848" y="0"/>
                      <a:pt x="1" y="3030"/>
                      <a:pt x="1" y="3030"/>
                    </a:cubicBezTo>
                    <a:lnTo>
                      <a:pt x="667" y="5495"/>
                    </a:lnTo>
                    <a:cubicBezTo>
                      <a:pt x="2139" y="4381"/>
                      <a:pt x="3475" y="3932"/>
                      <a:pt x="4694" y="3932"/>
                    </a:cubicBezTo>
                    <a:cubicBezTo>
                      <a:pt x="9755" y="3932"/>
                      <a:pt x="12797" y="11676"/>
                      <a:pt x="15171" y="11676"/>
                    </a:cubicBezTo>
                    <a:cubicBezTo>
                      <a:pt x="15195" y="11676"/>
                      <a:pt x="15218" y="11676"/>
                      <a:pt x="15241" y="11674"/>
                    </a:cubicBezTo>
                    <a:cubicBezTo>
                      <a:pt x="18181" y="11496"/>
                      <a:pt x="16479" y="2566"/>
                      <a:pt x="10383" y="530"/>
                    </a:cubicBezTo>
                    <a:cubicBezTo>
                      <a:pt x="9260" y="154"/>
                      <a:pt x="8200" y="0"/>
                      <a:pt x="7217"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3" name="Google Shape;1114;p8">
                <a:extLst>
                  <a:ext uri="{FF2B5EF4-FFF2-40B4-BE49-F238E27FC236}">
                    <a16:creationId xmlns:a16="http://schemas.microsoft.com/office/drawing/2014/main" id="{6907E521-8FEE-21E3-C94E-C7EB752EFD55}"/>
                  </a:ext>
                </a:extLst>
              </p:cNvPr>
              <p:cNvSpPr/>
              <p:nvPr/>
            </p:nvSpPr>
            <p:spPr>
              <a:xfrm>
                <a:off x="2422727" y="2805404"/>
                <a:ext cx="600144" cy="334115"/>
              </a:xfrm>
              <a:custGeom>
                <a:avLst/>
                <a:gdLst/>
                <a:ahLst/>
                <a:cxnLst/>
                <a:rect l="l" t="t" r="r" b="b"/>
                <a:pathLst>
                  <a:path w="19022" h="10590" extrusionOk="0">
                    <a:moveTo>
                      <a:pt x="9350" y="1"/>
                    </a:moveTo>
                    <a:cubicBezTo>
                      <a:pt x="8355" y="1"/>
                      <a:pt x="7343" y="167"/>
                      <a:pt x="6358" y="553"/>
                    </a:cubicBezTo>
                    <a:cubicBezTo>
                      <a:pt x="369" y="2898"/>
                      <a:pt x="0" y="9137"/>
                      <a:pt x="0" y="9137"/>
                    </a:cubicBezTo>
                    <a:lnTo>
                      <a:pt x="2096" y="10590"/>
                    </a:lnTo>
                    <a:cubicBezTo>
                      <a:pt x="3040" y="6498"/>
                      <a:pt x="5655" y="5502"/>
                      <a:pt x="8475" y="5502"/>
                    </a:cubicBezTo>
                    <a:cubicBezTo>
                      <a:pt x="11152" y="5502"/>
                      <a:pt x="14014" y="6400"/>
                      <a:pt x="15806" y="6400"/>
                    </a:cubicBezTo>
                    <a:cubicBezTo>
                      <a:pt x="16433" y="6400"/>
                      <a:pt x="16929" y="6290"/>
                      <a:pt x="17241" y="5994"/>
                    </a:cubicBezTo>
                    <a:cubicBezTo>
                      <a:pt x="19021" y="4303"/>
                      <a:pt x="14409" y="1"/>
                      <a:pt x="9350" y="1"/>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4" name="Google Shape;1115;p8">
                <a:extLst>
                  <a:ext uri="{FF2B5EF4-FFF2-40B4-BE49-F238E27FC236}">
                    <a16:creationId xmlns:a16="http://schemas.microsoft.com/office/drawing/2014/main" id="{2C2DD934-AFD7-30DA-87C6-AC7B88DF9A16}"/>
                  </a:ext>
                </a:extLst>
              </p:cNvPr>
              <p:cNvSpPr/>
              <p:nvPr/>
            </p:nvSpPr>
            <p:spPr>
              <a:xfrm>
                <a:off x="2581234" y="3079479"/>
                <a:ext cx="419615" cy="242998"/>
              </a:xfrm>
              <a:custGeom>
                <a:avLst/>
                <a:gdLst/>
                <a:ahLst/>
                <a:cxnLst/>
                <a:rect l="l" t="t" r="r" b="b"/>
                <a:pathLst>
                  <a:path w="13300" h="7702" extrusionOk="0">
                    <a:moveTo>
                      <a:pt x="4378" y="0"/>
                    </a:moveTo>
                    <a:cubicBezTo>
                      <a:pt x="1908" y="0"/>
                      <a:pt x="91" y="959"/>
                      <a:pt x="60" y="974"/>
                    </a:cubicBezTo>
                    <a:cubicBezTo>
                      <a:pt x="25" y="998"/>
                      <a:pt x="1" y="1057"/>
                      <a:pt x="25" y="1105"/>
                    </a:cubicBezTo>
                    <a:cubicBezTo>
                      <a:pt x="40" y="1137"/>
                      <a:pt x="72" y="1153"/>
                      <a:pt x="106" y="1153"/>
                    </a:cubicBezTo>
                    <a:cubicBezTo>
                      <a:pt x="122" y="1153"/>
                      <a:pt x="140" y="1149"/>
                      <a:pt x="155" y="1141"/>
                    </a:cubicBezTo>
                    <a:cubicBezTo>
                      <a:pt x="179" y="1125"/>
                      <a:pt x="1956" y="188"/>
                      <a:pt x="4371" y="188"/>
                    </a:cubicBezTo>
                    <a:cubicBezTo>
                      <a:pt x="5680" y="188"/>
                      <a:pt x="7175" y="463"/>
                      <a:pt x="8680" y="1307"/>
                    </a:cubicBezTo>
                    <a:cubicBezTo>
                      <a:pt x="12038" y="3201"/>
                      <a:pt x="13133" y="6046"/>
                      <a:pt x="12800" y="7118"/>
                    </a:cubicBezTo>
                    <a:cubicBezTo>
                      <a:pt x="12743" y="7299"/>
                      <a:pt x="12622" y="7512"/>
                      <a:pt x="12344" y="7512"/>
                    </a:cubicBezTo>
                    <a:cubicBezTo>
                      <a:pt x="12330" y="7512"/>
                      <a:pt x="12315" y="7512"/>
                      <a:pt x="12300" y="7511"/>
                    </a:cubicBezTo>
                    <a:cubicBezTo>
                      <a:pt x="11955" y="7475"/>
                      <a:pt x="11359" y="6891"/>
                      <a:pt x="10609" y="6153"/>
                    </a:cubicBezTo>
                    <a:cubicBezTo>
                      <a:pt x="8802" y="4388"/>
                      <a:pt x="5928" y="1565"/>
                      <a:pt x="1807" y="1565"/>
                    </a:cubicBezTo>
                    <a:cubicBezTo>
                      <a:pt x="1259" y="1565"/>
                      <a:pt x="689" y="1615"/>
                      <a:pt x="96" y="1724"/>
                    </a:cubicBezTo>
                    <a:cubicBezTo>
                      <a:pt x="36" y="1724"/>
                      <a:pt x="13" y="1784"/>
                      <a:pt x="13" y="1831"/>
                    </a:cubicBezTo>
                    <a:cubicBezTo>
                      <a:pt x="23" y="1873"/>
                      <a:pt x="60" y="1905"/>
                      <a:pt x="109" y="1905"/>
                    </a:cubicBezTo>
                    <a:cubicBezTo>
                      <a:pt x="116" y="1905"/>
                      <a:pt x="124" y="1904"/>
                      <a:pt x="132" y="1903"/>
                    </a:cubicBezTo>
                    <a:cubicBezTo>
                      <a:pt x="707" y="1798"/>
                      <a:pt x="1262" y="1749"/>
                      <a:pt x="1795" y="1749"/>
                    </a:cubicBezTo>
                    <a:cubicBezTo>
                      <a:pt x="5852" y="1749"/>
                      <a:pt x="8700" y="4539"/>
                      <a:pt x="10478" y="6296"/>
                    </a:cubicBezTo>
                    <a:cubicBezTo>
                      <a:pt x="11288" y="7082"/>
                      <a:pt x="11871" y="7653"/>
                      <a:pt x="12288" y="7689"/>
                    </a:cubicBezTo>
                    <a:cubicBezTo>
                      <a:pt x="12312" y="7701"/>
                      <a:pt x="12324" y="7701"/>
                      <a:pt x="12347" y="7701"/>
                    </a:cubicBezTo>
                    <a:cubicBezTo>
                      <a:pt x="12645" y="7701"/>
                      <a:pt x="12883" y="7511"/>
                      <a:pt x="12979" y="7165"/>
                    </a:cubicBezTo>
                    <a:cubicBezTo>
                      <a:pt x="13300" y="6118"/>
                      <a:pt x="12383" y="3177"/>
                      <a:pt x="8776" y="1141"/>
                    </a:cubicBezTo>
                    <a:cubicBezTo>
                      <a:pt x="7238" y="280"/>
                      <a:pt x="5712" y="0"/>
                      <a:pt x="43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5" name="Google Shape;1116;p8">
                <a:extLst>
                  <a:ext uri="{FF2B5EF4-FFF2-40B4-BE49-F238E27FC236}">
                    <a16:creationId xmlns:a16="http://schemas.microsoft.com/office/drawing/2014/main" id="{41EADAB1-9845-EA6C-0141-D9A084CDF168}"/>
                  </a:ext>
                </a:extLst>
              </p:cNvPr>
              <p:cNvSpPr/>
              <p:nvPr/>
            </p:nvSpPr>
            <p:spPr>
              <a:xfrm>
                <a:off x="2476425" y="2850079"/>
                <a:ext cx="439555" cy="198923"/>
              </a:xfrm>
              <a:custGeom>
                <a:avLst/>
                <a:gdLst/>
                <a:ahLst/>
                <a:cxnLst/>
                <a:rect l="l" t="t" r="r" b="b"/>
                <a:pathLst>
                  <a:path w="13932" h="6305" extrusionOk="0">
                    <a:moveTo>
                      <a:pt x="7802" y="1"/>
                    </a:moveTo>
                    <a:cubicBezTo>
                      <a:pt x="7690" y="1"/>
                      <a:pt x="7578" y="3"/>
                      <a:pt x="7466" y="6"/>
                    </a:cubicBezTo>
                    <a:cubicBezTo>
                      <a:pt x="3073" y="137"/>
                      <a:pt x="48" y="5471"/>
                      <a:pt x="25" y="5519"/>
                    </a:cubicBezTo>
                    <a:cubicBezTo>
                      <a:pt x="1" y="5566"/>
                      <a:pt x="13" y="5626"/>
                      <a:pt x="60" y="5650"/>
                    </a:cubicBezTo>
                    <a:cubicBezTo>
                      <a:pt x="76" y="5657"/>
                      <a:pt x="92" y="5661"/>
                      <a:pt x="108" y="5661"/>
                    </a:cubicBezTo>
                    <a:cubicBezTo>
                      <a:pt x="138" y="5661"/>
                      <a:pt x="168" y="5646"/>
                      <a:pt x="191" y="5614"/>
                    </a:cubicBezTo>
                    <a:cubicBezTo>
                      <a:pt x="215" y="5566"/>
                      <a:pt x="3180" y="327"/>
                      <a:pt x="7478" y="185"/>
                    </a:cubicBezTo>
                    <a:cubicBezTo>
                      <a:pt x="7592" y="181"/>
                      <a:pt x="7705" y="180"/>
                      <a:pt x="7817" y="180"/>
                    </a:cubicBezTo>
                    <a:cubicBezTo>
                      <a:pt x="11223" y="180"/>
                      <a:pt x="13462" y="1724"/>
                      <a:pt x="13669" y="2554"/>
                    </a:cubicBezTo>
                    <a:cubicBezTo>
                      <a:pt x="13729" y="2792"/>
                      <a:pt x="13622" y="2983"/>
                      <a:pt x="13372" y="3102"/>
                    </a:cubicBezTo>
                    <a:cubicBezTo>
                      <a:pt x="13222" y="3174"/>
                      <a:pt x="13003" y="3201"/>
                      <a:pt x="12728" y="3201"/>
                    </a:cubicBezTo>
                    <a:cubicBezTo>
                      <a:pt x="12323" y="3201"/>
                      <a:pt x="11796" y="3142"/>
                      <a:pt x="11193" y="3078"/>
                    </a:cubicBezTo>
                    <a:cubicBezTo>
                      <a:pt x="10374" y="2983"/>
                      <a:pt x="9386" y="2869"/>
                      <a:pt x="8312" y="2869"/>
                    </a:cubicBezTo>
                    <a:cubicBezTo>
                      <a:pt x="5887" y="2869"/>
                      <a:pt x="3030" y="3451"/>
                      <a:pt x="727" y="6150"/>
                    </a:cubicBezTo>
                    <a:cubicBezTo>
                      <a:pt x="691" y="6185"/>
                      <a:pt x="691" y="6245"/>
                      <a:pt x="739" y="6281"/>
                    </a:cubicBezTo>
                    <a:cubicBezTo>
                      <a:pt x="751" y="6292"/>
                      <a:pt x="775" y="6304"/>
                      <a:pt x="799" y="6304"/>
                    </a:cubicBezTo>
                    <a:cubicBezTo>
                      <a:pt x="822" y="6304"/>
                      <a:pt x="846" y="6292"/>
                      <a:pt x="870" y="6269"/>
                    </a:cubicBezTo>
                    <a:cubicBezTo>
                      <a:pt x="3130" y="3621"/>
                      <a:pt x="5938" y="3053"/>
                      <a:pt x="8330" y="3053"/>
                    </a:cubicBezTo>
                    <a:cubicBezTo>
                      <a:pt x="9390" y="3053"/>
                      <a:pt x="10369" y="3165"/>
                      <a:pt x="11181" y="3256"/>
                    </a:cubicBezTo>
                    <a:cubicBezTo>
                      <a:pt x="11790" y="3331"/>
                      <a:pt x="12306" y="3390"/>
                      <a:pt x="12715" y="3390"/>
                    </a:cubicBezTo>
                    <a:cubicBezTo>
                      <a:pt x="13026" y="3390"/>
                      <a:pt x="13275" y="3356"/>
                      <a:pt x="13455" y="3268"/>
                    </a:cubicBezTo>
                    <a:cubicBezTo>
                      <a:pt x="13788" y="3114"/>
                      <a:pt x="13931" y="2840"/>
                      <a:pt x="13848" y="2506"/>
                    </a:cubicBezTo>
                    <a:cubicBezTo>
                      <a:pt x="13705" y="1959"/>
                      <a:pt x="12943" y="1304"/>
                      <a:pt x="11859" y="816"/>
                    </a:cubicBezTo>
                    <a:cubicBezTo>
                      <a:pt x="10677" y="285"/>
                      <a:pt x="9248" y="1"/>
                      <a:pt x="780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6" name="Google Shape;1117;p8">
                <a:extLst>
                  <a:ext uri="{FF2B5EF4-FFF2-40B4-BE49-F238E27FC236}">
                    <a16:creationId xmlns:a16="http://schemas.microsoft.com/office/drawing/2014/main" id="{CD43C52B-6708-4474-9C1A-07951C0EFF45}"/>
                  </a:ext>
                </a:extLst>
              </p:cNvPr>
              <p:cNvSpPr/>
              <p:nvPr/>
            </p:nvSpPr>
            <p:spPr>
              <a:xfrm>
                <a:off x="2197333" y="3197792"/>
                <a:ext cx="42088" cy="47672"/>
              </a:xfrm>
              <a:custGeom>
                <a:avLst/>
                <a:gdLst/>
                <a:ahLst/>
                <a:cxnLst/>
                <a:rect l="l" t="t" r="r" b="b"/>
                <a:pathLst>
                  <a:path w="1334" h="1511" extrusionOk="0">
                    <a:moveTo>
                      <a:pt x="1236" y="1"/>
                    </a:moveTo>
                    <a:cubicBezTo>
                      <a:pt x="1202" y="1"/>
                      <a:pt x="1170" y="23"/>
                      <a:pt x="1144" y="58"/>
                    </a:cubicBezTo>
                    <a:lnTo>
                      <a:pt x="536" y="1201"/>
                    </a:lnTo>
                    <a:lnTo>
                      <a:pt x="191" y="355"/>
                    </a:lnTo>
                    <a:cubicBezTo>
                      <a:pt x="174" y="321"/>
                      <a:pt x="143" y="298"/>
                      <a:pt x="110" y="298"/>
                    </a:cubicBezTo>
                    <a:cubicBezTo>
                      <a:pt x="97" y="298"/>
                      <a:pt x="85" y="301"/>
                      <a:pt x="72" y="308"/>
                    </a:cubicBezTo>
                    <a:cubicBezTo>
                      <a:pt x="12" y="320"/>
                      <a:pt x="1" y="379"/>
                      <a:pt x="12" y="427"/>
                    </a:cubicBezTo>
                    <a:lnTo>
                      <a:pt x="429" y="1451"/>
                    </a:lnTo>
                    <a:cubicBezTo>
                      <a:pt x="441" y="1487"/>
                      <a:pt x="477" y="1510"/>
                      <a:pt x="512" y="1510"/>
                    </a:cubicBezTo>
                    <a:cubicBezTo>
                      <a:pt x="548" y="1510"/>
                      <a:pt x="584" y="1487"/>
                      <a:pt x="608" y="1463"/>
                    </a:cubicBezTo>
                    <a:lnTo>
                      <a:pt x="1310" y="141"/>
                    </a:lnTo>
                    <a:cubicBezTo>
                      <a:pt x="1334" y="94"/>
                      <a:pt x="1322" y="46"/>
                      <a:pt x="1274" y="10"/>
                    </a:cubicBezTo>
                    <a:cubicBezTo>
                      <a:pt x="1262" y="4"/>
                      <a:pt x="1249" y="1"/>
                      <a:pt x="123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7" name="Google Shape;1118;p8">
                <a:extLst>
                  <a:ext uri="{FF2B5EF4-FFF2-40B4-BE49-F238E27FC236}">
                    <a16:creationId xmlns:a16="http://schemas.microsoft.com/office/drawing/2014/main" id="{80D3011B-B765-5305-6A83-9BFAF3B2C22A}"/>
                  </a:ext>
                </a:extLst>
              </p:cNvPr>
              <p:cNvSpPr/>
              <p:nvPr/>
            </p:nvSpPr>
            <p:spPr>
              <a:xfrm>
                <a:off x="2210111" y="3252657"/>
                <a:ext cx="74016" cy="69820"/>
              </a:xfrm>
              <a:custGeom>
                <a:avLst/>
                <a:gdLst/>
                <a:ahLst/>
                <a:cxnLst/>
                <a:rect l="l" t="t" r="r" b="b"/>
                <a:pathLst>
                  <a:path w="2346" h="2213" extrusionOk="0">
                    <a:moveTo>
                      <a:pt x="1659" y="0"/>
                    </a:moveTo>
                    <a:cubicBezTo>
                      <a:pt x="1646" y="0"/>
                      <a:pt x="1632" y="3"/>
                      <a:pt x="1620" y="9"/>
                    </a:cubicBezTo>
                    <a:cubicBezTo>
                      <a:pt x="1572" y="21"/>
                      <a:pt x="1548" y="81"/>
                      <a:pt x="1572" y="129"/>
                    </a:cubicBezTo>
                    <a:cubicBezTo>
                      <a:pt x="1727" y="521"/>
                      <a:pt x="2096" y="1629"/>
                      <a:pt x="1858" y="1950"/>
                    </a:cubicBezTo>
                    <a:cubicBezTo>
                      <a:pt x="1834" y="1986"/>
                      <a:pt x="1786" y="2022"/>
                      <a:pt x="1667" y="2022"/>
                    </a:cubicBezTo>
                    <a:cubicBezTo>
                      <a:pt x="881" y="1962"/>
                      <a:pt x="191" y="1057"/>
                      <a:pt x="191" y="1045"/>
                    </a:cubicBezTo>
                    <a:cubicBezTo>
                      <a:pt x="170" y="1025"/>
                      <a:pt x="141" y="1012"/>
                      <a:pt x="114" y="1012"/>
                    </a:cubicBezTo>
                    <a:cubicBezTo>
                      <a:pt x="94" y="1012"/>
                      <a:pt x="75" y="1018"/>
                      <a:pt x="60" y="1033"/>
                    </a:cubicBezTo>
                    <a:cubicBezTo>
                      <a:pt x="12" y="1057"/>
                      <a:pt x="0" y="1117"/>
                      <a:pt x="36" y="1164"/>
                    </a:cubicBezTo>
                    <a:cubicBezTo>
                      <a:pt x="60" y="1200"/>
                      <a:pt x="786" y="2153"/>
                      <a:pt x="1643" y="2212"/>
                    </a:cubicBezTo>
                    <a:lnTo>
                      <a:pt x="1691" y="2212"/>
                    </a:lnTo>
                    <a:cubicBezTo>
                      <a:pt x="1858" y="2212"/>
                      <a:pt x="1953" y="2129"/>
                      <a:pt x="2012" y="2057"/>
                    </a:cubicBezTo>
                    <a:cubicBezTo>
                      <a:pt x="2346" y="1593"/>
                      <a:pt x="1810" y="212"/>
                      <a:pt x="1739" y="57"/>
                    </a:cubicBezTo>
                    <a:cubicBezTo>
                      <a:pt x="1730" y="22"/>
                      <a:pt x="1696" y="0"/>
                      <a:pt x="165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8" name="Google Shape;1119;p8">
                <a:extLst>
                  <a:ext uri="{FF2B5EF4-FFF2-40B4-BE49-F238E27FC236}">
                    <a16:creationId xmlns:a16="http://schemas.microsoft.com/office/drawing/2014/main" id="{3AB73F0E-5E3E-B260-7201-AB8A5FF7D435}"/>
                  </a:ext>
                </a:extLst>
              </p:cNvPr>
              <p:cNvSpPr/>
              <p:nvPr/>
            </p:nvSpPr>
            <p:spPr>
              <a:xfrm>
                <a:off x="2210111" y="3239406"/>
                <a:ext cx="55623" cy="83071"/>
              </a:xfrm>
              <a:custGeom>
                <a:avLst/>
                <a:gdLst/>
                <a:ahLst/>
                <a:cxnLst/>
                <a:rect l="l" t="t" r="r" b="b"/>
                <a:pathLst>
                  <a:path w="1763" h="2633" extrusionOk="0">
                    <a:moveTo>
                      <a:pt x="110" y="1"/>
                    </a:moveTo>
                    <a:cubicBezTo>
                      <a:pt x="93" y="1"/>
                      <a:pt x="76" y="5"/>
                      <a:pt x="60" y="13"/>
                    </a:cubicBezTo>
                    <a:cubicBezTo>
                      <a:pt x="12" y="48"/>
                      <a:pt x="0" y="96"/>
                      <a:pt x="36" y="144"/>
                    </a:cubicBezTo>
                    <a:lnTo>
                      <a:pt x="1572" y="2584"/>
                    </a:lnTo>
                    <a:cubicBezTo>
                      <a:pt x="1596" y="2608"/>
                      <a:pt x="1620" y="2632"/>
                      <a:pt x="1655" y="2632"/>
                    </a:cubicBezTo>
                    <a:cubicBezTo>
                      <a:pt x="1667" y="2632"/>
                      <a:pt x="1691" y="2620"/>
                      <a:pt x="1703" y="2608"/>
                    </a:cubicBezTo>
                    <a:cubicBezTo>
                      <a:pt x="1751" y="2584"/>
                      <a:pt x="1762" y="2525"/>
                      <a:pt x="1739" y="2489"/>
                    </a:cubicBezTo>
                    <a:lnTo>
                      <a:pt x="191" y="48"/>
                    </a:lnTo>
                    <a:cubicBezTo>
                      <a:pt x="175" y="17"/>
                      <a:pt x="143" y="1"/>
                      <a:pt x="1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49" name="Google Shape;1120;p8">
                <a:extLst>
                  <a:ext uri="{FF2B5EF4-FFF2-40B4-BE49-F238E27FC236}">
                    <a16:creationId xmlns:a16="http://schemas.microsoft.com/office/drawing/2014/main" id="{F8A0A8BB-5266-0030-7E80-B37E6EBF9434}"/>
                  </a:ext>
                </a:extLst>
              </p:cNvPr>
              <p:cNvSpPr/>
              <p:nvPr/>
            </p:nvSpPr>
            <p:spPr>
              <a:xfrm>
                <a:off x="2371994" y="3154442"/>
                <a:ext cx="59030" cy="70356"/>
              </a:xfrm>
              <a:custGeom>
                <a:avLst/>
                <a:gdLst/>
                <a:ahLst/>
                <a:cxnLst/>
                <a:rect l="l" t="t" r="r" b="b"/>
                <a:pathLst>
                  <a:path w="1871" h="2230" extrusionOk="0">
                    <a:moveTo>
                      <a:pt x="579" y="0"/>
                    </a:moveTo>
                    <a:cubicBezTo>
                      <a:pt x="533" y="0"/>
                      <a:pt x="499" y="23"/>
                      <a:pt x="489" y="63"/>
                    </a:cubicBezTo>
                    <a:cubicBezTo>
                      <a:pt x="430" y="217"/>
                      <a:pt x="1" y="1622"/>
                      <a:pt x="310" y="2075"/>
                    </a:cubicBezTo>
                    <a:cubicBezTo>
                      <a:pt x="370" y="2158"/>
                      <a:pt x="453" y="2218"/>
                      <a:pt x="572" y="2218"/>
                    </a:cubicBezTo>
                    <a:cubicBezTo>
                      <a:pt x="572" y="2230"/>
                      <a:pt x="584" y="2230"/>
                      <a:pt x="596" y="2230"/>
                    </a:cubicBezTo>
                    <a:cubicBezTo>
                      <a:pt x="1275" y="2230"/>
                      <a:pt x="1799" y="539"/>
                      <a:pt x="1858" y="348"/>
                    </a:cubicBezTo>
                    <a:cubicBezTo>
                      <a:pt x="1870" y="301"/>
                      <a:pt x="1846" y="241"/>
                      <a:pt x="1787" y="229"/>
                    </a:cubicBezTo>
                    <a:cubicBezTo>
                      <a:pt x="1779" y="227"/>
                      <a:pt x="1771" y="226"/>
                      <a:pt x="1763" y="226"/>
                    </a:cubicBezTo>
                    <a:cubicBezTo>
                      <a:pt x="1724" y="226"/>
                      <a:pt x="1690" y="249"/>
                      <a:pt x="1680" y="289"/>
                    </a:cubicBezTo>
                    <a:cubicBezTo>
                      <a:pt x="1468" y="972"/>
                      <a:pt x="988" y="2039"/>
                      <a:pt x="597" y="2039"/>
                    </a:cubicBezTo>
                    <a:cubicBezTo>
                      <a:pt x="593" y="2039"/>
                      <a:pt x="589" y="2039"/>
                      <a:pt x="584" y="2039"/>
                    </a:cubicBezTo>
                    <a:cubicBezTo>
                      <a:pt x="525" y="2027"/>
                      <a:pt x="489" y="2015"/>
                      <a:pt x="465" y="1968"/>
                    </a:cubicBezTo>
                    <a:cubicBezTo>
                      <a:pt x="251" y="1646"/>
                      <a:pt x="537" y="527"/>
                      <a:pt x="668" y="122"/>
                    </a:cubicBezTo>
                    <a:cubicBezTo>
                      <a:pt x="680" y="74"/>
                      <a:pt x="656" y="15"/>
                      <a:pt x="608" y="3"/>
                    </a:cubicBezTo>
                    <a:cubicBezTo>
                      <a:pt x="598" y="1"/>
                      <a:pt x="588" y="0"/>
                      <a:pt x="57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0" name="Google Shape;1121;p8">
                <a:extLst>
                  <a:ext uri="{FF2B5EF4-FFF2-40B4-BE49-F238E27FC236}">
                    <a16:creationId xmlns:a16="http://schemas.microsoft.com/office/drawing/2014/main" id="{4B2E02EA-48D5-E356-BA45-ADB6A570CAB8}"/>
                  </a:ext>
                </a:extLst>
              </p:cNvPr>
              <p:cNvSpPr/>
              <p:nvPr/>
            </p:nvSpPr>
            <p:spPr>
              <a:xfrm>
                <a:off x="2311166" y="3133398"/>
                <a:ext cx="59377" cy="70356"/>
              </a:xfrm>
              <a:custGeom>
                <a:avLst/>
                <a:gdLst/>
                <a:ahLst/>
                <a:cxnLst/>
                <a:rect l="l" t="t" r="r" b="b"/>
                <a:pathLst>
                  <a:path w="1882" h="2230" extrusionOk="0">
                    <a:moveTo>
                      <a:pt x="584" y="0"/>
                    </a:moveTo>
                    <a:cubicBezTo>
                      <a:pt x="544" y="0"/>
                      <a:pt x="508" y="25"/>
                      <a:pt x="488" y="75"/>
                    </a:cubicBezTo>
                    <a:cubicBezTo>
                      <a:pt x="441" y="230"/>
                      <a:pt x="0" y="1623"/>
                      <a:pt x="310" y="2075"/>
                    </a:cubicBezTo>
                    <a:cubicBezTo>
                      <a:pt x="369" y="2170"/>
                      <a:pt x="464" y="2218"/>
                      <a:pt x="572" y="2230"/>
                    </a:cubicBezTo>
                    <a:lnTo>
                      <a:pt x="595" y="2230"/>
                    </a:lnTo>
                    <a:cubicBezTo>
                      <a:pt x="1274" y="2230"/>
                      <a:pt x="1798" y="551"/>
                      <a:pt x="1857" y="349"/>
                    </a:cubicBezTo>
                    <a:cubicBezTo>
                      <a:pt x="1881" y="301"/>
                      <a:pt x="1846" y="253"/>
                      <a:pt x="1798" y="230"/>
                    </a:cubicBezTo>
                    <a:cubicBezTo>
                      <a:pt x="1792" y="228"/>
                      <a:pt x="1785" y="227"/>
                      <a:pt x="1779" y="227"/>
                    </a:cubicBezTo>
                    <a:cubicBezTo>
                      <a:pt x="1735" y="227"/>
                      <a:pt x="1689" y="260"/>
                      <a:pt x="1679" y="301"/>
                    </a:cubicBezTo>
                    <a:cubicBezTo>
                      <a:pt x="1476" y="980"/>
                      <a:pt x="1012" y="2039"/>
                      <a:pt x="607" y="2039"/>
                    </a:cubicBezTo>
                    <a:lnTo>
                      <a:pt x="584" y="2039"/>
                    </a:lnTo>
                    <a:cubicBezTo>
                      <a:pt x="536" y="2039"/>
                      <a:pt x="500" y="2015"/>
                      <a:pt x="464" y="1968"/>
                    </a:cubicBezTo>
                    <a:cubicBezTo>
                      <a:pt x="250" y="1658"/>
                      <a:pt x="536" y="527"/>
                      <a:pt x="667" y="122"/>
                    </a:cubicBezTo>
                    <a:cubicBezTo>
                      <a:pt x="691" y="75"/>
                      <a:pt x="655" y="27"/>
                      <a:pt x="607" y="3"/>
                    </a:cubicBezTo>
                    <a:cubicBezTo>
                      <a:pt x="599" y="1"/>
                      <a:pt x="591" y="0"/>
                      <a:pt x="58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1" name="Google Shape;1122;p8">
                <a:extLst>
                  <a:ext uri="{FF2B5EF4-FFF2-40B4-BE49-F238E27FC236}">
                    <a16:creationId xmlns:a16="http://schemas.microsoft.com/office/drawing/2014/main" id="{A5A0F8C9-D92E-1B4C-E6B9-0C22EB6370EE}"/>
                  </a:ext>
                </a:extLst>
              </p:cNvPr>
              <p:cNvSpPr/>
              <p:nvPr/>
            </p:nvSpPr>
            <p:spPr>
              <a:xfrm>
                <a:off x="2251789" y="3257011"/>
                <a:ext cx="992027" cy="982783"/>
              </a:xfrm>
              <a:custGeom>
                <a:avLst/>
                <a:gdLst/>
                <a:ahLst/>
                <a:cxnLst/>
                <a:rect l="l" t="t" r="r" b="b"/>
                <a:pathLst>
                  <a:path w="31443" h="31150" extrusionOk="0">
                    <a:moveTo>
                      <a:pt x="3071" y="0"/>
                    </a:moveTo>
                    <a:cubicBezTo>
                      <a:pt x="699" y="0"/>
                      <a:pt x="5394" y="5110"/>
                      <a:pt x="5394" y="5110"/>
                    </a:cubicBezTo>
                    <a:cubicBezTo>
                      <a:pt x="5394" y="5110"/>
                      <a:pt x="7442" y="10468"/>
                      <a:pt x="6061" y="16052"/>
                    </a:cubicBezTo>
                    <a:cubicBezTo>
                      <a:pt x="4668" y="21648"/>
                      <a:pt x="1" y="31030"/>
                      <a:pt x="13193" y="31149"/>
                    </a:cubicBezTo>
                    <a:cubicBezTo>
                      <a:pt x="13261" y="31150"/>
                      <a:pt x="13329" y="31150"/>
                      <a:pt x="13396" y="31150"/>
                    </a:cubicBezTo>
                    <a:cubicBezTo>
                      <a:pt x="31442" y="31150"/>
                      <a:pt x="23026" y="10523"/>
                      <a:pt x="9716" y="2908"/>
                    </a:cubicBezTo>
                    <a:cubicBezTo>
                      <a:pt x="5978" y="770"/>
                      <a:pt x="3992" y="0"/>
                      <a:pt x="3071" y="0"/>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2" name="Google Shape;1123;p8">
                <a:extLst>
                  <a:ext uri="{FF2B5EF4-FFF2-40B4-BE49-F238E27FC236}">
                    <a16:creationId xmlns:a16="http://schemas.microsoft.com/office/drawing/2014/main" id="{6162064E-C633-0016-DFD4-9F27BE657782}"/>
                  </a:ext>
                </a:extLst>
              </p:cNvPr>
              <p:cNvSpPr/>
              <p:nvPr/>
            </p:nvSpPr>
            <p:spPr>
              <a:xfrm>
                <a:off x="2508353" y="3371979"/>
                <a:ext cx="423401" cy="413747"/>
              </a:xfrm>
              <a:custGeom>
                <a:avLst/>
                <a:gdLst/>
                <a:ahLst/>
                <a:cxnLst/>
                <a:rect l="l" t="t" r="r" b="b"/>
                <a:pathLst>
                  <a:path w="13420" h="13114" extrusionOk="0">
                    <a:moveTo>
                      <a:pt x="4154" y="0"/>
                    </a:moveTo>
                    <a:cubicBezTo>
                      <a:pt x="3762" y="0"/>
                      <a:pt x="3478" y="454"/>
                      <a:pt x="3478" y="454"/>
                    </a:cubicBezTo>
                    <a:cubicBezTo>
                      <a:pt x="3478" y="454"/>
                      <a:pt x="1" y="5610"/>
                      <a:pt x="3418" y="10646"/>
                    </a:cubicBezTo>
                    <a:cubicBezTo>
                      <a:pt x="4693" y="12523"/>
                      <a:pt x="6403" y="13113"/>
                      <a:pt x="8049" y="13113"/>
                    </a:cubicBezTo>
                    <a:cubicBezTo>
                      <a:pt x="10827" y="13113"/>
                      <a:pt x="13419" y="11432"/>
                      <a:pt x="13419" y="11432"/>
                    </a:cubicBezTo>
                    <a:lnTo>
                      <a:pt x="12764" y="9479"/>
                    </a:lnTo>
                    <a:cubicBezTo>
                      <a:pt x="12764" y="9479"/>
                      <a:pt x="9923" y="11421"/>
                      <a:pt x="7390" y="11421"/>
                    </a:cubicBezTo>
                    <a:cubicBezTo>
                      <a:pt x="6123" y="11421"/>
                      <a:pt x="4934" y="10936"/>
                      <a:pt x="4216" y="9479"/>
                    </a:cubicBezTo>
                    <a:cubicBezTo>
                      <a:pt x="2073" y="5121"/>
                      <a:pt x="4954" y="716"/>
                      <a:pt x="4954" y="716"/>
                    </a:cubicBezTo>
                    <a:cubicBezTo>
                      <a:pt x="4674" y="170"/>
                      <a:pt x="4394" y="0"/>
                      <a:pt x="4154" y="0"/>
                    </a:cubicBezTo>
                    <a:close/>
                  </a:path>
                </a:pathLst>
              </a:custGeom>
              <a:solidFill>
                <a:srgbClr val="DB6362"/>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3" name="Google Shape;1124;p8">
                <a:extLst>
                  <a:ext uri="{FF2B5EF4-FFF2-40B4-BE49-F238E27FC236}">
                    <a16:creationId xmlns:a16="http://schemas.microsoft.com/office/drawing/2014/main" id="{D5354F06-1F64-CEF3-8AFA-A495848658DF}"/>
                  </a:ext>
                </a:extLst>
              </p:cNvPr>
              <p:cNvSpPr/>
              <p:nvPr/>
            </p:nvSpPr>
            <p:spPr>
              <a:xfrm>
                <a:off x="2516998" y="3814878"/>
                <a:ext cx="346009" cy="426777"/>
              </a:xfrm>
              <a:custGeom>
                <a:avLst/>
                <a:gdLst/>
                <a:ahLst/>
                <a:cxnLst/>
                <a:rect l="l" t="t" r="r" b="b"/>
                <a:pathLst>
                  <a:path w="10967" h="13527" extrusionOk="0">
                    <a:moveTo>
                      <a:pt x="8110" y="0"/>
                    </a:moveTo>
                    <a:cubicBezTo>
                      <a:pt x="7166" y="0"/>
                      <a:pt x="5295" y="168"/>
                      <a:pt x="3977" y="1382"/>
                    </a:cubicBezTo>
                    <a:cubicBezTo>
                      <a:pt x="2918" y="2347"/>
                      <a:pt x="2418" y="3764"/>
                      <a:pt x="2465" y="5609"/>
                    </a:cubicBezTo>
                    <a:cubicBezTo>
                      <a:pt x="2596" y="9860"/>
                      <a:pt x="4870" y="11014"/>
                      <a:pt x="6037" y="11336"/>
                    </a:cubicBezTo>
                    <a:cubicBezTo>
                      <a:pt x="4370" y="11514"/>
                      <a:pt x="429" y="12003"/>
                      <a:pt x="108" y="12562"/>
                    </a:cubicBezTo>
                    <a:cubicBezTo>
                      <a:pt x="1" y="12729"/>
                      <a:pt x="36" y="12896"/>
                      <a:pt x="191" y="13038"/>
                    </a:cubicBezTo>
                    <a:cubicBezTo>
                      <a:pt x="608" y="13384"/>
                      <a:pt x="1930" y="13527"/>
                      <a:pt x="3430" y="13527"/>
                    </a:cubicBezTo>
                    <a:cubicBezTo>
                      <a:pt x="4073" y="13527"/>
                      <a:pt x="4751" y="13491"/>
                      <a:pt x="5394" y="13455"/>
                    </a:cubicBezTo>
                    <a:cubicBezTo>
                      <a:pt x="7537" y="13300"/>
                      <a:pt x="10109" y="12896"/>
                      <a:pt x="10919" y="12181"/>
                    </a:cubicBezTo>
                    <a:cubicBezTo>
                      <a:pt x="10966" y="12146"/>
                      <a:pt x="10966" y="12098"/>
                      <a:pt x="10931" y="12050"/>
                    </a:cubicBezTo>
                    <a:cubicBezTo>
                      <a:pt x="10910" y="12030"/>
                      <a:pt x="10881" y="12017"/>
                      <a:pt x="10854" y="12017"/>
                    </a:cubicBezTo>
                    <a:cubicBezTo>
                      <a:pt x="10834" y="12017"/>
                      <a:pt x="10815" y="12023"/>
                      <a:pt x="10800" y="12038"/>
                    </a:cubicBezTo>
                    <a:cubicBezTo>
                      <a:pt x="10157" y="12598"/>
                      <a:pt x="8026" y="13074"/>
                      <a:pt x="5382" y="13265"/>
                    </a:cubicBezTo>
                    <a:cubicBezTo>
                      <a:pt x="4682" y="13315"/>
                      <a:pt x="4014" y="13338"/>
                      <a:pt x="3405" y="13338"/>
                    </a:cubicBezTo>
                    <a:cubicBezTo>
                      <a:pt x="1833" y="13338"/>
                      <a:pt x="654" y="13179"/>
                      <a:pt x="310" y="12896"/>
                    </a:cubicBezTo>
                    <a:cubicBezTo>
                      <a:pt x="227" y="12812"/>
                      <a:pt x="203" y="12753"/>
                      <a:pt x="263" y="12657"/>
                    </a:cubicBezTo>
                    <a:cubicBezTo>
                      <a:pt x="525" y="12217"/>
                      <a:pt x="4358" y="11681"/>
                      <a:pt x="6728" y="11443"/>
                    </a:cubicBezTo>
                    <a:cubicBezTo>
                      <a:pt x="6775" y="11443"/>
                      <a:pt x="6811" y="11407"/>
                      <a:pt x="6811" y="11348"/>
                    </a:cubicBezTo>
                    <a:cubicBezTo>
                      <a:pt x="6811" y="11300"/>
                      <a:pt x="6763" y="11264"/>
                      <a:pt x="6716" y="11264"/>
                    </a:cubicBezTo>
                    <a:cubicBezTo>
                      <a:pt x="6704" y="11264"/>
                      <a:pt x="5740" y="11241"/>
                      <a:pt x="4751" y="10538"/>
                    </a:cubicBezTo>
                    <a:cubicBezTo>
                      <a:pt x="3454" y="9598"/>
                      <a:pt x="2727" y="7895"/>
                      <a:pt x="2656" y="5609"/>
                    </a:cubicBezTo>
                    <a:cubicBezTo>
                      <a:pt x="2608" y="3823"/>
                      <a:pt x="3084" y="2442"/>
                      <a:pt x="4096" y="1513"/>
                    </a:cubicBezTo>
                    <a:cubicBezTo>
                      <a:pt x="5369" y="353"/>
                      <a:pt x="7181" y="192"/>
                      <a:pt x="8099" y="192"/>
                    </a:cubicBezTo>
                    <a:cubicBezTo>
                      <a:pt x="8453" y="192"/>
                      <a:pt x="8674" y="215"/>
                      <a:pt x="8680" y="215"/>
                    </a:cubicBezTo>
                    <a:cubicBezTo>
                      <a:pt x="8740" y="215"/>
                      <a:pt x="8776" y="180"/>
                      <a:pt x="8788" y="132"/>
                    </a:cubicBezTo>
                    <a:cubicBezTo>
                      <a:pt x="8799" y="73"/>
                      <a:pt x="8764" y="25"/>
                      <a:pt x="8704" y="25"/>
                    </a:cubicBezTo>
                    <a:cubicBezTo>
                      <a:pt x="8698" y="25"/>
                      <a:pt x="8472" y="0"/>
                      <a:pt x="811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4" name="Google Shape;1125;p8">
                <a:extLst>
                  <a:ext uri="{FF2B5EF4-FFF2-40B4-BE49-F238E27FC236}">
                    <a16:creationId xmlns:a16="http://schemas.microsoft.com/office/drawing/2014/main" id="{AFF3E9A6-6453-6F47-0162-9A137082449F}"/>
                  </a:ext>
                </a:extLst>
              </p:cNvPr>
              <p:cNvSpPr/>
              <p:nvPr/>
            </p:nvSpPr>
            <p:spPr>
              <a:xfrm>
                <a:off x="2223993" y="3815635"/>
                <a:ext cx="280637" cy="421129"/>
              </a:xfrm>
              <a:custGeom>
                <a:avLst/>
                <a:gdLst/>
                <a:ahLst/>
                <a:cxnLst/>
                <a:rect l="l" t="t" r="r" b="b"/>
                <a:pathLst>
                  <a:path w="8895" h="13348" extrusionOk="0">
                    <a:moveTo>
                      <a:pt x="6359" y="1"/>
                    </a:moveTo>
                    <a:cubicBezTo>
                      <a:pt x="6335" y="1"/>
                      <a:pt x="4168" y="191"/>
                      <a:pt x="2763" y="1870"/>
                    </a:cubicBezTo>
                    <a:cubicBezTo>
                      <a:pt x="1799" y="3013"/>
                      <a:pt x="1394" y="4561"/>
                      <a:pt x="1561" y="6478"/>
                    </a:cubicBezTo>
                    <a:cubicBezTo>
                      <a:pt x="1882" y="10050"/>
                      <a:pt x="3966" y="11360"/>
                      <a:pt x="5180" y="11824"/>
                    </a:cubicBezTo>
                    <a:cubicBezTo>
                      <a:pt x="4644" y="11796"/>
                      <a:pt x="3937" y="11770"/>
                      <a:pt x="3218" y="11770"/>
                    </a:cubicBezTo>
                    <a:cubicBezTo>
                      <a:pt x="1781" y="11770"/>
                      <a:pt x="302" y="11875"/>
                      <a:pt x="72" y="12288"/>
                    </a:cubicBezTo>
                    <a:cubicBezTo>
                      <a:pt x="25" y="12372"/>
                      <a:pt x="1" y="12503"/>
                      <a:pt x="120" y="12669"/>
                    </a:cubicBezTo>
                    <a:cubicBezTo>
                      <a:pt x="489" y="13181"/>
                      <a:pt x="1632" y="13348"/>
                      <a:pt x="2989" y="13348"/>
                    </a:cubicBezTo>
                    <a:cubicBezTo>
                      <a:pt x="5466" y="13348"/>
                      <a:pt x="8609" y="12776"/>
                      <a:pt x="8811" y="12741"/>
                    </a:cubicBezTo>
                    <a:cubicBezTo>
                      <a:pt x="8871" y="12729"/>
                      <a:pt x="8895" y="12681"/>
                      <a:pt x="8895" y="12633"/>
                    </a:cubicBezTo>
                    <a:cubicBezTo>
                      <a:pt x="8883" y="12586"/>
                      <a:pt x="8835" y="12550"/>
                      <a:pt x="8776" y="12550"/>
                    </a:cubicBezTo>
                    <a:cubicBezTo>
                      <a:pt x="8728" y="12566"/>
                      <a:pt x="5423" y="13164"/>
                      <a:pt x="2924" y="13164"/>
                    </a:cubicBezTo>
                    <a:cubicBezTo>
                      <a:pt x="1658" y="13164"/>
                      <a:pt x="599" y="13011"/>
                      <a:pt x="275" y="12550"/>
                    </a:cubicBezTo>
                    <a:cubicBezTo>
                      <a:pt x="191" y="12455"/>
                      <a:pt x="227" y="12395"/>
                      <a:pt x="239" y="12383"/>
                    </a:cubicBezTo>
                    <a:cubicBezTo>
                      <a:pt x="410" y="12070"/>
                      <a:pt x="1710" y="11965"/>
                      <a:pt x="3175" y="11965"/>
                    </a:cubicBezTo>
                    <a:cubicBezTo>
                      <a:pt x="4155" y="11965"/>
                      <a:pt x="5209" y="12012"/>
                      <a:pt x="6049" y="12074"/>
                    </a:cubicBezTo>
                    <a:cubicBezTo>
                      <a:pt x="6109" y="12074"/>
                      <a:pt x="6156" y="12038"/>
                      <a:pt x="6156" y="11991"/>
                    </a:cubicBezTo>
                    <a:cubicBezTo>
                      <a:pt x="6156" y="11931"/>
                      <a:pt x="6121" y="11895"/>
                      <a:pt x="6073" y="11883"/>
                    </a:cubicBezTo>
                    <a:cubicBezTo>
                      <a:pt x="6037" y="11883"/>
                      <a:pt x="2192" y="11360"/>
                      <a:pt x="1751" y="6466"/>
                    </a:cubicBezTo>
                    <a:cubicBezTo>
                      <a:pt x="1584" y="4597"/>
                      <a:pt x="1977" y="3097"/>
                      <a:pt x="2906" y="2001"/>
                    </a:cubicBezTo>
                    <a:cubicBezTo>
                      <a:pt x="4263" y="382"/>
                      <a:pt x="6359" y="191"/>
                      <a:pt x="6371" y="191"/>
                    </a:cubicBezTo>
                    <a:cubicBezTo>
                      <a:pt x="6430" y="191"/>
                      <a:pt x="6466" y="144"/>
                      <a:pt x="6466" y="84"/>
                    </a:cubicBezTo>
                    <a:cubicBezTo>
                      <a:pt x="6454" y="37"/>
                      <a:pt x="6406" y="1"/>
                      <a:pt x="635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5" name="Google Shape;1126;p8">
                <a:extLst>
                  <a:ext uri="{FF2B5EF4-FFF2-40B4-BE49-F238E27FC236}">
                    <a16:creationId xmlns:a16="http://schemas.microsoft.com/office/drawing/2014/main" id="{D67F4F68-128A-2C4C-5092-57442F861807}"/>
                  </a:ext>
                </a:extLst>
              </p:cNvPr>
              <p:cNvSpPr/>
              <p:nvPr/>
            </p:nvSpPr>
            <p:spPr>
              <a:xfrm>
                <a:off x="2551135" y="3423122"/>
                <a:ext cx="431162" cy="239117"/>
              </a:xfrm>
              <a:custGeom>
                <a:avLst/>
                <a:gdLst/>
                <a:ahLst/>
                <a:cxnLst/>
                <a:rect l="l" t="t" r="r" b="b"/>
                <a:pathLst>
                  <a:path w="13666" h="7579" extrusionOk="0">
                    <a:moveTo>
                      <a:pt x="4313" y="1"/>
                    </a:moveTo>
                    <a:cubicBezTo>
                      <a:pt x="3909" y="1"/>
                      <a:pt x="3669" y="12"/>
                      <a:pt x="3669" y="12"/>
                    </a:cubicBezTo>
                    <a:lnTo>
                      <a:pt x="7396" y="3715"/>
                    </a:lnTo>
                    <a:cubicBezTo>
                      <a:pt x="7396" y="3715"/>
                      <a:pt x="6528" y="3595"/>
                      <a:pt x="5403" y="3595"/>
                    </a:cubicBezTo>
                    <a:cubicBezTo>
                      <a:pt x="3673" y="3595"/>
                      <a:pt x="1336" y="3879"/>
                      <a:pt x="621" y="5322"/>
                    </a:cubicBezTo>
                    <a:cubicBezTo>
                      <a:pt x="0" y="6564"/>
                      <a:pt x="3605" y="7579"/>
                      <a:pt x="7166" y="7579"/>
                    </a:cubicBezTo>
                    <a:cubicBezTo>
                      <a:pt x="10434" y="7579"/>
                      <a:pt x="13666" y="6724"/>
                      <a:pt x="13563" y="4405"/>
                    </a:cubicBezTo>
                    <a:cubicBezTo>
                      <a:pt x="13373" y="322"/>
                      <a:pt x="6478" y="1"/>
                      <a:pt x="4313" y="1"/>
                    </a:cubicBez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6" name="Google Shape;1127;p8">
                <a:extLst>
                  <a:ext uri="{FF2B5EF4-FFF2-40B4-BE49-F238E27FC236}">
                    <a16:creationId xmlns:a16="http://schemas.microsoft.com/office/drawing/2014/main" id="{C4E2D7B9-B683-1167-E242-715D1819D0A7}"/>
                  </a:ext>
                </a:extLst>
              </p:cNvPr>
              <p:cNvSpPr/>
              <p:nvPr/>
            </p:nvSpPr>
            <p:spPr>
              <a:xfrm>
                <a:off x="2563219" y="3420062"/>
                <a:ext cx="420372" cy="244986"/>
              </a:xfrm>
              <a:custGeom>
                <a:avLst/>
                <a:gdLst/>
                <a:ahLst/>
                <a:cxnLst/>
                <a:rect l="l" t="t" r="r" b="b"/>
                <a:pathLst>
                  <a:path w="13324" h="7765" extrusionOk="0">
                    <a:moveTo>
                      <a:pt x="3985" y="1"/>
                    </a:moveTo>
                    <a:cubicBezTo>
                      <a:pt x="3587" y="1"/>
                      <a:pt x="3334" y="11"/>
                      <a:pt x="3286" y="14"/>
                    </a:cubicBezTo>
                    <a:cubicBezTo>
                      <a:pt x="3227" y="14"/>
                      <a:pt x="3191" y="61"/>
                      <a:pt x="3191" y="109"/>
                    </a:cubicBezTo>
                    <a:cubicBezTo>
                      <a:pt x="3191" y="168"/>
                      <a:pt x="3251" y="204"/>
                      <a:pt x="3286" y="204"/>
                    </a:cubicBezTo>
                    <a:cubicBezTo>
                      <a:pt x="3298" y="202"/>
                      <a:pt x="3533" y="191"/>
                      <a:pt x="3925" y="191"/>
                    </a:cubicBezTo>
                    <a:cubicBezTo>
                      <a:pt x="5567" y="191"/>
                      <a:pt x="9953" y="386"/>
                      <a:pt x="12002" y="2252"/>
                    </a:cubicBezTo>
                    <a:cubicBezTo>
                      <a:pt x="12680" y="2871"/>
                      <a:pt x="13038" y="3633"/>
                      <a:pt x="13085" y="4502"/>
                    </a:cubicBezTo>
                    <a:cubicBezTo>
                      <a:pt x="13133" y="5526"/>
                      <a:pt x="12502" y="6324"/>
                      <a:pt x="11228" y="6860"/>
                    </a:cubicBezTo>
                    <a:cubicBezTo>
                      <a:pt x="10012" y="7374"/>
                      <a:pt x="8405" y="7587"/>
                      <a:pt x="6797" y="7587"/>
                    </a:cubicBezTo>
                    <a:cubicBezTo>
                      <a:pt x="4013" y="7587"/>
                      <a:pt x="1227" y="6949"/>
                      <a:pt x="465" y="6133"/>
                    </a:cubicBezTo>
                    <a:cubicBezTo>
                      <a:pt x="250" y="5907"/>
                      <a:pt x="203" y="5693"/>
                      <a:pt x="322" y="5467"/>
                    </a:cubicBezTo>
                    <a:cubicBezTo>
                      <a:pt x="1011" y="4066"/>
                      <a:pt x="3321" y="3789"/>
                      <a:pt x="5032" y="3789"/>
                    </a:cubicBezTo>
                    <a:cubicBezTo>
                      <a:pt x="6127" y="3789"/>
                      <a:pt x="6978" y="3902"/>
                      <a:pt x="7001" y="3907"/>
                    </a:cubicBezTo>
                    <a:cubicBezTo>
                      <a:pt x="7049" y="3907"/>
                      <a:pt x="7096" y="3871"/>
                      <a:pt x="7108" y="3824"/>
                    </a:cubicBezTo>
                    <a:cubicBezTo>
                      <a:pt x="7120" y="3776"/>
                      <a:pt x="7084" y="3728"/>
                      <a:pt x="7025" y="3716"/>
                    </a:cubicBezTo>
                    <a:cubicBezTo>
                      <a:pt x="6939" y="3703"/>
                      <a:pt x="6094" y="3591"/>
                      <a:pt x="5016" y="3591"/>
                    </a:cubicBezTo>
                    <a:cubicBezTo>
                      <a:pt x="3263" y="3591"/>
                      <a:pt x="892" y="3887"/>
                      <a:pt x="155" y="5383"/>
                    </a:cubicBezTo>
                    <a:cubicBezTo>
                      <a:pt x="0" y="5681"/>
                      <a:pt x="60" y="5979"/>
                      <a:pt x="334" y="6264"/>
                    </a:cubicBezTo>
                    <a:cubicBezTo>
                      <a:pt x="965" y="6943"/>
                      <a:pt x="2834" y="7503"/>
                      <a:pt x="5096" y="7693"/>
                    </a:cubicBezTo>
                    <a:cubicBezTo>
                      <a:pt x="5656" y="7741"/>
                      <a:pt x="6215" y="7765"/>
                      <a:pt x="6763" y="7765"/>
                    </a:cubicBezTo>
                    <a:cubicBezTo>
                      <a:pt x="8549" y="7765"/>
                      <a:pt x="10180" y="7515"/>
                      <a:pt x="11299" y="7038"/>
                    </a:cubicBezTo>
                    <a:cubicBezTo>
                      <a:pt x="12645" y="6467"/>
                      <a:pt x="13323" y="5598"/>
                      <a:pt x="13276" y="4502"/>
                    </a:cubicBezTo>
                    <a:cubicBezTo>
                      <a:pt x="13228" y="3574"/>
                      <a:pt x="12847" y="2764"/>
                      <a:pt x="12121" y="2109"/>
                    </a:cubicBezTo>
                    <a:cubicBezTo>
                      <a:pt x="10027" y="198"/>
                      <a:pt x="5687" y="1"/>
                      <a:pt x="398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7" name="Google Shape;1128;p8">
                <a:extLst>
                  <a:ext uri="{FF2B5EF4-FFF2-40B4-BE49-F238E27FC236}">
                    <a16:creationId xmlns:a16="http://schemas.microsoft.com/office/drawing/2014/main" id="{226407A8-8A34-CAFC-A1C6-F1EC3FA79AFC}"/>
                  </a:ext>
                </a:extLst>
              </p:cNvPr>
              <p:cNvSpPr/>
              <p:nvPr/>
            </p:nvSpPr>
            <p:spPr>
              <a:xfrm>
                <a:off x="2251063" y="3491459"/>
                <a:ext cx="239212" cy="193749"/>
              </a:xfrm>
              <a:custGeom>
                <a:avLst/>
                <a:gdLst/>
                <a:ahLst/>
                <a:cxnLst/>
                <a:rect l="l" t="t" r="r" b="b"/>
                <a:pathLst>
                  <a:path w="7582" h="6141" extrusionOk="0">
                    <a:moveTo>
                      <a:pt x="5596" y="1"/>
                    </a:moveTo>
                    <a:lnTo>
                      <a:pt x="5596" y="1"/>
                    </a:lnTo>
                    <a:cubicBezTo>
                      <a:pt x="3572" y="656"/>
                      <a:pt x="0" y="3894"/>
                      <a:pt x="1774" y="5561"/>
                    </a:cubicBezTo>
                    <a:cubicBezTo>
                      <a:pt x="2218" y="5975"/>
                      <a:pt x="2807" y="6140"/>
                      <a:pt x="3437" y="6140"/>
                    </a:cubicBezTo>
                    <a:cubicBezTo>
                      <a:pt x="5327" y="6140"/>
                      <a:pt x="7581" y="4653"/>
                      <a:pt x="7358" y="3930"/>
                    </a:cubicBezTo>
                    <a:cubicBezTo>
                      <a:pt x="7125" y="3155"/>
                      <a:pt x="6567" y="2968"/>
                      <a:pt x="6082" y="2968"/>
                    </a:cubicBezTo>
                    <a:cubicBezTo>
                      <a:pt x="5629" y="2968"/>
                      <a:pt x="5239" y="3132"/>
                      <a:pt x="5239" y="3132"/>
                    </a:cubicBezTo>
                    <a:lnTo>
                      <a:pt x="5596" y="1"/>
                    </a:lnTo>
                    <a:close/>
                  </a:path>
                </a:pathLst>
              </a:custGeom>
              <a:solidFill>
                <a:srgbClr val="F0AFB6"/>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8" name="Google Shape;1129;p8">
                <a:extLst>
                  <a:ext uri="{FF2B5EF4-FFF2-40B4-BE49-F238E27FC236}">
                    <a16:creationId xmlns:a16="http://schemas.microsoft.com/office/drawing/2014/main" id="{20FDC427-5868-D523-FDC5-C16015A3BD15}"/>
                  </a:ext>
                </a:extLst>
              </p:cNvPr>
              <p:cNvSpPr/>
              <p:nvPr/>
            </p:nvSpPr>
            <p:spPr>
              <a:xfrm>
                <a:off x="2567352" y="3563961"/>
                <a:ext cx="99950" cy="30099"/>
              </a:xfrm>
              <a:custGeom>
                <a:avLst/>
                <a:gdLst/>
                <a:ahLst/>
                <a:cxnLst/>
                <a:rect l="l" t="t" r="r" b="b"/>
                <a:pathLst>
                  <a:path w="3168" h="954" extrusionOk="0">
                    <a:moveTo>
                      <a:pt x="3060" y="1"/>
                    </a:moveTo>
                    <a:cubicBezTo>
                      <a:pt x="2977" y="1"/>
                      <a:pt x="893" y="72"/>
                      <a:pt x="48" y="787"/>
                    </a:cubicBezTo>
                    <a:cubicBezTo>
                      <a:pt x="0" y="822"/>
                      <a:pt x="0" y="882"/>
                      <a:pt x="36" y="918"/>
                    </a:cubicBezTo>
                    <a:cubicBezTo>
                      <a:pt x="48" y="941"/>
                      <a:pt x="84" y="953"/>
                      <a:pt x="107" y="953"/>
                    </a:cubicBezTo>
                    <a:cubicBezTo>
                      <a:pt x="131" y="953"/>
                      <a:pt x="143" y="941"/>
                      <a:pt x="167" y="930"/>
                    </a:cubicBezTo>
                    <a:cubicBezTo>
                      <a:pt x="965" y="263"/>
                      <a:pt x="3048" y="191"/>
                      <a:pt x="3072" y="191"/>
                    </a:cubicBezTo>
                    <a:cubicBezTo>
                      <a:pt x="3120" y="191"/>
                      <a:pt x="3167" y="144"/>
                      <a:pt x="3155" y="96"/>
                    </a:cubicBezTo>
                    <a:cubicBezTo>
                      <a:pt x="3155" y="48"/>
                      <a:pt x="3120" y="1"/>
                      <a:pt x="306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59" name="Google Shape;1130;p8">
                <a:extLst>
                  <a:ext uri="{FF2B5EF4-FFF2-40B4-BE49-F238E27FC236}">
                    <a16:creationId xmlns:a16="http://schemas.microsoft.com/office/drawing/2014/main" id="{8C861CC9-D49B-24F7-E76F-9D2433D35BD6}"/>
                  </a:ext>
                </a:extLst>
              </p:cNvPr>
              <p:cNvSpPr/>
              <p:nvPr/>
            </p:nvSpPr>
            <p:spPr>
              <a:xfrm>
                <a:off x="2565459" y="3598698"/>
                <a:ext cx="101843" cy="10475"/>
              </a:xfrm>
              <a:custGeom>
                <a:avLst/>
                <a:gdLst/>
                <a:ahLst/>
                <a:cxnLst/>
                <a:rect l="l" t="t" r="r" b="b"/>
                <a:pathLst>
                  <a:path w="3228" h="332" extrusionOk="0">
                    <a:moveTo>
                      <a:pt x="1708" y="1"/>
                    </a:moveTo>
                    <a:cubicBezTo>
                      <a:pt x="1260" y="1"/>
                      <a:pt x="715" y="36"/>
                      <a:pt x="84" y="138"/>
                    </a:cubicBezTo>
                    <a:cubicBezTo>
                      <a:pt x="36" y="150"/>
                      <a:pt x="1" y="198"/>
                      <a:pt x="1" y="257"/>
                    </a:cubicBezTo>
                    <a:cubicBezTo>
                      <a:pt x="13" y="293"/>
                      <a:pt x="48" y="329"/>
                      <a:pt x="96" y="329"/>
                    </a:cubicBezTo>
                    <a:lnTo>
                      <a:pt x="108" y="329"/>
                    </a:lnTo>
                    <a:cubicBezTo>
                      <a:pt x="731" y="229"/>
                      <a:pt x="1271" y="196"/>
                      <a:pt x="1713" y="196"/>
                    </a:cubicBezTo>
                    <a:cubicBezTo>
                      <a:pt x="2599" y="196"/>
                      <a:pt x="3096" y="329"/>
                      <a:pt x="3096" y="329"/>
                    </a:cubicBezTo>
                    <a:cubicBezTo>
                      <a:pt x="3106" y="331"/>
                      <a:pt x="3116" y="332"/>
                      <a:pt x="3125" y="332"/>
                    </a:cubicBezTo>
                    <a:cubicBezTo>
                      <a:pt x="3171" y="332"/>
                      <a:pt x="3205" y="307"/>
                      <a:pt x="3215" y="257"/>
                    </a:cubicBezTo>
                    <a:cubicBezTo>
                      <a:pt x="3227" y="210"/>
                      <a:pt x="3203" y="162"/>
                      <a:pt x="3156" y="150"/>
                    </a:cubicBezTo>
                    <a:cubicBezTo>
                      <a:pt x="3124" y="142"/>
                      <a:pt x="2613" y="1"/>
                      <a:pt x="17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0" name="Google Shape;1131;p8">
                <a:extLst>
                  <a:ext uri="{FF2B5EF4-FFF2-40B4-BE49-F238E27FC236}">
                    <a16:creationId xmlns:a16="http://schemas.microsoft.com/office/drawing/2014/main" id="{BDE961D1-B18A-79A0-E377-DCB316D9BB3A}"/>
                  </a:ext>
                </a:extLst>
              </p:cNvPr>
              <p:cNvSpPr/>
              <p:nvPr/>
            </p:nvSpPr>
            <p:spPr>
              <a:xfrm>
                <a:off x="2534287" y="4212314"/>
                <a:ext cx="115347" cy="16185"/>
              </a:xfrm>
              <a:custGeom>
                <a:avLst/>
                <a:gdLst/>
                <a:ahLst/>
                <a:cxnLst/>
                <a:rect l="l" t="t" r="r" b="b"/>
                <a:pathLst>
                  <a:path w="3656" h="513" extrusionOk="0">
                    <a:moveTo>
                      <a:pt x="3560" y="1"/>
                    </a:moveTo>
                    <a:cubicBezTo>
                      <a:pt x="3537" y="1"/>
                      <a:pt x="1465" y="1"/>
                      <a:pt x="84" y="334"/>
                    </a:cubicBezTo>
                    <a:cubicBezTo>
                      <a:pt x="36" y="346"/>
                      <a:pt x="0" y="394"/>
                      <a:pt x="12" y="441"/>
                    </a:cubicBezTo>
                    <a:cubicBezTo>
                      <a:pt x="24" y="489"/>
                      <a:pt x="60" y="513"/>
                      <a:pt x="108" y="513"/>
                    </a:cubicBezTo>
                    <a:lnTo>
                      <a:pt x="131" y="513"/>
                    </a:lnTo>
                    <a:cubicBezTo>
                      <a:pt x="1465" y="191"/>
                      <a:pt x="3477" y="191"/>
                      <a:pt x="3560" y="191"/>
                    </a:cubicBezTo>
                    <a:cubicBezTo>
                      <a:pt x="3608" y="191"/>
                      <a:pt x="3656" y="144"/>
                      <a:pt x="3656" y="96"/>
                    </a:cubicBezTo>
                    <a:cubicBezTo>
                      <a:pt x="3656" y="37"/>
                      <a:pt x="3608" y="1"/>
                      <a:pt x="356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1" name="Google Shape;1132;p8">
                <a:extLst>
                  <a:ext uri="{FF2B5EF4-FFF2-40B4-BE49-F238E27FC236}">
                    <a16:creationId xmlns:a16="http://schemas.microsoft.com/office/drawing/2014/main" id="{742DA9A0-1128-453B-4963-B2B1D6595A5E}"/>
                  </a:ext>
                </a:extLst>
              </p:cNvPr>
              <p:cNvSpPr/>
              <p:nvPr/>
            </p:nvSpPr>
            <p:spPr>
              <a:xfrm>
                <a:off x="2290879" y="3802889"/>
                <a:ext cx="163808" cy="388822"/>
              </a:xfrm>
              <a:custGeom>
                <a:avLst/>
                <a:gdLst/>
                <a:ahLst/>
                <a:cxnLst/>
                <a:rect l="l" t="t" r="r" b="b"/>
                <a:pathLst>
                  <a:path w="5192" h="12324" extrusionOk="0">
                    <a:moveTo>
                      <a:pt x="4451" y="0"/>
                    </a:moveTo>
                    <a:cubicBezTo>
                      <a:pt x="4417" y="0"/>
                      <a:pt x="4386" y="16"/>
                      <a:pt x="4370" y="48"/>
                    </a:cubicBezTo>
                    <a:cubicBezTo>
                      <a:pt x="4334" y="131"/>
                      <a:pt x="0" y="8156"/>
                      <a:pt x="5025" y="12299"/>
                    </a:cubicBezTo>
                    <a:cubicBezTo>
                      <a:pt x="5037" y="12311"/>
                      <a:pt x="5060" y="12323"/>
                      <a:pt x="5084" y="12323"/>
                    </a:cubicBezTo>
                    <a:cubicBezTo>
                      <a:pt x="5108" y="12323"/>
                      <a:pt x="5132" y="12311"/>
                      <a:pt x="5156" y="12287"/>
                    </a:cubicBezTo>
                    <a:cubicBezTo>
                      <a:pt x="5191" y="12252"/>
                      <a:pt x="5179" y="12192"/>
                      <a:pt x="5144" y="12156"/>
                    </a:cubicBezTo>
                    <a:cubicBezTo>
                      <a:pt x="238" y="8108"/>
                      <a:pt x="4501" y="214"/>
                      <a:pt x="4536" y="131"/>
                    </a:cubicBezTo>
                    <a:cubicBezTo>
                      <a:pt x="4560" y="95"/>
                      <a:pt x="4548" y="36"/>
                      <a:pt x="4501" y="12"/>
                    </a:cubicBezTo>
                    <a:cubicBezTo>
                      <a:pt x="4485" y="4"/>
                      <a:pt x="4468" y="0"/>
                      <a:pt x="445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2" name="Google Shape;1133;p8">
                <a:extLst>
                  <a:ext uri="{FF2B5EF4-FFF2-40B4-BE49-F238E27FC236}">
                    <a16:creationId xmlns:a16="http://schemas.microsoft.com/office/drawing/2014/main" id="{5C89FFAB-3D12-2722-ABC4-2E04D807C1C0}"/>
                  </a:ext>
                </a:extLst>
              </p:cNvPr>
              <p:cNvSpPr/>
              <p:nvPr/>
            </p:nvSpPr>
            <p:spPr>
              <a:xfrm>
                <a:off x="2227022" y="4201429"/>
                <a:ext cx="87173" cy="15049"/>
              </a:xfrm>
              <a:custGeom>
                <a:avLst/>
                <a:gdLst/>
                <a:ahLst/>
                <a:cxnLst/>
                <a:rect l="l" t="t" r="r" b="b"/>
                <a:pathLst>
                  <a:path w="2763" h="477" extrusionOk="0">
                    <a:moveTo>
                      <a:pt x="2655" y="1"/>
                    </a:moveTo>
                    <a:cubicBezTo>
                      <a:pt x="2643" y="1"/>
                      <a:pt x="1036" y="155"/>
                      <a:pt x="83" y="286"/>
                    </a:cubicBezTo>
                    <a:cubicBezTo>
                      <a:pt x="36" y="298"/>
                      <a:pt x="0" y="346"/>
                      <a:pt x="0" y="394"/>
                    </a:cubicBezTo>
                    <a:cubicBezTo>
                      <a:pt x="12" y="441"/>
                      <a:pt x="48" y="477"/>
                      <a:pt x="95" y="477"/>
                    </a:cubicBezTo>
                    <a:lnTo>
                      <a:pt x="119" y="477"/>
                    </a:lnTo>
                    <a:cubicBezTo>
                      <a:pt x="1048" y="334"/>
                      <a:pt x="2655" y="191"/>
                      <a:pt x="2679" y="191"/>
                    </a:cubicBezTo>
                    <a:cubicBezTo>
                      <a:pt x="2727" y="191"/>
                      <a:pt x="2762" y="144"/>
                      <a:pt x="2762" y="84"/>
                    </a:cubicBezTo>
                    <a:cubicBezTo>
                      <a:pt x="2750" y="36"/>
                      <a:pt x="2703" y="1"/>
                      <a:pt x="265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3" name="Google Shape;1134;p8">
                <a:extLst>
                  <a:ext uri="{FF2B5EF4-FFF2-40B4-BE49-F238E27FC236}">
                    <a16:creationId xmlns:a16="http://schemas.microsoft.com/office/drawing/2014/main" id="{1F6BED95-7117-EDE4-FE93-5277F3346EC6}"/>
                  </a:ext>
                </a:extLst>
              </p:cNvPr>
              <p:cNvSpPr/>
              <p:nvPr/>
            </p:nvSpPr>
            <p:spPr>
              <a:xfrm>
                <a:off x="2399064" y="3687416"/>
                <a:ext cx="217001" cy="459084"/>
              </a:xfrm>
              <a:custGeom>
                <a:avLst/>
                <a:gdLst/>
                <a:ahLst/>
                <a:cxnLst/>
                <a:rect l="l" t="t" r="r" b="b"/>
                <a:pathLst>
                  <a:path w="6878" h="14551" extrusionOk="0">
                    <a:moveTo>
                      <a:pt x="3847" y="0"/>
                    </a:moveTo>
                    <a:cubicBezTo>
                      <a:pt x="3192" y="0"/>
                      <a:pt x="2581" y="894"/>
                      <a:pt x="2560" y="1934"/>
                    </a:cubicBezTo>
                    <a:cubicBezTo>
                      <a:pt x="2512" y="4303"/>
                      <a:pt x="0" y="7387"/>
                      <a:pt x="167" y="10768"/>
                    </a:cubicBezTo>
                    <a:cubicBezTo>
                      <a:pt x="334" y="14150"/>
                      <a:pt x="3203" y="14423"/>
                      <a:pt x="3203" y="14423"/>
                    </a:cubicBezTo>
                    <a:cubicBezTo>
                      <a:pt x="3537" y="14509"/>
                      <a:pt x="3830" y="14550"/>
                      <a:pt x="4086" y="14550"/>
                    </a:cubicBezTo>
                    <a:cubicBezTo>
                      <a:pt x="6878" y="14550"/>
                      <a:pt x="5310" y="9708"/>
                      <a:pt x="5441" y="5934"/>
                    </a:cubicBezTo>
                    <a:cubicBezTo>
                      <a:pt x="5595" y="1459"/>
                      <a:pt x="4684" y="0"/>
                      <a:pt x="3847" y="0"/>
                    </a:cubicBezTo>
                    <a:close/>
                  </a:path>
                </a:pathLst>
              </a:custGeom>
              <a:solidFill>
                <a:srgbClr val="FFFAF0"/>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4" name="Google Shape;1135;p8">
                <a:extLst>
                  <a:ext uri="{FF2B5EF4-FFF2-40B4-BE49-F238E27FC236}">
                    <a16:creationId xmlns:a16="http://schemas.microsoft.com/office/drawing/2014/main" id="{6FCD088E-973D-78B6-586A-9DED3FE74B99}"/>
                  </a:ext>
                </a:extLst>
              </p:cNvPr>
              <p:cNvSpPr/>
              <p:nvPr/>
            </p:nvSpPr>
            <p:spPr>
              <a:xfrm>
                <a:off x="2942229" y="3858007"/>
                <a:ext cx="12809" cy="34295"/>
              </a:xfrm>
              <a:custGeom>
                <a:avLst/>
                <a:gdLst/>
                <a:ahLst/>
                <a:cxnLst/>
                <a:rect l="l" t="t" r="r" b="b"/>
                <a:pathLst>
                  <a:path w="406" h="1087" extrusionOk="0">
                    <a:moveTo>
                      <a:pt x="97" y="0"/>
                    </a:moveTo>
                    <a:cubicBezTo>
                      <a:pt x="88" y="0"/>
                      <a:pt x="80" y="1"/>
                      <a:pt x="72" y="3"/>
                    </a:cubicBezTo>
                    <a:cubicBezTo>
                      <a:pt x="24" y="27"/>
                      <a:pt x="1" y="75"/>
                      <a:pt x="13" y="122"/>
                    </a:cubicBezTo>
                    <a:cubicBezTo>
                      <a:pt x="96" y="372"/>
                      <a:pt x="191" y="825"/>
                      <a:pt x="155" y="968"/>
                    </a:cubicBezTo>
                    <a:cubicBezTo>
                      <a:pt x="132" y="1015"/>
                      <a:pt x="167" y="1063"/>
                      <a:pt x="215" y="1075"/>
                    </a:cubicBezTo>
                    <a:cubicBezTo>
                      <a:pt x="227" y="1087"/>
                      <a:pt x="239" y="1087"/>
                      <a:pt x="239" y="1087"/>
                    </a:cubicBezTo>
                    <a:cubicBezTo>
                      <a:pt x="286" y="1087"/>
                      <a:pt x="322" y="1063"/>
                      <a:pt x="334" y="1015"/>
                    </a:cubicBezTo>
                    <a:cubicBezTo>
                      <a:pt x="405" y="777"/>
                      <a:pt x="215" y="146"/>
                      <a:pt x="191" y="75"/>
                    </a:cubicBezTo>
                    <a:cubicBezTo>
                      <a:pt x="181" y="25"/>
                      <a:pt x="138" y="0"/>
                      <a:pt x="9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5" name="Google Shape;1136;p8">
                <a:extLst>
                  <a:ext uri="{FF2B5EF4-FFF2-40B4-BE49-F238E27FC236}">
                    <a16:creationId xmlns:a16="http://schemas.microsoft.com/office/drawing/2014/main" id="{7C035319-B39C-5F37-5C10-9F84FADD9ED7}"/>
                  </a:ext>
                </a:extLst>
              </p:cNvPr>
              <p:cNvSpPr/>
              <p:nvPr/>
            </p:nvSpPr>
            <p:spPr>
              <a:xfrm>
                <a:off x="2910300" y="3825321"/>
                <a:ext cx="12809" cy="33948"/>
              </a:xfrm>
              <a:custGeom>
                <a:avLst/>
                <a:gdLst/>
                <a:ahLst/>
                <a:cxnLst/>
                <a:rect l="l" t="t" r="r" b="b"/>
                <a:pathLst>
                  <a:path w="406" h="1076" extrusionOk="0">
                    <a:moveTo>
                      <a:pt x="97" y="1"/>
                    </a:moveTo>
                    <a:cubicBezTo>
                      <a:pt x="89" y="1"/>
                      <a:pt x="80" y="2"/>
                      <a:pt x="72" y="4"/>
                    </a:cubicBezTo>
                    <a:cubicBezTo>
                      <a:pt x="24" y="15"/>
                      <a:pt x="1" y="75"/>
                      <a:pt x="12" y="123"/>
                    </a:cubicBezTo>
                    <a:cubicBezTo>
                      <a:pt x="96" y="373"/>
                      <a:pt x="203" y="813"/>
                      <a:pt x="155" y="956"/>
                    </a:cubicBezTo>
                    <a:cubicBezTo>
                      <a:pt x="132" y="1004"/>
                      <a:pt x="167" y="1063"/>
                      <a:pt x="215" y="1075"/>
                    </a:cubicBezTo>
                    <a:lnTo>
                      <a:pt x="239" y="1075"/>
                    </a:lnTo>
                    <a:cubicBezTo>
                      <a:pt x="286" y="1075"/>
                      <a:pt x="322" y="1051"/>
                      <a:pt x="334" y="1016"/>
                    </a:cubicBezTo>
                    <a:cubicBezTo>
                      <a:pt x="405" y="766"/>
                      <a:pt x="215" y="135"/>
                      <a:pt x="191" y="63"/>
                    </a:cubicBezTo>
                    <a:cubicBezTo>
                      <a:pt x="181" y="24"/>
                      <a:pt x="139" y="1"/>
                      <a:pt x="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6" name="Google Shape;1137;p8">
                <a:extLst>
                  <a:ext uri="{FF2B5EF4-FFF2-40B4-BE49-F238E27FC236}">
                    <a16:creationId xmlns:a16="http://schemas.microsoft.com/office/drawing/2014/main" id="{8DAE93B0-A8E3-65CB-7B26-8F7CDF16CA05}"/>
                  </a:ext>
                </a:extLst>
              </p:cNvPr>
              <p:cNvSpPr/>
              <p:nvPr/>
            </p:nvSpPr>
            <p:spPr>
              <a:xfrm>
                <a:off x="2923078" y="3788755"/>
                <a:ext cx="12809" cy="34074"/>
              </a:xfrm>
              <a:custGeom>
                <a:avLst/>
                <a:gdLst/>
                <a:ahLst/>
                <a:cxnLst/>
                <a:rect l="l" t="t" r="r" b="b"/>
                <a:pathLst>
                  <a:path w="406" h="1080" extrusionOk="0">
                    <a:moveTo>
                      <a:pt x="104" y="0"/>
                    </a:moveTo>
                    <a:cubicBezTo>
                      <a:pt x="93" y="0"/>
                      <a:pt x="82" y="2"/>
                      <a:pt x="72" y="8"/>
                    </a:cubicBezTo>
                    <a:cubicBezTo>
                      <a:pt x="24" y="20"/>
                      <a:pt x="0" y="67"/>
                      <a:pt x="12" y="127"/>
                    </a:cubicBezTo>
                    <a:cubicBezTo>
                      <a:pt x="96" y="365"/>
                      <a:pt x="191" y="817"/>
                      <a:pt x="155" y="960"/>
                    </a:cubicBezTo>
                    <a:cubicBezTo>
                      <a:pt x="131" y="1008"/>
                      <a:pt x="167" y="1055"/>
                      <a:pt x="215" y="1079"/>
                    </a:cubicBezTo>
                    <a:lnTo>
                      <a:pt x="239" y="1079"/>
                    </a:lnTo>
                    <a:cubicBezTo>
                      <a:pt x="286" y="1079"/>
                      <a:pt x="322" y="1055"/>
                      <a:pt x="334" y="1020"/>
                    </a:cubicBezTo>
                    <a:cubicBezTo>
                      <a:pt x="405" y="770"/>
                      <a:pt x="215" y="139"/>
                      <a:pt x="191" y="67"/>
                    </a:cubicBezTo>
                    <a:cubicBezTo>
                      <a:pt x="182" y="30"/>
                      <a:pt x="143" y="0"/>
                      <a:pt x="10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7" name="Google Shape;1138;p8">
                <a:extLst>
                  <a:ext uri="{FF2B5EF4-FFF2-40B4-BE49-F238E27FC236}">
                    <a16:creationId xmlns:a16="http://schemas.microsoft.com/office/drawing/2014/main" id="{C450F68B-7B62-BA32-9294-6A7EA8EA2814}"/>
                  </a:ext>
                </a:extLst>
              </p:cNvPr>
              <p:cNvSpPr/>
              <p:nvPr/>
            </p:nvSpPr>
            <p:spPr>
              <a:xfrm>
                <a:off x="2864111" y="3628197"/>
                <a:ext cx="32686" cy="16564"/>
              </a:xfrm>
              <a:custGeom>
                <a:avLst/>
                <a:gdLst/>
                <a:ahLst/>
                <a:cxnLst/>
                <a:rect l="l" t="t" r="r" b="b"/>
                <a:pathLst>
                  <a:path w="1036" h="525" extrusionOk="0">
                    <a:moveTo>
                      <a:pt x="931" y="1"/>
                    </a:moveTo>
                    <a:cubicBezTo>
                      <a:pt x="914" y="1"/>
                      <a:pt x="897" y="5"/>
                      <a:pt x="881" y="13"/>
                    </a:cubicBezTo>
                    <a:cubicBezTo>
                      <a:pt x="655" y="144"/>
                      <a:pt x="238" y="346"/>
                      <a:pt x="95" y="346"/>
                    </a:cubicBezTo>
                    <a:cubicBezTo>
                      <a:pt x="90" y="345"/>
                      <a:pt x="85" y="344"/>
                      <a:pt x="80" y="344"/>
                    </a:cubicBezTo>
                    <a:cubicBezTo>
                      <a:pt x="38" y="344"/>
                      <a:pt x="0" y="387"/>
                      <a:pt x="0" y="429"/>
                    </a:cubicBezTo>
                    <a:cubicBezTo>
                      <a:pt x="0" y="477"/>
                      <a:pt x="36" y="525"/>
                      <a:pt x="83" y="525"/>
                    </a:cubicBezTo>
                    <a:lnTo>
                      <a:pt x="107" y="525"/>
                    </a:lnTo>
                    <a:cubicBezTo>
                      <a:pt x="369" y="525"/>
                      <a:pt x="917" y="215"/>
                      <a:pt x="976" y="179"/>
                    </a:cubicBezTo>
                    <a:cubicBezTo>
                      <a:pt x="1024" y="144"/>
                      <a:pt x="1036" y="96"/>
                      <a:pt x="1012" y="48"/>
                    </a:cubicBezTo>
                    <a:cubicBezTo>
                      <a:pt x="996" y="17"/>
                      <a:pt x="965" y="1"/>
                      <a:pt x="93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8" name="Google Shape;1139;p8">
                <a:extLst>
                  <a:ext uri="{FF2B5EF4-FFF2-40B4-BE49-F238E27FC236}">
                    <a16:creationId xmlns:a16="http://schemas.microsoft.com/office/drawing/2014/main" id="{2F82AA08-A19D-2B42-8155-963BF58414DA}"/>
                  </a:ext>
                </a:extLst>
              </p:cNvPr>
              <p:cNvSpPr/>
              <p:nvPr/>
            </p:nvSpPr>
            <p:spPr>
              <a:xfrm>
                <a:off x="2808867" y="3629238"/>
                <a:ext cx="35368" cy="9528"/>
              </a:xfrm>
              <a:custGeom>
                <a:avLst/>
                <a:gdLst/>
                <a:ahLst/>
                <a:cxnLst/>
                <a:rect l="l" t="t" r="r" b="b"/>
                <a:pathLst>
                  <a:path w="1121" h="302" extrusionOk="0">
                    <a:moveTo>
                      <a:pt x="1013" y="0"/>
                    </a:moveTo>
                    <a:cubicBezTo>
                      <a:pt x="1005" y="0"/>
                      <a:pt x="997" y="1"/>
                      <a:pt x="989" y="4"/>
                    </a:cubicBezTo>
                    <a:cubicBezTo>
                      <a:pt x="795" y="50"/>
                      <a:pt x="478" y="118"/>
                      <a:pt x="280" y="118"/>
                    </a:cubicBezTo>
                    <a:cubicBezTo>
                      <a:pt x="223" y="118"/>
                      <a:pt x="176" y="112"/>
                      <a:pt x="144" y="99"/>
                    </a:cubicBezTo>
                    <a:cubicBezTo>
                      <a:pt x="136" y="97"/>
                      <a:pt x="127" y="96"/>
                      <a:pt x="118" y="96"/>
                    </a:cubicBezTo>
                    <a:cubicBezTo>
                      <a:pt x="77" y="96"/>
                      <a:pt x="35" y="119"/>
                      <a:pt x="25" y="158"/>
                    </a:cubicBezTo>
                    <a:cubicBezTo>
                      <a:pt x="1" y="206"/>
                      <a:pt x="37" y="265"/>
                      <a:pt x="84" y="277"/>
                    </a:cubicBezTo>
                    <a:cubicBezTo>
                      <a:pt x="132" y="301"/>
                      <a:pt x="203" y="301"/>
                      <a:pt x="275" y="301"/>
                    </a:cubicBezTo>
                    <a:cubicBezTo>
                      <a:pt x="560" y="301"/>
                      <a:pt x="977" y="194"/>
                      <a:pt x="1037" y="182"/>
                    </a:cubicBezTo>
                    <a:cubicBezTo>
                      <a:pt x="1084" y="170"/>
                      <a:pt x="1120" y="123"/>
                      <a:pt x="1096" y="63"/>
                    </a:cubicBezTo>
                    <a:cubicBezTo>
                      <a:pt x="1086" y="24"/>
                      <a:pt x="1052" y="0"/>
                      <a:pt x="101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69" name="Google Shape;1140;p8">
                <a:extLst>
                  <a:ext uri="{FF2B5EF4-FFF2-40B4-BE49-F238E27FC236}">
                    <a16:creationId xmlns:a16="http://schemas.microsoft.com/office/drawing/2014/main" id="{DB0EC3CF-1471-85B3-4E8D-C114E74602D0}"/>
                  </a:ext>
                </a:extLst>
              </p:cNvPr>
              <p:cNvSpPr/>
              <p:nvPr/>
            </p:nvSpPr>
            <p:spPr>
              <a:xfrm>
                <a:off x="2851712" y="3598067"/>
                <a:ext cx="34957" cy="9875"/>
              </a:xfrm>
              <a:custGeom>
                <a:avLst/>
                <a:gdLst/>
                <a:ahLst/>
                <a:cxnLst/>
                <a:rect l="l" t="t" r="r" b="b"/>
                <a:pathLst>
                  <a:path w="1108" h="313" extrusionOk="0">
                    <a:moveTo>
                      <a:pt x="995" y="1"/>
                    </a:moveTo>
                    <a:cubicBezTo>
                      <a:pt x="989" y="1"/>
                      <a:pt x="983" y="2"/>
                      <a:pt x="977" y="3"/>
                    </a:cubicBezTo>
                    <a:cubicBezTo>
                      <a:pt x="778" y="60"/>
                      <a:pt x="451" y="124"/>
                      <a:pt x="253" y="124"/>
                    </a:cubicBezTo>
                    <a:cubicBezTo>
                      <a:pt x="203" y="124"/>
                      <a:pt x="160" y="120"/>
                      <a:pt x="131" y="110"/>
                    </a:cubicBezTo>
                    <a:cubicBezTo>
                      <a:pt x="119" y="104"/>
                      <a:pt x="107" y="101"/>
                      <a:pt x="95" y="101"/>
                    </a:cubicBezTo>
                    <a:cubicBezTo>
                      <a:pt x="61" y="101"/>
                      <a:pt x="30" y="126"/>
                      <a:pt x="12" y="170"/>
                    </a:cubicBezTo>
                    <a:cubicBezTo>
                      <a:pt x="0" y="218"/>
                      <a:pt x="24" y="265"/>
                      <a:pt x="72" y="289"/>
                    </a:cubicBezTo>
                    <a:cubicBezTo>
                      <a:pt x="119" y="301"/>
                      <a:pt x="191" y="313"/>
                      <a:pt x="262" y="313"/>
                    </a:cubicBezTo>
                    <a:cubicBezTo>
                      <a:pt x="560" y="313"/>
                      <a:pt x="965" y="206"/>
                      <a:pt x="1024" y="194"/>
                    </a:cubicBezTo>
                    <a:cubicBezTo>
                      <a:pt x="1072" y="170"/>
                      <a:pt x="1107" y="122"/>
                      <a:pt x="1096" y="75"/>
                    </a:cubicBezTo>
                    <a:cubicBezTo>
                      <a:pt x="1075" y="33"/>
                      <a:pt x="1036" y="1"/>
                      <a:pt x="99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0" name="Google Shape;1141;p8">
                <a:extLst>
                  <a:ext uri="{FF2B5EF4-FFF2-40B4-BE49-F238E27FC236}">
                    <a16:creationId xmlns:a16="http://schemas.microsoft.com/office/drawing/2014/main" id="{29F8F3DF-D386-AACB-2145-4F16EA9871A4}"/>
                  </a:ext>
                </a:extLst>
              </p:cNvPr>
              <p:cNvSpPr/>
              <p:nvPr/>
            </p:nvSpPr>
            <p:spPr>
              <a:xfrm>
                <a:off x="2796121" y="3604314"/>
                <a:ext cx="35336" cy="9654"/>
              </a:xfrm>
              <a:custGeom>
                <a:avLst/>
                <a:gdLst/>
                <a:ahLst/>
                <a:cxnLst/>
                <a:rect l="l" t="t" r="r" b="b"/>
                <a:pathLst>
                  <a:path w="1120" h="306" extrusionOk="0">
                    <a:moveTo>
                      <a:pt x="1019" y="0"/>
                    </a:moveTo>
                    <a:cubicBezTo>
                      <a:pt x="1009" y="0"/>
                      <a:pt x="999" y="2"/>
                      <a:pt x="988" y="8"/>
                    </a:cubicBezTo>
                    <a:cubicBezTo>
                      <a:pt x="794" y="54"/>
                      <a:pt x="477" y="122"/>
                      <a:pt x="279" y="122"/>
                    </a:cubicBezTo>
                    <a:cubicBezTo>
                      <a:pt x="222" y="122"/>
                      <a:pt x="175" y="116"/>
                      <a:pt x="143" y="103"/>
                    </a:cubicBezTo>
                    <a:cubicBezTo>
                      <a:pt x="135" y="101"/>
                      <a:pt x="126" y="100"/>
                      <a:pt x="118" y="100"/>
                    </a:cubicBezTo>
                    <a:cubicBezTo>
                      <a:pt x="76" y="100"/>
                      <a:pt x="34" y="123"/>
                      <a:pt x="24" y="162"/>
                    </a:cubicBezTo>
                    <a:cubicBezTo>
                      <a:pt x="0" y="210"/>
                      <a:pt x="36" y="270"/>
                      <a:pt x="83" y="282"/>
                    </a:cubicBezTo>
                    <a:cubicBezTo>
                      <a:pt x="131" y="305"/>
                      <a:pt x="202" y="305"/>
                      <a:pt x="274" y="305"/>
                    </a:cubicBezTo>
                    <a:cubicBezTo>
                      <a:pt x="560" y="305"/>
                      <a:pt x="976" y="198"/>
                      <a:pt x="1036" y="186"/>
                    </a:cubicBezTo>
                    <a:cubicBezTo>
                      <a:pt x="1084" y="174"/>
                      <a:pt x="1119" y="127"/>
                      <a:pt x="1095" y="67"/>
                    </a:cubicBezTo>
                    <a:cubicBezTo>
                      <a:pt x="1086" y="30"/>
                      <a:pt x="1055" y="0"/>
                      <a:pt x="101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1" name="Google Shape;1142;p8">
                <a:extLst>
                  <a:ext uri="{FF2B5EF4-FFF2-40B4-BE49-F238E27FC236}">
                    <a16:creationId xmlns:a16="http://schemas.microsoft.com/office/drawing/2014/main" id="{A8F35FEC-5566-FB70-97C0-8455CC60EC75}"/>
                  </a:ext>
                </a:extLst>
              </p:cNvPr>
              <p:cNvSpPr/>
              <p:nvPr/>
            </p:nvSpPr>
            <p:spPr>
              <a:xfrm>
                <a:off x="2311166" y="3646685"/>
                <a:ext cx="32686" cy="16848"/>
              </a:xfrm>
              <a:custGeom>
                <a:avLst/>
                <a:gdLst/>
                <a:ahLst/>
                <a:cxnLst/>
                <a:rect l="l" t="t" r="r" b="b"/>
                <a:pathLst>
                  <a:path w="1036" h="534" extrusionOk="0">
                    <a:moveTo>
                      <a:pt x="90" y="0"/>
                    </a:moveTo>
                    <a:cubicBezTo>
                      <a:pt x="70" y="0"/>
                      <a:pt x="51" y="7"/>
                      <a:pt x="36" y="22"/>
                    </a:cubicBezTo>
                    <a:cubicBezTo>
                      <a:pt x="0" y="58"/>
                      <a:pt x="0" y="117"/>
                      <a:pt x="24" y="153"/>
                    </a:cubicBezTo>
                    <a:cubicBezTo>
                      <a:pt x="203" y="355"/>
                      <a:pt x="845" y="510"/>
                      <a:pt x="917" y="534"/>
                    </a:cubicBezTo>
                    <a:lnTo>
                      <a:pt x="941" y="534"/>
                    </a:lnTo>
                    <a:cubicBezTo>
                      <a:pt x="976" y="534"/>
                      <a:pt x="1024" y="498"/>
                      <a:pt x="1024" y="463"/>
                    </a:cubicBezTo>
                    <a:cubicBezTo>
                      <a:pt x="1036" y="403"/>
                      <a:pt x="1012" y="355"/>
                      <a:pt x="953" y="343"/>
                    </a:cubicBezTo>
                    <a:cubicBezTo>
                      <a:pt x="703" y="284"/>
                      <a:pt x="274" y="141"/>
                      <a:pt x="167" y="34"/>
                    </a:cubicBezTo>
                    <a:cubicBezTo>
                      <a:pt x="146" y="13"/>
                      <a:pt x="117" y="0"/>
                      <a:pt x="9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2" name="Google Shape;1143;p8">
                <a:extLst>
                  <a:ext uri="{FF2B5EF4-FFF2-40B4-BE49-F238E27FC236}">
                    <a16:creationId xmlns:a16="http://schemas.microsoft.com/office/drawing/2014/main" id="{3A2D4C71-D656-B40A-C3B5-2C13363BFDBB}"/>
                  </a:ext>
                </a:extLst>
              </p:cNvPr>
              <p:cNvSpPr/>
              <p:nvPr/>
            </p:nvSpPr>
            <p:spPr>
              <a:xfrm>
                <a:off x="2297631" y="3622865"/>
                <a:ext cx="33096" cy="16627"/>
              </a:xfrm>
              <a:custGeom>
                <a:avLst/>
                <a:gdLst/>
                <a:ahLst/>
                <a:cxnLst/>
                <a:rect l="l" t="t" r="r" b="b"/>
                <a:pathLst>
                  <a:path w="1049" h="527" extrusionOk="0">
                    <a:moveTo>
                      <a:pt x="114" y="0"/>
                    </a:moveTo>
                    <a:cubicBezTo>
                      <a:pt x="90" y="0"/>
                      <a:pt x="66" y="9"/>
                      <a:pt x="48" y="27"/>
                    </a:cubicBezTo>
                    <a:cubicBezTo>
                      <a:pt x="12" y="63"/>
                      <a:pt x="0" y="122"/>
                      <a:pt x="36" y="158"/>
                    </a:cubicBezTo>
                    <a:cubicBezTo>
                      <a:pt x="215" y="348"/>
                      <a:pt x="858" y="503"/>
                      <a:pt x="929" y="527"/>
                    </a:cubicBezTo>
                    <a:lnTo>
                      <a:pt x="953" y="527"/>
                    </a:lnTo>
                    <a:cubicBezTo>
                      <a:pt x="989" y="527"/>
                      <a:pt x="1024" y="503"/>
                      <a:pt x="1036" y="456"/>
                    </a:cubicBezTo>
                    <a:cubicBezTo>
                      <a:pt x="1048" y="408"/>
                      <a:pt x="1024" y="360"/>
                      <a:pt x="965" y="348"/>
                    </a:cubicBezTo>
                    <a:cubicBezTo>
                      <a:pt x="715" y="289"/>
                      <a:pt x="286" y="146"/>
                      <a:pt x="179" y="27"/>
                    </a:cubicBezTo>
                    <a:cubicBezTo>
                      <a:pt x="161" y="9"/>
                      <a:pt x="137" y="0"/>
                      <a:pt x="11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3" name="Google Shape;1144;p8">
                <a:extLst>
                  <a:ext uri="{FF2B5EF4-FFF2-40B4-BE49-F238E27FC236}">
                    <a16:creationId xmlns:a16="http://schemas.microsoft.com/office/drawing/2014/main" id="{EC2B4B5D-C325-4794-6F6F-5DFC2EC196AD}"/>
                  </a:ext>
                </a:extLst>
              </p:cNvPr>
              <p:cNvSpPr/>
              <p:nvPr/>
            </p:nvSpPr>
            <p:spPr>
              <a:xfrm>
                <a:off x="2762678" y="3629238"/>
                <a:ext cx="34957" cy="9907"/>
              </a:xfrm>
              <a:custGeom>
                <a:avLst/>
                <a:gdLst/>
                <a:ahLst/>
                <a:cxnLst/>
                <a:rect l="l" t="t" r="r" b="b"/>
                <a:pathLst>
                  <a:path w="1108" h="314" extrusionOk="0">
                    <a:moveTo>
                      <a:pt x="1012" y="1"/>
                    </a:moveTo>
                    <a:cubicBezTo>
                      <a:pt x="1005" y="1"/>
                      <a:pt x="997" y="2"/>
                      <a:pt x="989" y="4"/>
                    </a:cubicBezTo>
                    <a:cubicBezTo>
                      <a:pt x="790" y="60"/>
                      <a:pt x="463" y="125"/>
                      <a:pt x="266" y="125"/>
                    </a:cubicBezTo>
                    <a:cubicBezTo>
                      <a:pt x="215" y="125"/>
                      <a:pt x="173" y="120"/>
                      <a:pt x="143" y="111"/>
                    </a:cubicBezTo>
                    <a:cubicBezTo>
                      <a:pt x="131" y="104"/>
                      <a:pt x="117" y="101"/>
                      <a:pt x="104" y="101"/>
                    </a:cubicBezTo>
                    <a:cubicBezTo>
                      <a:pt x="67" y="101"/>
                      <a:pt x="33" y="123"/>
                      <a:pt x="24" y="158"/>
                    </a:cubicBezTo>
                    <a:cubicBezTo>
                      <a:pt x="0" y="206"/>
                      <a:pt x="24" y="265"/>
                      <a:pt x="84" y="277"/>
                    </a:cubicBezTo>
                    <a:cubicBezTo>
                      <a:pt x="131" y="301"/>
                      <a:pt x="203" y="313"/>
                      <a:pt x="274" y="313"/>
                    </a:cubicBezTo>
                    <a:cubicBezTo>
                      <a:pt x="560" y="313"/>
                      <a:pt x="977" y="206"/>
                      <a:pt x="1036" y="182"/>
                    </a:cubicBezTo>
                    <a:cubicBezTo>
                      <a:pt x="1084" y="170"/>
                      <a:pt x="1108" y="123"/>
                      <a:pt x="1096" y="75"/>
                    </a:cubicBezTo>
                    <a:cubicBezTo>
                      <a:pt x="1086" y="25"/>
                      <a:pt x="1051" y="1"/>
                      <a:pt x="101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4" name="Google Shape;1145;p8">
                <a:extLst>
                  <a:ext uri="{FF2B5EF4-FFF2-40B4-BE49-F238E27FC236}">
                    <a16:creationId xmlns:a16="http://schemas.microsoft.com/office/drawing/2014/main" id="{ABDFE39C-17A3-90D1-A554-F2377026609D}"/>
                  </a:ext>
                </a:extLst>
              </p:cNvPr>
              <p:cNvSpPr/>
              <p:nvPr/>
            </p:nvSpPr>
            <p:spPr>
              <a:xfrm>
                <a:off x="2896765" y="3571123"/>
                <a:ext cx="33475" cy="15428"/>
              </a:xfrm>
              <a:custGeom>
                <a:avLst/>
                <a:gdLst/>
                <a:ahLst/>
                <a:cxnLst/>
                <a:rect l="l" t="t" r="r" b="b"/>
                <a:pathLst>
                  <a:path w="1061" h="489" extrusionOk="0">
                    <a:moveTo>
                      <a:pt x="964" y="0"/>
                    </a:moveTo>
                    <a:cubicBezTo>
                      <a:pt x="949" y="0"/>
                      <a:pt x="934" y="4"/>
                      <a:pt x="918" y="12"/>
                    </a:cubicBezTo>
                    <a:cubicBezTo>
                      <a:pt x="705" y="124"/>
                      <a:pt x="312" y="300"/>
                      <a:pt x="148" y="300"/>
                    </a:cubicBezTo>
                    <a:cubicBezTo>
                      <a:pt x="137" y="300"/>
                      <a:pt x="128" y="299"/>
                      <a:pt x="120" y="298"/>
                    </a:cubicBezTo>
                    <a:cubicBezTo>
                      <a:pt x="112" y="296"/>
                      <a:pt x="105" y="295"/>
                      <a:pt x="98" y="295"/>
                    </a:cubicBezTo>
                    <a:cubicBezTo>
                      <a:pt x="49" y="295"/>
                      <a:pt x="13" y="329"/>
                      <a:pt x="13" y="381"/>
                    </a:cubicBezTo>
                    <a:cubicBezTo>
                      <a:pt x="1" y="429"/>
                      <a:pt x="37" y="476"/>
                      <a:pt x="96" y="488"/>
                    </a:cubicBezTo>
                    <a:lnTo>
                      <a:pt x="132" y="488"/>
                    </a:lnTo>
                    <a:cubicBezTo>
                      <a:pt x="406" y="488"/>
                      <a:pt x="942" y="214"/>
                      <a:pt x="1001" y="179"/>
                    </a:cubicBezTo>
                    <a:cubicBezTo>
                      <a:pt x="1049" y="155"/>
                      <a:pt x="1061" y="95"/>
                      <a:pt x="1037" y="48"/>
                    </a:cubicBezTo>
                    <a:cubicBezTo>
                      <a:pt x="1021" y="16"/>
                      <a:pt x="994" y="0"/>
                      <a:pt x="96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5" name="Google Shape;1146;p8">
                <a:extLst>
                  <a:ext uri="{FF2B5EF4-FFF2-40B4-BE49-F238E27FC236}">
                    <a16:creationId xmlns:a16="http://schemas.microsoft.com/office/drawing/2014/main" id="{C0A6C872-9512-2A8D-C06A-0B8E0B100B78}"/>
                  </a:ext>
                </a:extLst>
              </p:cNvPr>
              <p:cNvSpPr/>
              <p:nvPr/>
            </p:nvSpPr>
            <p:spPr>
              <a:xfrm>
                <a:off x="2942608" y="3561689"/>
                <a:ext cx="25966" cy="27101"/>
              </a:xfrm>
              <a:custGeom>
                <a:avLst/>
                <a:gdLst/>
                <a:ahLst/>
                <a:cxnLst/>
                <a:rect l="l" t="t" r="r" b="b"/>
                <a:pathLst>
                  <a:path w="823" h="859" extrusionOk="0">
                    <a:moveTo>
                      <a:pt x="718" y="1"/>
                    </a:moveTo>
                    <a:cubicBezTo>
                      <a:pt x="688" y="1"/>
                      <a:pt x="655" y="14"/>
                      <a:pt x="632" y="37"/>
                    </a:cubicBezTo>
                    <a:cubicBezTo>
                      <a:pt x="489" y="251"/>
                      <a:pt x="215" y="621"/>
                      <a:pt x="72" y="668"/>
                    </a:cubicBezTo>
                    <a:cubicBezTo>
                      <a:pt x="24" y="692"/>
                      <a:pt x="1" y="751"/>
                      <a:pt x="12" y="799"/>
                    </a:cubicBezTo>
                    <a:cubicBezTo>
                      <a:pt x="36" y="835"/>
                      <a:pt x="72" y="859"/>
                      <a:pt x="108" y="859"/>
                    </a:cubicBezTo>
                    <a:cubicBezTo>
                      <a:pt x="120" y="859"/>
                      <a:pt x="131" y="859"/>
                      <a:pt x="131" y="847"/>
                    </a:cubicBezTo>
                    <a:cubicBezTo>
                      <a:pt x="382" y="751"/>
                      <a:pt x="751" y="204"/>
                      <a:pt x="786" y="144"/>
                    </a:cubicBezTo>
                    <a:cubicBezTo>
                      <a:pt x="822" y="109"/>
                      <a:pt x="810" y="49"/>
                      <a:pt x="763" y="13"/>
                    </a:cubicBezTo>
                    <a:cubicBezTo>
                      <a:pt x="750" y="5"/>
                      <a:pt x="734" y="1"/>
                      <a:pt x="71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6" name="Google Shape;1147;p8">
                <a:extLst>
                  <a:ext uri="{FF2B5EF4-FFF2-40B4-BE49-F238E27FC236}">
                    <a16:creationId xmlns:a16="http://schemas.microsoft.com/office/drawing/2014/main" id="{7EA39139-16FC-B857-B44A-2CEF8B9F9604}"/>
                  </a:ext>
                </a:extLst>
              </p:cNvPr>
              <p:cNvSpPr/>
              <p:nvPr/>
            </p:nvSpPr>
            <p:spPr>
              <a:xfrm>
                <a:off x="2907682" y="3598982"/>
                <a:ext cx="32717" cy="16469"/>
              </a:xfrm>
              <a:custGeom>
                <a:avLst/>
                <a:gdLst/>
                <a:ahLst/>
                <a:cxnLst/>
                <a:rect l="l" t="t" r="r" b="b"/>
                <a:pathLst>
                  <a:path w="1037" h="522" extrusionOk="0">
                    <a:moveTo>
                      <a:pt x="923" y="0"/>
                    </a:moveTo>
                    <a:cubicBezTo>
                      <a:pt x="909" y="0"/>
                      <a:pt x="895" y="3"/>
                      <a:pt x="881" y="10"/>
                    </a:cubicBezTo>
                    <a:cubicBezTo>
                      <a:pt x="667" y="134"/>
                      <a:pt x="292" y="333"/>
                      <a:pt x="121" y="333"/>
                    </a:cubicBezTo>
                    <a:cubicBezTo>
                      <a:pt x="112" y="333"/>
                      <a:pt x="103" y="333"/>
                      <a:pt x="95" y="331"/>
                    </a:cubicBezTo>
                    <a:cubicBezTo>
                      <a:pt x="48" y="331"/>
                      <a:pt x="0" y="367"/>
                      <a:pt x="0" y="427"/>
                    </a:cubicBezTo>
                    <a:cubicBezTo>
                      <a:pt x="0" y="474"/>
                      <a:pt x="36" y="522"/>
                      <a:pt x="84" y="522"/>
                    </a:cubicBezTo>
                    <a:lnTo>
                      <a:pt x="107" y="522"/>
                    </a:lnTo>
                    <a:cubicBezTo>
                      <a:pt x="381" y="522"/>
                      <a:pt x="917" y="212"/>
                      <a:pt x="977" y="177"/>
                    </a:cubicBezTo>
                    <a:cubicBezTo>
                      <a:pt x="1024" y="153"/>
                      <a:pt x="1036" y="93"/>
                      <a:pt x="1012" y="46"/>
                    </a:cubicBezTo>
                    <a:cubicBezTo>
                      <a:pt x="995" y="20"/>
                      <a:pt x="959" y="0"/>
                      <a:pt x="92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7" name="Google Shape;1148;p8">
                <a:extLst>
                  <a:ext uri="{FF2B5EF4-FFF2-40B4-BE49-F238E27FC236}">
                    <a16:creationId xmlns:a16="http://schemas.microsoft.com/office/drawing/2014/main" id="{7AB1BE13-5E53-A8CB-A758-DA908EBA3965}"/>
                  </a:ext>
                </a:extLst>
              </p:cNvPr>
              <p:cNvSpPr/>
              <p:nvPr/>
            </p:nvSpPr>
            <p:spPr>
              <a:xfrm>
                <a:off x="2932827" y="4084126"/>
                <a:ext cx="18835" cy="32055"/>
              </a:xfrm>
              <a:custGeom>
                <a:avLst/>
                <a:gdLst/>
                <a:ahLst/>
                <a:cxnLst/>
                <a:rect l="l" t="t" r="r" b="b"/>
                <a:pathLst>
                  <a:path w="597" h="1016" extrusionOk="0">
                    <a:moveTo>
                      <a:pt x="489" y="1"/>
                    </a:moveTo>
                    <a:cubicBezTo>
                      <a:pt x="450" y="1"/>
                      <a:pt x="414" y="26"/>
                      <a:pt x="394" y="75"/>
                    </a:cubicBezTo>
                    <a:cubicBezTo>
                      <a:pt x="322" y="325"/>
                      <a:pt x="168" y="754"/>
                      <a:pt x="49" y="849"/>
                    </a:cubicBezTo>
                    <a:cubicBezTo>
                      <a:pt x="13" y="885"/>
                      <a:pt x="1" y="945"/>
                      <a:pt x="37" y="980"/>
                    </a:cubicBezTo>
                    <a:cubicBezTo>
                      <a:pt x="60" y="1004"/>
                      <a:pt x="84" y="1016"/>
                      <a:pt x="108" y="1016"/>
                    </a:cubicBezTo>
                    <a:cubicBezTo>
                      <a:pt x="132" y="1016"/>
                      <a:pt x="156" y="1004"/>
                      <a:pt x="168" y="992"/>
                    </a:cubicBezTo>
                    <a:cubicBezTo>
                      <a:pt x="370" y="825"/>
                      <a:pt x="561" y="194"/>
                      <a:pt x="584" y="123"/>
                    </a:cubicBezTo>
                    <a:cubicBezTo>
                      <a:pt x="596" y="75"/>
                      <a:pt x="561" y="28"/>
                      <a:pt x="513" y="4"/>
                    </a:cubicBezTo>
                    <a:cubicBezTo>
                      <a:pt x="505" y="2"/>
                      <a:pt x="497" y="1"/>
                      <a:pt x="48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8" name="Google Shape;1149;p8">
                <a:extLst>
                  <a:ext uri="{FF2B5EF4-FFF2-40B4-BE49-F238E27FC236}">
                    <a16:creationId xmlns:a16="http://schemas.microsoft.com/office/drawing/2014/main" id="{DA4E5A90-4AA5-3888-D134-8085D2600826}"/>
                  </a:ext>
                </a:extLst>
              </p:cNvPr>
              <p:cNvSpPr/>
              <p:nvPr/>
            </p:nvSpPr>
            <p:spPr>
              <a:xfrm>
                <a:off x="2920459" y="3885045"/>
                <a:ext cx="13156" cy="34326"/>
              </a:xfrm>
              <a:custGeom>
                <a:avLst/>
                <a:gdLst/>
                <a:ahLst/>
                <a:cxnLst/>
                <a:rect l="l" t="t" r="r" b="b"/>
                <a:pathLst>
                  <a:path w="417" h="1088" extrusionOk="0">
                    <a:moveTo>
                      <a:pt x="108" y="1"/>
                    </a:moveTo>
                    <a:cubicBezTo>
                      <a:pt x="100" y="1"/>
                      <a:pt x="92" y="2"/>
                      <a:pt x="83" y="4"/>
                    </a:cubicBezTo>
                    <a:cubicBezTo>
                      <a:pt x="36" y="27"/>
                      <a:pt x="0" y="75"/>
                      <a:pt x="24" y="123"/>
                    </a:cubicBezTo>
                    <a:cubicBezTo>
                      <a:pt x="95" y="373"/>
                      <a:pt x="202" y="813"/>
                      <a:pt x="155" y="956"/>
                    </a:cubicBezTo>
                    <a:cubicBezTo>
                      <a:pt x="143" y="1016"/>
                      <a:pt x="167" y="1063"/>
                      <a:pt x="214" y="1075"/>
                    </a:cubicBezTo>
                    <a:cubicBezTo>
                      <a:pt x="226" y="1087"/>
                      <a:pt x="238" y="1087"/>
                      <a:pt x="250" y="1087"/>
                    </a:cubicBezTo>
                    <a:cubicBezTo>
                      <a:pt x="286" y="1087"/>
                      <a:pt x="322" y="1063"/>
                      <a:pt x="333" y="1016"/>
                    </a:cubicBezTo>
                    <a:cubicBezTo>
                      <a:pt x="417" y="778"/>
                      <a:pt x="214" y="135"/>
                      <a:pt x="202" y="63"/>
                    </a:cubicBezTo>
                    <a:cubicBezTo>
                      <a:pt x="183" y="24"/>
                      <a:pt x="147" y="1"/>
                      <a:pt x="1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79" name="Google Shape;1150;p8">
                <a:extLst>
                  <a:ext uri="{FF2B5EF4-FFF2-40B4-BE49-F238E27FC236}">
                    <a16:creationId xmlns:a16="http://schemas.microsoft.com/office/drawing/2014/main" id="{590509CC-A33A-93EC-BEB9-3268CA9328A3}"/>
                  </a:ext>
                </a:extLst>
              </p:cNvPr>
              <p:cNvSpPr/>
              <p:nvPr/>
            </p:nvSpPr>
            <p:spPr>
              <a:xfrm>
                <a:off x="2304004" y="3894637"/>
                <a:ext cx="20697" cy="31108"/>
              </a:xfrm>
              <a:custGeom>
                <a:avLst/>
                <a:gdLst/>
                <a:ahLst/>
                <a:cxnLst/>
                <a:rect l="l" t="t" r="r" b="b"/>
                <a:pathLst>
                  <a:path w="656" h="986" extrusionOk="0">
                    <a:moveTo>
                      <a:pt x="548" y="0"/>
                    </a:moveTo>
                    <a:cubicBezTo>
                      <a:pt x="528" y="0"/>
                      <a:pt x="508" y="7"/>
                      <a:pt x="489" y="21"/>
                    </a:cubicBezTo>
                    <a:cubicBezTo>
                      <a:pt x="287" y="164"/>
                      <a:pt x="37" y="783"/>
                      <a:pt x="13" y="855"/>
                    </a:cubicBezTo>
                    <a:cubicBezTo>
                      <a:pt x="1" y="902"/>
                      <a:pt x="25" y="950"/>
                      <a:pt x="72" y="974"/>
                    </a:cubicBezTo>
                    <a:cubicBezTo>
                      <a:pt x="84" y="974"/>
                      <a:pt x="96" y="986"/>
                      <a:pt x="108" y="986"/>
                    </a:cubicBezTo>
                    <a:cubicBezTo>
                      <a:pt x="144" y="986"/>
                      <a:pt x="179" y="962"/>
                      <a:pt x="191" y="914"/>
                    </a:cubicBezTo>
                    <a:cubicBezTo>
                      <a:pt x="287" y="676"/>
                      <a:pt x="477" y="259"/>
                      <a:pt x="596" y="176"/>
                    </a:cubicBezTo>
                    <a:cubicBezTo>
                      <a:pt x="644" y="140"/>
                      <a:pt x="656" y="93"/>
                      <a:pt x="620" y="45"/>
                    </a:cubicBezTo>
                    <a:cubicBezTo>
                      <a:pt x="606" y="16"/>
                      <a:pt x="578" y="0"/>
                      <a:pt x="54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0" name="Google Shape;1151;p8">
                <a:extLst>
                  <a:ext uri="{FF2B5EF4-FFF2-40B4-BE49-F238E27FC236}">
                    <a16:creationId xmlns:a16="http://schemas.microsoft.com/office/drawing/2014/main" id="{AABAC8CA-DD30-A4B3-9052-EDE3F9762D2F}"/>
                  </a:ext>
                </a:extLst>
              </p:cNvPr>
              <p:cNvSpPr/>
              <p:nvPr/>
            </p:nvSpPr>
            <p:spPr>
              <a:xfrm>
                <a:off x="2330317" y="3872552"/>
                <a:ext cx="20697" cy="31045"/>
              </a:xfrm>
              <a:custGeom>
                <a:avLst/>
                <a:gdLst/>
                <a:ahLst/>
                <a:cxnLst/>
                <a:rect l="l" t="t" r="r" b="b"/>
                <a:pathLst>
                  <a:path w="656" h="984" extrusionOk="0">
                    <a:moveTo>
                      <a:pt x="550" y="1"/>
                    </a:moveTo>
                    <a:cubicBezTo>
                      <a:pt x="534" y="1"/>
                      <a:pt x="517" y="6"/>
                      <a:pt x="500" y="19"/>
                    </a:cubicBezTo>
                    <a:cubicBezTo>
                      <a:pt x="286" y="162"/>
                      <a:pt x="48" y="781"/>
                      <a:pt x="12" y="852"/>
                    </a:cubicBezTo>
                    <a:cubicBezTo>
                      <a:pt x="0" y="900"/>
                      <a:pt x="24" y="959"/>
                      <a:pt x="72" y="971"/>
                    </a:cubicBezTo>
                    <a:cubicBezTo>
                      <a:pt x="84" y="983"/>
                      <a:pt x="96" y="983"/>
                      <a:pt x="107" y="983"/>
                    </a:cubicBezTo>
                    <a:cubicBezTo>
                      <a:pt x="143" y="983"/>
                      <a:pt x="179" y="959"/>
                      <a:pt x="191" y="912"/>
                    </a:cubicBezTo>
                    <a:cubicBezTo>
                      <a:pt x="286" y="673"/>
                      <a:pt x="477" y="257"/>
                      <a:pt x="608" y="173"/>
                    </a:cubicBezTo>
                    <a:cubicBezTo>
                      <a:pt x="643" y="150"/>
                      <a:pt x="655" y="90"/>
                      <a:pt x="631" y="42"/>
                    </a:cubicBezTo>
                    <a:cubicBezTo>
                      <a:pt x="608" y="19"/>
                      <a:pt x="580" y="1"/>
                      <a:pt x="55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1" name="Google Shape;1152;p8">
                <a:extLst>
                  <a:ext uri="{FF2B5EF4-FFF2-40B4-BE49-F238E27FC236}">
                    <a16:creationId xmlns:a16="http://schemas.microsoft.com/office/drawing/2014/main" id="{60D93680-46C0-B57D-5506-DC01D2848A1D}"/>
                  </a:ext>
                </a:extLst>
              </p:cNvPr>
              <p:cNvSpPr/>
              <p:nvPr/>
            </p:nvSpPr>
            <p:spPr>
              <a:xfrm>
                <a:off x="2317160" y="3926818"/>
                <a:ext cx="20697" cy="30856"/>
              </a:xfrm>
              <a:custGeom>
                <a:avLst/>
                <a:gdLst/>
                <a:ahLst/>
                <a:cxnLst/>
                <a:rect l="l" t="t" r="r" b="b"/>
                <a:pathLst>
                  <a:path w="656" h="978" extrusionOk="0">
                    <a:moveTo>
                      <a:pt x="545" y="1"/>
                    </a:moveTo>
                    <a:cubicBezTo>
                      <a:pt x="529" y="1"/>
                      <a:pt x="513" y="5"/>
                      <a:pt x="501" y="13"/>
                    </a:cubicBezTo>
                    <a:cubicBezTo>
                      <a:pt x="286" y="156"/>
                      <a:pt x="48" y="775"/>
                      <a:pt x="13" y="847"/>
                    </a:cubicBezTo>
                    <a:cubicBezTo>
                      <a:pt x="1" y="894"/>
                      <a:pt x="24" y="954"/>
                      <a:pt x="72" y="966"/>
                    </a:cubicBezTo>
                    <a:cubicBezTo>
                      <a:pt x="84" y="978"/>
                      <a:pt x="96" y="978"/>
                      <a:pt x="108" y="978"/>
                    </a:cubicBezTo>
                    <a:cubicBezTo>
                      <a:pt x="143" y="978"/>
                      <a:pt x="179" y="954"/>
                      <a:pt x="191" y="918"/>
                    </a:cubicBezTo>
                    <a:cubicBezTo>
                      <a:pt x="286" y="668"/>
                      <a:pt x="477" y="251"/>
                      <a:pt x="608" y="168"/>
                    </a:cubicBezTo>
                    <a:cubicBezTo>
                      <a:pt x="644" y="144"/>
                      <a:pt x="655" y="85"/>
                      <a:pt x="632" y="37"/>
                    </a:cubicBezTo>
                    <a:cubicBezTo>
                      <a:pt x="609" y="14"/>
                      <a:pt x="576" y="1"/>
                      <a:pt x="54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2" name="Google Shape;1153;p8">
                <a:extLst>
                  <a:ext uri="{FF2B5EF4-FFF2-40B4-BE49-F238E27FC236}">
                    <a16:creationId xmlns:a16="http://schemas.microsoft.com/office/drawing/2014/main" id="{75E60AE0-B440-0CDE-51B1-E3BC09BD51A1}"/>
                  </a:ext>
                </a:extLst>
              </p:cNvPr>
              <p:cNvSpPr/>
              <p:nvPr/>
            </p:nvSpPr>
            <p:spPr>
              <a:xfrm>
                <a:off x="2315646" y="3979885"/>
                <a:ext cx="9812" cy="34516"/>
              </a:xfrm>
              <a:custGeom>
                <a:avLst/>
                <a:gdLst/>
                <a:ahLst/>
                <a:cxnLst/>
                <a:rect l="l" t="t" r="r" b="b"/>
                <a:pathLst>
                  <a:path w="311" h="1094" extrusionOk="0">
                    <a:moveTo>
                      <a:pt x="211" y="1"/>
                    </a:moveTo>
                    <a:cubicBezTo>
                      <a:pt x="174" y="1"/>
                      <a:pt x="137" y="23"/>
                      <a:pt x="120" y="58"/>
                    </a:cubicBezTo>
                    <a:cubicBezTo>
                      <a:pt x="1" y="284"/>
                      <a:pt x="96" y="939"/>
                      <a:pt x="108" y="1010"/>
                    </a:cubicBezTo>
                    <a:cubicBezTo>
                      <a:pt x="120" y="1058"/>
                      <a:pt x="156" y="1093"/>
                      <a:pt x="203" y="1093"/>
                    </a:cubicBezTo>
                    <a:lnTo>
                      <a:pt x="215" y="1093"/>
                    </a:lnTo>
                    <a:cubicBezTo>
                      <a:pt x="263" y="1093"/>
                      <a:pt x="299" y="1046"/>
                      <a:pt x="299" y="986"/>
                    </a:cubicBezTo>
                    <a:cubicBezTo>
                      <a:pt x="251" y="736"/>
                      <a:pt x="215" y="272"/>
                      <a:pt x="287" y="141"/>
                    </a:cubicBezTo>
                    <a:cubicBezTo>
                      <a:pt x="311" y="93"/>
                      <a:pt x="287" y="34"/>
                      <a:pt x="251" y="10"/>
                    </a:cubicBezTo>
                    <a:cubicBezTo>
                      <a:pt x="238" y="4"/>
                      <a:pt x="225" y="1"/>
                      <a:pt x="21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3" name="Google Shape;1154;p8">
                <a:extLst>
                  <a:ext uri="{FF2B5EF4-FFF2-40B4-BE49-F238E27FC236}">
                    <a16:creationId xmlns:a16="http://schemas.microsoft.com/office/drawing/2014/main" id="{8557D428-A191-1D05-171A-F5F2072AC3EA}"/>
                  </a:ext>
                </a:extLst>
              </p:cNvPr>
              <p:cNvSpPr/>
              <p:nvPr/>
            </p:nvSpPr>
            <p:spPr>
              <a:xfrm>
                <a:off x="2315646" y="4036990"/>
                <a:ext cx="9812" cy="34516"/>
              </a:xfrm>
              <a:custGeom>
                <a:avLst/>
                <a:gdLst/>
                <a:ahLst/>
                <a:cxnLst/>
                <a:rect l="l" t="t" r="r" b="b"/>
                <a:pathLst>
                  <a:path w="311" h="1094" extrusionOk="0">
                    <a:moveTo>
                      <a:pt x="209" y="0"/>
                    </a:moveTo>
                    <a:cubicBezTo>
                      <a:pt x="173" y="0"/>
                      <a:pt x="137" y="20"/>
                      <a:pt x="120" y="45"/>
                    </a:cubicBezTo>
                    <a:cubicBezTo>
                      <a:pt x="1" y="284"/>
                      <a:pt x="96" y="938"/>
                      <a:pt x="108" y="1010"/>
                    </a:cubicBezTo>
                    <a:cubicBezTo>
                      <a:pt x="120" y="1057"/>
                      <a:pt x="156" y="1093"/>
                      <a:pt x="203" y="1093"/>
                    </a:cubicBezTo>
                    <a:lnTo>
                      <a:pt x="215" y="1093"/>
                    </a:lnTo>
                    <a:cubicBezTo>
                      <a:pt x="263" y="1081"/>
                      <a:pt x="299" y="1034"/>
                      <a:pt x="299" y="986"/>
                    </a:cubicBezTo>
                    <a:cubicBezTo>
                      <a:pt x="251" y="724"/>
                      <a:pt x="215" y="272"/>
                      <a:pt x="287" y="129"/>
                    </a:cubicBezTo>
                    <a:cubicBezTo>
                      <a:pt x="311" y="93"/>
                      <a:pt x="287" y="33"/>
                      <a:pt x="251" y="10"/>
                    </a:cubicBezTo>
                    <a:cubicBezTo>
                      <a:pt x="238" y="3"/>
                      <a:pt x="223" y="0"/>
                      <a:pt x="209"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4" name="Google Shape;1155;p8">
                <a:extLst>
                  <a:ext uri="{FF2B5EF4-FFF2-40B4-BE49-F238E27FC236}">
                    <a16:creationId xmlns:a16="http://schemas.microsoft.com/office/drawing/2014/main" id="{7A128CAA-FB02-0521-1C48-FBF3647F2789}"/>
                  </a:ext>
                </a:extLst>
              </p:cNvPr>
              <p:cNvSpPr/>
              <p:nvPr/>
            </p:nvSpPr>
            <p:spPr>
              <a:xfrm>
                <a:off x="2618431" y="3919782"/>
                <a:ext cx="12052" cy="33758"/>
              </a:xfrm>
              <a:custGeom>
                <a:avLst/>
                <a:gdLst/>
                <a:ahLst/>
                <a:cxnLst/>
                <a:rect l="l" t="t" r="r" b="b"/>
                <a:pathLst>
                  <a:path w="382" h="1070" extrusionOk="0">
                    <a:moveTo>
                      <a:pt x="280" y="0"/>
                    </a:moveTo>
                    <a:cubicBezTo>
                      <a:pt x="252" y="0"/>
                      <a:pt x="224" y="13"/>
                      <a:pt x="203" y="34"/>
                    </a:cubicBezTo>
                    <a:cubicBezTo>
                      <a:pt x="48" y="236"/>
                      <a:pt x="0" y="903"/>
                      <a:pt x="0" y="974"/>
                    </a:cubicBezTo>
                    <a:cubicBezTo>
                      <a:pt x="0" y="1022"/>
                      <a:pt x="36" y="1070"/>
                      <a:pt x="84" y="1070"/>
                    </a:cubicBezTo>
                    <a:lnTo>
                      <a:pt x="96" y="1070"/>
                    </a:lnTo>
                    <a:cubicBezTo>
                      <a:pt x="143" y="1070"/>
                      <a:pt x="191" y="1034"/>
                      <a:pt x="191" y="986"/>
                    </a:cubicBezTo>
                    <a:cubicBezTo>
                      <a:pt x="203" y="724"/>
                      <a:pt x="262" y="272"/>
                      <a:pt x="358" y="153"/>
                    </a:cubicBezTo>
                    <a:cubicBezTo>
                      <a:pt x="381" y="105"/>
                      <a:pt x="381" y="58"/>
                      <a:pt x="334" y="22"/>
                    </a:cubicBezTo>
                    <a:cubicBezTo>
                      <a:pt x="319" y="7"/>
                      <a:pt x="300" y="0"/>
                      <a:pt x="28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5" name="Google Shape;1156;p8">
                <a:extLst>
                  <a:ext uri="{FF2B5EF4-FFF2-40B4-BE49-F238E27FC236}">
                    <a16:creationId xmlns:a16="http://schemas.microsoft.com/office/drawing/2014/main" id="{382C0599-D8D4-C70B-1364-DFE9EF380698}"/>
                  </a:ext>
                </a:extLst>
              </p:cNvPr>
              <p:cNvSpPr/>
              <p:nvPr/>
            </p:nvSpPr>
            <p:spPr>
              <a:xfrm>
                <a:off x="2635721" y="3882490"/>
                <a:ext cx="21422" cy="30477"/>
              </a:xfrm>
              <a:custGeom>
                <a:avLst/>
                <a:gdLst/>
                <a:ahLst/>
                <a:cxnLst/>
                <a:rect l="l" t="t" r="r" b="b"/>
                <a:pathLst>
                  <a:path w="679" h="966" extrusionOk="0">
                    <a:moveTo>
                      <a:pt x="569" y="1"/>
                    </a:moveTo>
                    <a:cubicBezTo>
                      <a:pt x="552" y="1"/>
                      <a:pt x="537" y="5"/>
                      <a:pt x="524" y="13"/>
                    </a:cubicBezTo>
                    <a:cubicBezTo>
                      <a:pt x="298" y="156"/>
                      <a:pt x="48" y="763"/>
                      <a:pt x="24" y="835"/>
                    </a:cubicBezTo>
                    <a:cubicBezTo>
                      <a:pt x="0" y="882"/>
                      <a:pt x="24" y="942"/>
                      <a:pt x="72" y="966"/>
                    </a:cubicBezTo>
                    <a:lnTo>
                      <a:pt x="107" y="966"/>
                    </a:lnTo>
                    <a:cubicBezTo>
                      <a:pt x="155" y="966"/>
                      <a:pt x="191" y="942"/>
                      <a:pt x="203" y="906"/>
                    </a:cubicBezTo>
                    <a:cubicBezTo>
                      <a:pt x="298" y="668"/>
                      <a:pt x="500" y="251"/>
                      <a:pt x="619" y="168"/>
                    </a:cubicBezTo>
                    <a:cubicBezTo>
                      <a:pt x="667" y="144"/>
                      <a:pt x="679" y="85"/>
                      <a:pt x="655" y="37"/>
                    </a:cubicBezTo>
                    <a:cubicBezTo>
                      <a:pt x="632" y="14"/>
                      <a:pt x="599" y="1"/>
                      <a:pt x="569"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6" name="Google Shape;1157;p8">
                <a:extLst>
                  <a:ext uri="{FF2B5EF4-FFF2-40B4-BE49-F238E27FC236}">
                    <a16:creationId xmlns:a16="http://schemas.microsoft.com/office/drawing/2014/main" id="{705145F8-7A94-74E6-C06D-C62D0E0CA0EF}"/>
                  </a:ext>
                </a:extLst>
              </p:cNvPr>
              <p:cNvSpPr/>
              <p:nvPr/>
            </p:nvSpPr>
            <p:spPr>
              <a:xfrm>
                <a:off x="2643230" y="3907414"/>
                <a:ext cx="21044" cy="30730"/>
              </a:xfrm>
              <a:custGeom>
                <a:avLst/>
                <a:gdLst/>
                <a:ahLst/>
                <a:cxnLst/>
                <a:rect l="l" t="t" r="r" b="b"/>
                <a:pathLst>
                  <a:path w="667" h="974" extrusionOk="0">
                    <a:moveTo>
                      <a:pt x="563" y="0"/>
                    </a:moveTo>
                    <a:cubicBezTo>
                      <a:pt x="544" y="0"/>
                      <a:pt x="526" y="7"/>
                      <a:pt x="512" y="21"/>
                    </a:cubicBezTo>
                    <a:cubicBezTo>
                      <a:pt x="298" y="164"/>
                      <a:pt x="48" y="771"/>
                      <a:pt x="12" y="842"/>
                    </a:cubicBezTo>
                    <a:cubicBezTo>
                      <a:pt x="0" y="890"/>
                      <a:pt x="24" y="938"/>
                      <a:pt x="72" y="962"/>
                    </a:cubicBezTo>
                    <a:cubicBezTo>
                      <a:pt x="84" y="973"/>
                      <a:pt x="95" y="973"/>
                      <a:pt x="107" y="973"/>
                    </a:cubicBezTo>
                    <a:cubicBezTo>
                      <a:pt x="143" y="973"/>
                      <a:pt x="179" y="950"/>
                      <a:pt x="191" y="914"/>
                    </a:cubicBezTo>
                    <a:cubicBezTo>
                      <a:pt x="286" y="664"/>
                      <a:pt x="488" y="259"/>
                      <a:pt x="619" y="176"/>
                    </a:cubicBezTo>
                    <a:cubicBezTo>
                      <a:pt x="655" y="140"/>
                      <a:pt x="667" y="92"/>
                      <a:pt x="643" y="45"/>
                    </a:cubicBezTo>
                    <a:cubicBezTo>
                      <a:pt x="622" y="16"/>
                      <a:pt x="591" y="0"/>
                      <a:pt x="56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7" name="Google Shape;1158;p8">
                <a:extLst>
                  <a:ext uri="{FF2B5EF4-FFF2-40B4-BE49-F238E27FC236}">
                    <a16:creationId xmlns:a16="http://schemas.microsoft.com/office/drawing/2014/main" id="{292F11FA-56E2-D30D-C169-F35604347668}"/>
                  </a:ext>
                </a:extLst>
              </p:cNvPr>
              <p:cNvSpPr/>
              <p:nvPr/>
            </p:nvSpPr>
            <p:spPr>
              <a:xfrm>
                <a:off x="2436987" y="3919940"/>
                <a:ext cx="13567" cy="33601"/>
              </a:xfrm>
              <a:custGeom>
                <a:avLst/>
                <a:gdLst/>
                <a:ahLst/>
                <a:cxnLst/>
                <a:rect l="l" t="t" r="r" b="b"/>
                <a:pathLst>
                  <a:path w="430" h="1065" extrusionOk="0">
                    <a:moveTo>
                      <a:pt x="323" y="0"/>
                    </a:moveTo>
                    <a:cubicBezTo>
                      <a:pt x="297" y="0"/>
                      <a:pt x="270" y="9"/>
                      <a:pt x="251" y="29"/>
                    </a:cubicBezTo>
                    <a:cubicBezTo>
                      <a:pt x="84" y="231"/>
                      <a:pt x="13" y="886"/>
                      <a:pt x="1" y="957"/>
                    </a:cubicBezTo>
                    <a:cubicBezTo>
                      <a:pt x="1" y="1005"/>
                      <a:pt x="36" y="1053"/>
                      <a:pt x="84" y="1065"/>
                    </a:cubicBezTo>
                    <a:lnTo>
                      <a:pt x="96" y="1065"/>
                    </a:lnTo>
                    <a:cubicBezTo>
                      <a:pt x="144" y="1065"/>
                      <a:pt x="191" y="1029"/>
                      <a:pt x="191" y="981"/>
                    </a:cubicBezTo>
                    <a:cubicBezTo>
                      <a:pt x="215" y="719"/>
                      <a:pt x="298" y="267"/>
                      <a:pt x="394" y="160"/>
                    </a:cubicBezTo>
                    <a:cubicBezTo>
                      <a:pt x="429" y="112"/>
                      <a:pt x="429" y="53"/>
                      <a:pt x="382" y="17"/>
                    </a:cubicBezTo>
                    <a:cubicBezTo>
                      <a:pt x="366" y="6"/>
                      <a:pt x="345" y="0"/>
                      <a:pt x="32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8" name="Google Shape;1159;p8">
                <a:extLst>
                  <a:ext uri="{FF2B5EF4-FFF2-40B4-BE49-F238E27FC236}">
                    <a16:creationId xmlns:a16="http://schemas.microsoft.com/office/drawing/2014/main" id="{373CF049-559E-CA2F-64F5-E0325AF4B94A}"/>
                  </a:ext>
                </a:extLst>
              </p:cNvPr>
              <p:cNvSpPr/>
              <p:nvPr/>
            </p:nvSpPr>
            <p:spPr>
              <a:xfrm>
                <a:off x="2444496" y="3872457"/>
                <a:ext cx="13567" cy="33758"/>
              </a:xfrm>
              <a:custGeom>
                <a:avLst/>
                <a:gdLst/>
                <a:ahLst/>
                <a:cxnLst/>
                <a:rect l="l" t="t" r="r" b="b"/>
                <a:pathLst>
                  <a:path w="430" h="1070" extrusionOk="0">
                    <a:moveTo>
                      <a:pt x="330" y="0"/>
                    </a:moveTo>
                    <a:cubicBezTo>
                      <a:pt x="300" y="0"/>
                      <a:pt x="272" y="13"/>
                      <a:pt x="251" y="34"/>
                    </a:cubicBezTo>
                    <a:cubicBezTo>
                      <a:pt x="84" y="224"/>
                      <a:pt x="13" y="891"/>
                      <a:pt x="13" y="962"/>
                    </a:cubicBezTo>
                    <a:cubicBezTo>
                      <a:pt x="1" y="1010"/>
                      <a:pt x="37" y="1057"/>
                      <a:pt x="96" y="1069"/>
                    </a:cubicBezTo>
                    <a:cubicBezTo>
                      <a:pt x="144" y="1069"/>
                      <a:pt x="191" y="1034"/>
                      <a:pt x="191" y="974"/>
                    </a:cubicBezTo>
                    <a:cubicBezTo>
                      <a:pt x="215" y="724"/>
                      <a:pt x="298" y="272"/>
                      <a:pt x="394" y="153"/>
                    </a:cubicBezTo>
                    <a:cubicBezTo>
                      <a:pt x="429" y="117"/>
                      <a:pt x="429" y="57"/>
                      <a:pt x="394" y="22"/>
                    </a:cubicBezTo>
                    <a:cubicBezTo>
                      <a:pt x="374" y="7"/>
                      <a:pt x="352" y="0"/>
                      <a:pt x="33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89" name="Google Shape;1160;p8">
                <a:extLst>
                  <a:ext uri="{FF2B5EF4-FFF2-40B4-BE49-F238E27FC236}">
                    <a16:creationId xmlns:a16="http://schemas.microsoft.com/office/drawing/2014/main" id="{FC8AE90B-35B4-AB43-38BB-6B6768C3F4FD}"/>
                  </a:ext>
                </a:extLst>
              </p:cNvPr>
              <p:cNvSpPr/>
              <p:nvPr/>
            </p:nvSpPr>
            <p:spPr>
              <a:xfrm>
                <a:off x="2468537" y="3900126"/>
                <a:ext cx="13567" cy="33506"/>
              </a:xfrm>
              <a:custGeom>
                <a:avLst/>
                <a:gdLst/>
                <a:ahLst/>
                <a:cxnLst/>
                <a:rect l="l" t="t" r="r" b="b"/>
                <a:pathLst>
                  <a:path w="430" h="1062" extrusionOk="0">
                    <a:moveTo>
                      <a:pt x="321" y="0"/>
                    </a:moveTo>
                    <a:cubicBezTo>
                      <a:pt x="296" y="0"/>
                      <a:pt x="270" y="12"/>
                      <a:pt x="251" y="38"/>
                    </a:cubicBezTo>
                    <a:cubicBezTo>
                      <a:pt x="84" y="228"/>
                      <a:pt x="13" y="883"/>
                      <a:pt x="1" y="966"/>
                    </a:cubicBezTo>
                    <a:cubicBezTo>
                      <a:pt x="1" y="1014"/>
                      <a:pt x="37" y="1062"/>
                      <a:pt x="84" y="1062"/>
                    </a:cubicBezTo>
                    <a:lnTo>
                      <a:pt x="96" y="1062"/>
                    </a:lnTo>
                    <a:cubicBezTo>
                      <a:pt x="144" y="1062"/>
                      <a:pt x="179" y="1026"/>
                      <a:pt x="191" y="978"/>
                    </a:cubicBezTo>
                    <a:cubicBezTo>
                      <a:pt x="215" y="728"/>
                      <a:pt x="298" y="276"/>
                      <a:pt x="394" y="157"/>
                    </a:cubicBezTo>
                    <a:cubicBezTo>
                      <a:pt x="429" y="121"/>
                      <a:pt x="418" y="61"/>
                      <a:pt x="382" y="26"/>
                    </a:cubicBezTo>
                    <a:cubicBezTo>
                      <a:pt x="365" y="9"/>
                      <a:pt x="344" y="0"/>
                      <a:pt x="3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0" name="Google Shape;1161;p8">
                <a:extLst>
                  <a:ext uri="{FF2B5EF4-FFF2-40B4-BE49-F238E27FC236}">
                    <a16:creationId xmlns:a16="http://schemas.microsoft.com/office/drawing/2014/main" id="{FF8649FB-675A-53AA-B525-38457ED546AC}"/>
                  </a:ext>
                </a:extLst>
              </p:cNvPr>
              <p:cNvSpPr/>
              <p:nvPr/>
            </p:nvSpPr>
            <p:spPr>
              <a:xfrm>
                <a:off x="2455034" y="4009857"/>
                <a:ext cx="10159" cy="34579"/>
              </a:xfrm>
              <a:custGeom>
                <a:avLst/>
                <a:gdLst/>
                <a:ahLst/>
                <a:cxnLst/>
                <a:rect l="l" t="t" r="r" b="b"/>
                <a:pathLst>
                  <a:path w="322" h="1096" extrusionOk="0">
                    <a:moveTo>
                      <a:pt x="212" y="1"/>
                    </a:moveTo>
                    <a:cubicBezTo>
                      <a:pt x="179" y="1"/>
                      <a:pt x="147" y="16"/>
                      <a:pt x="131" y="48"/>
                    </a:cubicBezTo>
                    <a:cubicBezTo>
                      <a:pt x="0" y="262"/>
                      <a:pt x="36" y="929"/>
                      <a:pt x="48" y="1001"/>
                    </a:cubicBezTo>
                    <a:cubicBezTo>
                      <a:pt x="48" y="1060"/>
                      <a:pt x="84" y="1096"/>
                      <a:pt x="143" y="1096"/>
                    </a:cubicBezTo>
                    <a:cubicBezTo>
                      <a:pt x="143" y="1096"/>
                      <a:pt x="143" y="1096"/>
                      <a:pt x="143" y="1084"/>
                    </a:cubicBezTo>
                    <a:cubicBezTo>
                      <a:pt x="203" y="1084"/>
                      <a:pt x="238" y="1036"/>
                      <a:pt x="238" y="989"/>
                    </a:cubicBezTo>
                    <a:cubicBezTo>
                      <a:pt x="215" y="727"/>
                      <a:pt x="215" y="274"/>
                      <a:pt x="286" y="143"/>
                    </a:cubicBezTo>
                    <a:cubicBezTo>
                      <a:pt x="322" y="96"/>
                      <a:pt x="298" y="36"/>
                      <a:pt x="262" y="12"/>
                    </a:cubicBezTo>
                    <a:cubicBezTo>
                      <a:pt x="246" y="4"/>
                      <a:pt x="229" y="1"/>
                      <a:pt x="21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1" name="Google Shape;1162;p8">
                <a:extLst>
                  <a:ext uri="{FF2B5EF4-FFF2-40B4-BE49-F238E27FC236}">
                    <a16:creationId xmlns:a16="http://schemas.microsoft.com/office/drawing/2014/main" id="{A4B9DCEF-AE08-6F1E-76CC-956E95FE4E83}"/>
                  </a:ext>
                </a:extLst>
              </p:cNvPr>
              <p:cNvSpPr/>
              <p:nvPr/>
            </p:nvSpPr>
            <p:spPr>
              <a:xfrm>
                <a:off x="2456138" y="3958399"/>
                <a:ext cx="10191" cy="34200"/>
              </a:xfrm>
              <a:custGeom>
                <a:avLst/>
                <a:gdLst/>
                <a:ahLst/>
                <a:cxnLst/>
                <a:rect l="l" t="t" r="r" b="b"/>
                <a:pathLst>
                  <a:path w="323" h="1084" extrusionOk="0">
                    <a:moveTo>
                      <a:pt x="221" y="0"/>
                    </a:moveTo>
                    <a:cubicBezTo>
                      <a:pt x="191" y="0"/>
                      <a:pt x="160" y="16"/>
                      <a:pt x="144" y="48"/>
                    </a:cubicBezTo>
                    <a:cubicBezTo>
                      <a:pt x="1" y="262"/>
                      <a:pt x="49" y="929"/>
                      <a:pt x="60" y="1000"/>
                    </a:cubicBezTo>
                    <a:cubicBezTo>
                      <a:pt x="60" y="1048"/>
                      <a:pt x="96" y="1084"/>
                      <a:pt x="144" y="1084"/>
                    </a:cubicBezTo>
                    <a:lnTo>
                      <a:pt x="156" y="1084"/>
                    </a:lnTo>
                    <a:cubicBezTo>
                      <a:pt x="203" y="1084"/>
                      <a:pt x="251" y="1036"/>
                      <a:pt x="239" y="989"/>
                    </a:cubicBezTo>
                    <a:cubicBezTo>
                      <a:pt x="227" y="727"/>
                      <a:pt x="227" y="262"/>
                      <a:pt x="299" y="143"/>
                    </a:cubicBezTo>
                    <a:cubicBezTo>
                      <a:pt x="322" y="96"/>
                      <a:pt x="310" y="36"/>
                      <a:pt x="263" y="12"/>
                    </a:cubicBezTo>
                    <a:cubicBezTo>
                      <a:pt x="251" y="4"/>
                      <a:pt x="236" y="0"/>
                      <a:pt x="2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2" name="Google Shape;1163;p8">
                <a:extLst>
                  <a:ext uri="{FF2B5EF4-FFF2-40B4-BE49-F238E27FC236}">
                    <a16:creationId xmlns:a16="http://schemas.microsoft.com/office/drawing/2014/main" id="{F71849DE-71C3-4E23-30BB-0EBA2A07F3FF}"/>
                  </a:ext>
                </a:extLst>
              </p:cNvPr>
              <p:cNvSpPr/>
              <p:nvPr/>
            </p:nvSpPr>
            <p:spPr>
              <a:xfrm>
                <a:off x="2474563" y="4070717"/>
                <a:ext cx="17289" cy="33096"/>
              </a:xfrm>
              <a:custGeom>
                <a:avLst/>
                <a:gdLst/>
                <a:ahLst/>
                <a:cxnLst/>
                <a:rect l="l" t="t" r="r" b="b"/>
                <a:pathLst>
                  <a:path w="548" h="1049" extrusionOk="0">
                    <a:moveTo>
                      <a:pt x="131" y="0"/>
                    </a:moveTo>
                    <a:cubicBezTo>
                      <a:pt x="84" y="0"/>
                      <a:pt x="36" y="36"/>
                      <a:pt x="36" y="84"/>
                    </a:cubicBezTo>
                    <a:cubicBezTo>
                      <a:pt x="0" y="346"/>
                      <a:pt x="310" y="929"/>
                      <a:pt x="346" y="989"/>
                    </a:cubicBezTo>
                    <a:cubicBezTo>
                      <a:pt x="369" y="1024"/>
                      <a:pt x="405" y="1048"/>
                      <a:pt x="429" y="1048"/>
                    </a:cubicBezTo>
                    <a:cubicBezTo>
                      <a:pt x="453" y="1048"/>
                      <a:pt x="465" y="1036"/>
                      <a:pt x="477" y="1036"/>
                    </a:cubicBezTo>
                    <a:cubicBezTo>
                      <a:pt x="524" y="1012"/>
                      <a:pt x="548" y="953"/>
                      <a:pt x="512" y="905"/>
                    </a:cubicBezTo>
                    <a:cubicBezTo>
                      <a:pt x="393" y="679"/>
                      <a:pt x="203" y="262"/>
                      <a:pt x="215" y="107"/>
                    </a:cubicBezTo>
                    <a:cubicBezTo>
                      <a:pt x="227" y="60"/>
                      <a:pt x="191" y="12"/>
                      <a:pt x="1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3" name="Google Shape;1164;p8">
                <a:extLst>
                  <a:ext uri="{FF2B5EF4-FFF2-40B4-BE49-F238E27FC236}">
                    <a16:creationId xmlns:a16="http://schemas.microsoft.com/office/drawing/2014/main" id="{3D7BDE7F-0FE7-0689-59B8-BC5DD957FFC3}"/>
                  </a:ext>
                </a:extLst>
              </p:cNvPr>
              <p:cNvSpPr/>
              <p:nvPr/>
            </p:nvSpPr>
            <p:spPr>
              <a:xfrm>
                <a:off x="2442635" y="4071033"/>
                <a:ext cx="17668" cy="32402"/>
              </a:xfrm>
              <a:custGeom>
                <a:avLst/>
                <a:gdLst/>
                <a:ahLst/>
                <a:cxnLst/>
                <a:rect l="l" t="t" r="r" b="b"/>
                <a:pathLst>
                  <a:path w="560" h="1027" extrusionOk="0">
                    <a:moveTo>
                      <a:pt x="101" y="0"/>
                    </a:moveTo>
                    <a:cubicBezTo>
                      <a:pt x="50" y="0"/>
                      <a:pt x="12" y="43"/>
                      <a:pt x="12" y="86"/>
                    </a:cubicBezTo>
                    <a:cubicBezTo>
                      <a:pt x="0" y="348"/>
                      <a:pt x="334" y="919"/>
                      <a:pt x="369" y="979"/>
                    </a:cubicBezTo>
                    <a:cubicBezTo>
                      <a:pt x="381" y="1014"/>
                      <a:pt x="417" y="1026"/>
                      <a:pt x="453" y="1026"/>
                    </a:cubicBezTo>
                    <a:cubicBezTo>
                      <a:pt x="465" y="1026"/>
                      <a:pt x="488" y="1026"/>
                      <a:pt x="500" y="1014"/>
                    </a:cubicBezTo>
                    <a:cubicBezTo>
                      <a:pt x="548" y="990"/>
                      <a:pt x="560" y="931"/>
                      <a:pt x="536" y="883"/>
                    </a:cubicBezTo>
                    <a:cubicBezTo>
                      <a:pt x="405" y="657"/>
                      <a:pt x="191" y="252"/>
                      <a:pt x="203" y="97"/>
                    </a:cubicBezTo>
                    <a:cubicBezTo>
                      <a:pt x="203" y="50"/>
                      <a:pt x="167" y="2"/>
                      <a:pt x="119" y="2"/>
                    </a:cubicBezTo>
                    <a:cubicBezTo>
                      <a:pt x="113" y="1"/>
                      <a:pt x="107" y="0"/>
                      <a:pt x="10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4" name="Google Shape;1165;p8">
                <a:extLst>
                  <a:ext uri="{FF2B5EF4-FFF2-40B4-BE49-F238E27FC236}">
                    <a16:creationId xmlns:a16="http://schemas.microsoft.com/office/drawing/2014/main" id="{9472E14F-7FB7-CBCE-DB54-240D54E5CE4C}"/>
                  </a:ext>
                </a:extLst>
              </p:cNvPr>
              <p:cNvSpPr/>
              <p:nvPr/>
            </p:nvSpPr>
            <p:spPr>
              <a:xfrm>
                <a:off x="2426481" y="4022635"/>
                <a:ext cx="9781" cy="34579"/>
              </a:xfrm>
              <a:custGeom>
                <a:avLst/>
                <a:gdLst/>
                <a:ahLst/>
                <a:cxnLst/>
                <a:rect l="l" t="t" r="r" b="b"/>
                <a:pathLst>
                  <a:path w="310" h="1096" extrusionOk="0">
                    <a:moveTo>
                      <a:pt x="203" y="0"/>
                    </a:moveTo>
                    <a:cubicBezTo>
                      <a:pt x="172" y="0"/>
                      <a:pt x="143" y="16"/>
                      <a:pt x="119" y="48"/>
                    </a:cubicBezTo>
                    <a:cubicBezTo>
                      <a:pt x="0" y="274"/>
                      <a:pt x="72" y="941"/>
                      <a:pt x="72" y="1012"/>
                    </a:cubicBezTo>
                    <a:cubicBezTo>
                      <a:pt x="84" y="1060"/>
                      <a:pt x="119" y="1096"/>
                      <a:pt x="167" y="1096"/>
                    </a:cubicBezTo>
                    <a:lnTo>
                      <a:pt x="179" y="1096"/>
                    </a:lnTo>
                    <a:cubicBezTo>
                      <a:pt x="227" y="1084"/>
                      <a:pt x="262" y="1048"/>
                      <a:pt x="262" y="989"/>
                    </a:cubicBezTo>
                    <a:cubicBezTo>
                      <a:pt x="238" y="727"/>
                      <a:pt x="215" y="274"/>
                      <a:pt x="286" y="143"/>
                    </a:cubicBezTo>
                    <a:cubicBezTo>
                      <a:pt x="310" y="96"/>
                      <a:pt x="298" y="36"/>
                      <a:pt x="250" y="12"/>
                    </a:cubicBezTo>
                    <a:cubicBezTo>
                      <a:pt x="234" y="4"/>
                      <a:pt x="219" y="0"/>
                      <a:pt x="203"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5" name="Google Shape;1166;p8">
                <a:extLst>
                  <a:ext uri="{FF2B5EF4-FFF2-40B4-BE49-F238E27FC236}">
                    <a16:creationId xmlns:a16="http://schemas.microsoft.com/office/drawing/2014/main" id="{B5C0E54D-EB64-799E-C1D1-2F91B5574195}"/>
                  </a:ext>
                </a:extLst>
              </p:cNvPr>
              <p:cNvSpPr/>
              <p:nvPr/>
            </p:nvSpPr>
            <p:spPr>
              <a:xfrm>
                <a:off x="2468537" y="3846523"/>
                <a:ext cx="13567" cy="33758"/>
              </a:xfrm>
              <a:custGeom>
                <a:avLst/>
                <a:gdLst/>
                <a:ahLst/>
                <a:cxnLst/>
                <a:rect l="l" t="t" r="r" b="b"/>
                <a:pathLst>
                  <a:path w="430" h="1070" extrusionOk="0">
                    <a:moveTo>
                      <a:pt x="328" y="1"/>
                    </a:moveTo>
                    <a:cubicBezTo>
                      <a:pt x="300" y="1"/>
                      <a:pt x="272" y="13"/>
                      <a:pt x="251" y="34"/>
                    </a:cubicBezTo>
                    <a:cubicBezTo>
                      <a:pt x="84" y="225"/>
                      <a:pt x="13" y="891"/>
                      <a:pt x="1" y="963"/>
                    </a:cubicBezTo>
                    <a:cubicBezTo>
                      <a:pt x="1" y="1010"/>
                      <a:pt x="37" y="1058"/>
                      <a:pt x="84" y="1070"/>
                    </a:cubicBezTo>
                    <a:lnTo>
                      <a:pt x="96" y="1070"/>
                    </a:lnTo>
                    <a:cubicBezTo>
                      <a:pt x="144" y="1070"/>
                      <a:pt x="179" y="1034"/>
                      <a:pt x="191" y="975"/>
                    </a:cubicBezTo>
                    <a:cubicBezTo>
                      <a:pt x="215" y="725"/>
                      <a:pt x="298" y="272"/>
                      <a:pt x="394" y="153"/>
                    </a:cubicBezTo>
                    <a:cubicBezTo>
                      <a:pt x="429" y="117"/>
                      <a:pt x="418" y="58"/>
                      <a:pt x="382" y="22"/>
                    </a:cubicBezTo>
                    <a:cubicBezTo>
                      <a:pt x="367" y="7"/>
                      <a:pt x="348" y="1"/>
                      <a:pt x="32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6" name="Google Shape;1167;p8">
                <a:extLst>
                  <a:ext uri="{FF2B5EF4-FFF2-40B4-BE49-F238E27FC236}">
                    <a16:creationId xmlns:a16="http://schemas.microsoft.com/office/drawing/2014/main" id="{76D90310-0129-15B9-72CD-5599562E2B4E}"/>
                  </a:ext>
                </a:extLst>
              </p:cNvPr>
              <p:cNvSpPr/>
              <p:nvPr/>
            </p:nvSpPr>
            <p:spPr>
              <a:xfrm>
                <a:off x="2476803" y="3800965"/>
                <a:ext cx="13567" cy="33506"/>
              </a:xfrm>
              <a:custGeom>
                <a:avLst/>
                <a:gdLst/>
                <a:ahLst/>
                <a:cxnLst/>
                <a:rect l="l" t="t" r="r" b="b"/>
                <a:pathLst>
                  <a:path w="430" h="1062" extrusionOk="0">
                    <a:moveTo>
                      <a:pt x="321" y="0"/>
                    </a:moveTo>
                    <a:cubicBezTo>
                      <a:pt x="296" y="0"/>
                      <a:pt x="270" y="12"/>
                      <a:pt x="251" y="37"/>
                    </a:cubicBezTo>
                    <a:cubicBezTo>
                      <a:pt x="84" y="228"/>
                      <a:pt x="13" y="883"/>
                      <a:pt x="1" y="966"/>
                    </a:cubicBezTo>
                    <a:cubicBezTo>
                      <a:pt x="1" y="1014"/>
                      <a:pt x="36" y="1061"/>
                      <a:pt x="84" y="1061"/>
                    </a:cubicBezTo>
                    <a:lnTo>
                      <a:pt x="96" y="1061"/>
                    </a:lnTo>
                    <a:cubicBezTo>
                      <a:pt x="144" y="1061"/>
                      <a:pt x="191" y="1026"/>
                      <a:pt x="191" y="978"/>
                    </a:cubicBezTo>
                    <a:cubicBezTo>
                      <a:pt x="215" y="728"/>
                      <a:pt x="298" y="275"/>
                      <a:pt x="394" y="156"/>
                    </a:cubicBezTo>
                    <a:cubicBezTo>
                      <a:pt x="429" y="121"/>
                      <a:pt x="417" y="61"/>
                      <a:pt x="382" y="25"/>
                    </a:cubicBezTo>
                    <a:cubicBezTo>
                      <a:pt x="365" y="9"/>
                      <a:pt x="343" y="0"/>
                      <a:pt x="32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7" name="Google Shape;1168;p8">
                <a:extLst>
                  <a:ext uri="{FF2B5EF4-FFF2-40B4-BE49-F238E27FC236}">
                    <a16:creationId xmlns:a16="http://schemas.microsoft.com/office/drawing/2014/main" id="{D2EBC098-0869-6FBB-668C-A6BE2016D33F}"/>
                  </a:ext>
                </a:extLst>
              </p:cNvPr>
              <p:cNvSpPr/>
              <p:nvPr/>
            </p:nvSpPr>
            <p:spPr>
              <a:xfrm>
                <a:off x="2494850" y="3844283"/>
                <a:ext cx="13535" cy="33758"/>
              </a:xfrm>
              <a:custGeom>
                <a:avLst/>
                <a:gdLst/>
                <a:ahLst/>
                <a:cxnLst/>
                <a:rect l="l" t="t" r="r" b="b"/>
                <a:pathLst>
                  <a:path w="429" h="1070" extrusionOk="0">
                    <a:moveTo>
                      <a:pt x="330" y="0"/>
                    </a:moveTo>
                    <a:cubicBezTo>
                      <a:pt x="300" y="0"/>
                      <a:pt x="271" y="13"/>
                      <a:pt x="250" y="34"/>
                    </a:cubicBezTo>
                    <a:cubicBezTo>
                      <a:pt x="84" y="224"/>
                      <a:pt x="12" y="891"/>
                      <a:pt x="12" y="962"/>
                    </a:cubicBezTo>
                    <a:cubicBezTo>
                      <a:pt x="0" y="1010"/>
                      <a:pt x="36" y="1058"/>
                      <a:pt x="96" y="1069"/>
                    </a:cubicBezTo>
                    <a:cubicBezTo>
                      <a:pt x="143" y="1069"/>
                      <a:pt x="191" y="1034"/>
                      <a:pt x="191" y="974"/>
                    </a:cubicBezTo>
                    <a:cubicBezTo>
                      <a:pt x="215" y="724"/>
                      <a:pt x="298" y="272"/>
                      <a:pt x="393" y="153"/>
                    </a:cubicBezTo>
                    <a:cubicBezTo>
                      <a:pt x="429" y="117"/>
                      <a:pt x="429" y="57"/>
                      <a:pt x="393" y="22"/>
                    </a:cubicBezTo>
                    <a:cubicBezTo>
                      <a:pt x="373" y="7"/>
                      <a:pt x="351" y="0"/>
                      <a:pt x="330"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8" name="Google Shape;1169;p8">
                <a:extLst>
                  <a:ext uri="{FF2B5EF4-FFF2-40B4-BE49-F238E27FC236}">
                    <a16:creationId xmlns:a16="http://schemas.microsoft.com/office/drawing/2014/main" id="{71BE6419-BFD6-4875-4916-D6417DE181B2}"/>
                  </a:ext>
                </a:extLst>
              </p:cNvPr>
              <p:cNvSpPr/>
              <p:nvPr/>
            </p:nvSpPr>
            <p:spPr>
              <a:xfrm>
                <a:off x="2550062" y="3270893"/>
                <a:ext cx="15428" cy="33159"/>
              </a:xfrm>
              <a:custGeom>
                <a:avLst/>
                <a:gdLst/>
                <a:ahLst/>
                <a:cxnLst/>
                <a:rect l="l" t="t" r="r" b="b"/>
                <a:pathLst>
                  <a:path w="489" h="1051" extrusionOk="0">
                    <a:moveTo>
                      <a:pt x="387" y="1"/>
                    </a:moveTo>
                    <a:cubicBezTo>
                      <a:pt x="346" y="1"/>
                      <a:pt x="308" y="34"/>
                      <a:pt x="298" y="86"/>
                    </a:cubicBezTo>
                    <a:cubicBezTo>
                      <a:pt x="251" y="336"/>
                      <a:pt x="143" y="777"/>
                      <a:pt x="36" y="884"/>
                    </a:cubicBezTo>
                    <a:cubicBezTo>
                      <a:pt x="0" y="920"/>
                      <a:pt x="0" y="979"/>
                      <a:pt x="36" y="1027"/>
                    </a:cubicBezTo>
                    <a:cubicBezTo>
                      <a:pt x="60" y="1039"/>
                      <a:pt x="84" y="1051"/>
                      <a:pt x="108" y="1051"/>
                    </a:cubicBezTo>
                    <a:cubicBezTo>
                      <a:pt x="131" y="1051"/>
                      <a:pt x="155" y="1039"/>
                      <a:pt x="167" y="1027"/>
                    </a:cubicBezTo>
                    <a:cubicBezTo>
                      <a:pt x="358" y="836"/>
                      <a:pt x="477" y="182"/>
                      <a:pt x="489" y="110"/>
                    </a:cubicBezTo>
                    <a:cubicBezTo>
                      <a:pt x="489" y="62"/>
                      <a:pt x="453" y="15"/>
                      <a:pt x="405" y="3"/>
                    </a:cubicBezTo>
                    <a:cubicBezTo>
                      <a:pt x="399" y="1"/>
                      <a:pt x="393" y="1"/>
                      <a:pt x="38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99" name="Google Shape;1170;p8">
                <a:extLst>
                  <a:ext uri="{FF2B5EF4-FFF2-40B4-BE49-F238E27FC236}">
                    <a16:creationId xmlns:a16="http://schemas.microsoft.com/office/drawing/2014/main" id="{65610CF8-C446-449F-E85C-E95D971CAE86}"/>
                  </a:ext>
                </a:extLst>
              </p:cNvPr>
              <p:cNvSpPr/>
              <p:nvPr/>
            </p:nvSpPr>
            <p:spPr>
              <a:xfrm>
                <a:off x="2513622" y="3278023"/>
                <a:ext cx="15428" cy="32812"/>
              </a:xfrm>
              <a:custGeom>
                <a:avLst/>
                <a:gdLst/>
                <a:ahLst/>
                <a:cxnLst/>
                <a:rect l="l" t="t" r="r" b="b"/>
                <a:pathLst>
                  <a:path w="489" h="1040" extrusionOk="0">
                    <a:moveTo>
                      <a:pt x="387" y="1"/>
                    </a:moveTo>
                    <a:cubicBezTo>
                      <a:pt x="346" y="1"/>
                      <a:pt x="309" y="33"/>
                      <a:pt x="298" y="75"/>
                    </a:cubicBezTo>
                    <a:cubicBezTo>
                      <a:pt x="251" y="325"/>
                      <a:pt x="143" y="777"/>
                      <a:pt x="36" y="884"/>
                    </a:cubicBezTo>
                    <a:cubicBezTo>
                      <a:pt x="1" y="920"/>
                      <a:pt x="1" y="979"/>
                      <a:pt x="36" y="1015"/>
                    </a:cubicBezTo>
                    <a:cubicBezTo>
                      <a:pt x="60" y="1039"/>
                      <a:pt x="72" y="1039"/>
                      <a:pt x="108" y="1039"/>
                    </a:cubicBezTo>
                    <a:cubicBezTo>
                      <a:pt x="132" y="1039"/>
                      <a:pt x="155" y="1039"/>
                      <a:pt x="167" y="1015"/>
                    </a:cubicBezTo>
                    <a:cubicBezTo>
                      <a:pt x="346" y="837"/>
                      <a:pt x="465" y="182"/>
                      <a:pt x="477" y="110"/>
                    </a:cubicBezTo>
                    <a:cubicBezTo>
                      <a:pt x="489" y="63"/>
                      <a:pt x="453" y="3"/>
                      <a:pt x="405" y="3"/>
                    </a:cubicBezTo>
                    <a:cubicBezTo>
                      <a:pt x="399" y="2"/>
                      <a:pt x="393" y="1"/>
                      <a:pt x="38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0" name="Google Shape;1171;p8">
                <a:extLst>
                  <a:ext uri="{FF2B5EF4-FFF2-40B4-BE49-F238E27FC236}">
                    <a16:creationId xmlns:a16="http://schemas.microsoft.com/office/drawing/2014/main" id="{104F5659-FF78-DC18-F91C-E576A8F2940A}"/>
                  </a:ext>
                </a:extLst>
              </p:cNvPr>
              <p:cNvSpPr/>
              <p:nvPr/>
            </p:nvSpPr>
            <p:spPr>
              <a:xfrm>
                <a:off x="2541039" y="3225903"/>
                <a:ext cx="15428" cy="33064"/>
              </a:xfrm>
              <a:custGeom>
                <a:avLst/>
                <a:gdLst/>
                <a:ahLst/>
                <a:cxnLst/>
                <a:rect l="l" t="t" r="r" b="b"/>
                <a:pathLst>
                  <a:path w="489" h="1048" extrusionOk="0">
                    <a:moveTo>
                      <a:pt x="406" y="0"/>
                    </a:moveTo>
                    <a:cubicBezTo>
                      <a:pt x="358" y="0"/>
                      <a:pt x="310" y="24"/>
                      <a:pt x="298" y="84"/>
                    </a:cubicBezTo>
                    <a:cubicBezTo>
                      <a:pt x="251" y="334"/>
                      <a:pt x="144" y="786"/>
                      <a:pt x="36" y="881"/>
                    </a:cubicBezTo>
                    <a:cubicBezTo>
                      <a:pt x="1" y="929"/>
                      <a:pt x="1" y="988"/>
                      <a:pt x="36" y="1024"/>
                    </a:cubicBezTo>
                    <a:cubicBezTo>
                      <a:pt x="60" y="1036"/>
                      <a:pt x="84" y="1048"/>
                      <a:pt x="108" y="1048"/>
                    </a:cubicBezTo>
                    <a:cubicBezTo>
                      <a:pt x="132" y="1048"/>
                      <a:pt x="156" y="1036"/>
                      <a:pt x="167" y="1024"/>
                    </a:cubicBezTo>
                    <a:cubicBezTo>
                      <a:pt x="358" y="834"/>
                      <a:pt x="465" y="191"/>
                      <a:pt x="489" y="107"/>
                    </a:cubicBezTo>
                    <a:cubicBezTo>
                      <a:pt x="489" y="60"/>
                      <a:pt x="453" y="12"/>
                      <a:pt x="406"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1" name="Google Shape;1172;p8">
                <a:extLst>
                  <a:ext uri="{FF2B5EF4-FFF2-40B4-BE49-F238E27FC236}">
                    <a16:creationId xmlns:a16="http://schemas.microsoft.com/office/drawing/2014/main" id="{351040EE-1360-9CE5-95BD-73BB6220FD0E}"/>
                  </a:ext>
                </a:extLst>
              </p:cNvPr>
              <p:cNvSpPr/>
              <p:nvPr/>
            </p:nvSpPr>
            <p:spPr>
              <a:xfrm>
                <a:off x="2575618" y="3204102"/>
                <a:ext cx="10538" cy="34232"/>
              </a:xfrm>
              <a:custGeom>
                <a:avLst/>
                <a:gdLst/>
                <a:ahLst/>
                <a:cxnLst/>
                <a:rect l="l" t="t" r="r" b="b"/>
                <a:pathLst>
                  <a:path w="334" h="1085" extrusionOk="0">
                    <a:moveTo>
                      <a:pt x="226" y="1"/>
                    </a:moveTo>
                    <a:cubicBezTo>
                      <a:pt x="167" y="1"/>
                      <a:pt x="131" y="48"/>
                      <a:pt x="131" y="96"/>
                    </a:cubicBezTo>
                    <a:cubicBezTo>
                      <a:pt x="131" y="358"/>
                      <a:pt x="107" y="810"/>
                      <a:pt x="24" y="941"/>
                    </a:cubicBezTo>
                    <a:cubicBezTo>
                      <a:pt x="0" y="977"/>
                      <a:pt x="12" y="1037"/>
                      <a:pt x="60" y="1072"/>
                    </a:cubicBezTo>
                    <a:cubicBezTo>
                      <a:pt x="72" y="1084"/>
                      <a:pt x="95" y="1084"/>
                      <a:pt x="107" y="1084"/>
                    </a:cubicBezTo>
                    <a:cubicBezTo>
                      <a:pt x="143" y="1084"/>
                      <a:pt x="167" y="1072"/>
                      <a:pt x="191" y="1037"/>
                    </a:cubicBezTo>
                    <a:cubicBezTo>
                      <a:pt x="333" y="822"/>
                      <a:pt x="322" y="167"/>
                      <a:pt x="322" y="96"/>
                    </a:cubicBezTo>
                    <a:cubicBezTo>
                      <a:pt x="322" y="36"/>
                      <a:pt x="286" y="1"/>
                      <a:pt x="226"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2" name="Google Shape;1173;p8">
                <a:extLst>
                  <a:ext uri="{FF2B5EF4-FFF2-40B4-BE49-F238E27FC236}">
                    <a16:creationId xmlns:a16="http://schemas.microsoft.com/office/drawing/2014/main" id="{FF09BDBF-584E-72B0-8153-48DD3E083B7E}"/>
                  </a:ext>
                </a:extLst>
              </p:cNvPr>
              <p:cNvSpPr/>
              <p:nvPr/>
            </p:nvSpPr>
            <p:spPr>
              <a:xfrm>
                <a:off x="2507975" y="3329923"/>
                <a:ext cx="26723" cy="25966"/>
              </a:xfrm>
              <a:custGeom>
                <a:avLst/>
                <a:gdLst/>
                <a:ahLst/>
                <a:cxnLst/>
                <a:rect l="l" t="t" r="r" b="b"/>
                <a:pathLst>
                  <a:path w="847" h="823" extrusionOk="0">
                    <a:moveTo>
                      <a:pt x="754" y="1"/>
                    </a:moveTo>
                    <a:cubicBezTo>
                      <a:pt x="724" y="1"/>
                      <a:pt x="691" y="14"/>
                      <a:pt x="668" y="37"/>
                    </a:cubicBezTo>
                    <a:cubicBezTo>
                      <a:pt x="513" y="251"/>
                      <a:pt x="215" y="597"/>
                      <a:pt x="72" y="644"/>
                    </a:cubicBezTo>
                    <a:cubicBezTo>
                      <a:pt x="25" y="656"/>
                      <a:pt x="1" y="716"/>
                      <a:pt x="13" y="763"/>
                    </a:cubicBezTo>
                    <a:cubicBezTo>
                      <a:pt x="25" y="799"/>
                      <a:pt x="61" y="823"/>
                      <a:pt x="108" y="823"/>
                    </a:cubicBezTo>
                    <a:lnTo>
                      <a:pt x="132" y="823"/>
                    </a:lnTo>
                    <a:cubicBezTo>
                      <a:pt x="370" y="739"/>
                      <a:pt x="775" y="216"/>
                      <a:pt x="823" y="156"/>
                    </a:cubicBezTo>
                    <a:cubicBezTo>
                      <a:pt x="846" y="108"/>
                      <a:pt x="846" y="49"/>
                      <a:pt x="799" y="13"/>
                    </a:cubicBezTo>
                    <a:cubicBezTo>
                      <a:pt x="786" y="5"/>
                      <a:pt x="770" y="1"/>
                      <a:pt x="754"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3" name="Google Shape;1174;p8">
                <a:extLst>
                  <a:ext uri="{FF2B5EF4-FFF2-40B4-BE49-F238E27FC236}">
                    <a16:creationId xmlns:a16="http://schemas.microsoft.com/office/drawing/2014/main" id="{577B3CB2-B1AB-BECE-2FE6-AFF1A58949C2}"/>
                  </a:ext>
                </a:extLst>
              </p:cNvPr>
              <p:cNvSpPr/>
              <p:nvPr/>
            </p:nvSpPr>
            <p:spPr>
              <a:xfrm>
                <a:off x="2427238" y="3974837"/>
                <a:ext cx="12778" cy="34295"/>
              </a:xfrm>
              <a:custGeom>
                <a:avLst/>
                <a:gdLst/>
                <a:ahLst/>
                <a:cxnLst/>
                <a:rect l="l" t="t" r="r" b="b"/>
                <a:pathLst>
                  <a:path w="405" h="1087" extrusionOk="0">
                    <a:moveTo>
                      <a:pt x="178" y="0"/>
                    </a:moveTo>
                    <a:cubicBezTo>
                      <a:pt x="139" y="0"/>
                      <a:pt x="103" y="23"/>
                      <a:pt x="83" y="63"/>
                    </a:cubicBezTo>
                    <a:cubicBezTo>
                      <a:pt x="0" y="301"/>
                      <a:pt x="179" y="944"/>
                      <a:pt x="203" y="1015"/>
                    </a:cubicBezTo>
                    <a:cubicBezTo>
                      <a:pt x="214" y="1063"/>
                      <a:pt x="250" y="1087"/>
                      <a:pt x="298" y="1087"/>
                    </a:cubicBezTo>
                    <a:cubicBezTo>
                      <a:pt x="298" y="1087"/>
                      <a:pt x="310" y="1087"/>
                      <a:pt x="322" y="1075"/>
                    </a:cubicBezTo>
                    <a:cubicBezTo>
                      <a:pt x="369" y="1063"/>
                      <a:pt x="405" y="1015"/>
                      <a:pt x="381" y="968"/>
                    </a:cubicBezTo>
                    <a:cubicBezTo>
                      <a:pt x="310" y="718"/>
                      <a:pt x="214" y="265"/>
                      <a:pt x="262" y="122"/>
                    </a:cubicBezTo>
                    <a:cubicBezTo>
                      <a:pt x="286" y="75"/>
                      <a:pt x="250" y="15"/>
                      <a:pt x="203" y="3"/>
                    </a:cubicBezTo>
                    <a:cubicBezTo>
                      <a:pt x="194" y="1"/>
                      <a:pt x="186" y="0"/>
                      <a:pt x="17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4" name="Google Shape;1175;p8">
                <a:extLst>
                  <a:ext uri="{FF2B5EF4-FFF2-40B4-BE49-F238E27FC236}">
                    <a16:creationId xmlns:a16="http://schemas.microsoft.com/office/drawing/2014/main" id="{5B3A646C-2F65-6943-D6C3-98CACDBDD455}"/>
                  </a:ext>
                </a:extLst>
              </p:cNvPr>
              <p:cNvSpPr/>
              <p:nvPr/>
            </p:nvSpPr>
            <p:spPr>
              <a:xfrm>
                <a:off x="2672887" y="3860342"/>
                <a:ext cx="21075" cy="30477"/>
              </a:xfrm>
              <a:custGeom>
                <a:avLst/>
                <a:gdLst/>
                <a:ahLst/>
                <a:cxnLst/>
                <a:rect l="l" t="t" r="r" b="b"/>
                <a:pathLst>
                  <a:path w="668" h="966" extrusionOk="0">
                    <a:moveTo>
                      <a:pt x="555" y="1"/>
                    </a:moveTo>
                    <a:cubicBezTo>
                      <a:pt x="539" y="1"/>
                      <a:pt x="525" y="5"/>
                      <a:pt x="513" y="13"/>
                    </a:cubicBezTo>
                    <a:cubicBezTo>
                      <a:pt x="298" y="156"/>
                      <a:pt x="48" y="775"/>
                      <a:pt x="13" y="834"/>
                    </a:cubicBezTo>
                    <a:cubicBezTo>
                      <a:pt x="1" y="882"/>
                      <a:pt x="25" y="941"/>
                      <a:pt x="72" y="965"/>
                    </a:cubicBezTo>
                    <a:lnTo>
                      <a:pt x="108" y="965"/>
                    </a:lnTo>
                    <a:cubicBezTo>
                      <a:pt x="144" y="965"/>
                      <a:pt x="179" y="941"/>
                      <a:pt x="191" y="906"/>
                    </a:cubicBezTo>
                    <a:cubicBezTo>
                      <a:pt x="287" y="668"/>
                      <a:pt x="489" y="251"/>
                      <a:pt x="608" y="179"/>
                    </a:cubicBezTo>
                    <a:cubicBezTo>
                      <a:pt x="656" y="144"/>
                      <a:pt x="668" y="84"/>
                      <a:pt x="644" y="48"/>
                    </a:cubicBezTo>
                    <a:cubicBezTo>
                      <a:pt x="620" y="17"/>
                      <a:pt x="586" y="1"/>
                      <a:pt x="555"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5" name="Google Shape;1176;p8">
                <a:extLst>
                  <a:ext uri="{FF2B5EF4-FFF2-40B4-BE49-F238E27FC236}">
                    <a16:creationId xmlns:a16="http://schemas.microsoft.com/office/drawing/2014/main" id="{73B84E21-C82F-7FE9-CC11-0DFF80CFE33F}"/>
                  </a:ext>
                </a:extLst>
              </p:cNvPr>
              <p:cNvSpPr/>
              <p:nvPr/>
            </p:nvSpPr>
            <p:spPr>
              <a:xfrm>
                <a:off x="2617674" y="3979885"/>
                <a:ext cx="10916" cy="34516"/>
              </a:xfrm>
              <a:custGeom>
                <a:avLst/>
                <a:gdLst/>
                <a:ahLst/>
                <a:cxnLst/>
                <a:rect l="l" t="t" r="r" b="b"/>
                <a:pathLst>
                  <a:path w="346" h="1094" extrusionOk="0">
                    <a:moveTo>
                      <a:pt x="182" y="1"/>
                    </a:moveTo>
                    <a:cubicBezTo>
                      <a:pt x="143" y="1"/>
                      <a:pt x="113" y="23"/>
                      <a:pt x="96" y="58"/>
                    </a:cubicBezTo>
                    <a:cubicBezTo>
                      <a:pt x="1" y="296"/>
                      <a:pt x="132" y="951"/>
                      <a:pt x="143" y="1022"/>
                    </a:cubicBezTo>
                    <a:cubicBezTo>
                      <a:pt x="155" y="1070"/>
                      <a:pt x="191" y="1093"/>
                      <a:pt x="239" y="1093"/>
                    </a:cubicBezTo>
                    <a:lnTo>
                      <a:pt x="263" y="1093"/>
                    </a:lnTo>
                    <a:cubicBezTo>
                      <a:pt x="310" y="1081"/>
                      <a:pt x="346" y="1034"/>
                      <a:pt x="334" y="986"/>
                    </a:cubicBezTo>
                    <a:cubicBezTo>
                      <a:pt x="274" y="724"/>
                      <a:pt x="215" y="272"/>
                      <a:pt x="274" y="141"/>
                    </a:cubicBezTo>
                    <a:cubicBezTo>
                      <a:pt x="286" y="93"/>
                      <a:pt x="274" y="34"/>
                      <a:pt x="227" y="10"/>
                    </a:cubicBezTo>
                    <a:cubicBezTo>
                      <a:pt x="211" y="4"/>
                      <a:pt x="196" y="1"/>
                      <a:pt x="18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6" name="Google Shape;1177;p8">
                <a:extLst>
                  <a:ext uri="{FF2B5EF4-FFF2-40B4-BE49-F238E27FC236}">
                    <a16:creationId xmlns:a16="http://schemas.microsoft.com/office/drawing/2014/main" id="{1E22BD5A-BAFF-5924-A40D-BAB7EDB19C7E}"/>
                  </a:ext>
                </a:extLst>
              </p:cNvPr>
              <p:cNvSpPr/>
              <p:nvPr/>
            </p:nvSpPr>
            <p:spPr>
              <a:xfrm>
                <a:off x="2640201" y="3953225"/>
                <a:ext cx="10948" cy="34516"/>
              </a:xfrm>
              <a:custGeom>
                <a:avLst/>
                <a:gdLst/>
                <a:ahLst/>
                <a:cxnLst/>
                <a:rect l="l" t="t" r="r" b="b"/>
                <a:pathLst>
                  <a:path w="347" h="1094" extrusionOk="0">
                    <a:moveTo>
                      <a:pt x="187" y="0"/>
                    </a:moveTo>
                    <a:cubicBezTo>
                      <a:pt x="150" y="0"/>
                      <a:pt x="114" y="22"/>
                      <a:pt x="96" y="57"/>
                    </a:cubicBezTo>
                    <a:cubicBezTo>
                      <a:pt x="1" y="295"/>
                      <a:pt x="132" y="938"/>
                      <a:pt x="144" y="1022"/>
                    </a:cubicBezTo>
                    <a:cubicBezTo>
                      <a:pt x="156" y="1057"/>
                      <a:pt x="203" y="1093"/>
                      <a:pt x="239" y="1093"/>
                    </a:cubicBezTo>
                    <a:lnTo>
                      <a:pt x="263" y="1093"/>
                    </a:lnTo>
                    <a:cubicBezTo>
                      <a:pt x="311" y="1081"/>
                      <a:pt x="346" y="1034"/>
                      <a:pt x="334" y="974"/>
                    </a:cubicBezTo>
                    <a:cubicBezTo>
                      <a:pt x="275" y="724"/>
                      <a:pt x="215" y="272"/>
                      <a:pt x="275" y="129"/>
                    </a:cubicBezTo>
                    <a:cubicBezTo>
                      <a:pt x="299" y="81"/>
                      <a:pt x="275" y="33"/>
                      <a:pt x="227" y="10"/>
                    </a:cubicBezTo>
                    <a:cubicBezTo>
                      <a:pt x="214" y="3"/>
                      <a:pt x="201" y="0"/>
                      <a:pt x="18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7" name="Google Shape;1178;p8">
                <a:extLst>
                  <a:ext uri="{FF2B5EF4-FFF2-40B4-BE49-F238E27FC236}">
                    <a16:creationId xmlns:a16="http://schemas.microsoft.com/office/drawing/2014/main" id="{299D7BD8-6B7F-5417-8EEA-6FEDE1C4E7DE}"/>
                  </a:ext>
                </a:extLst>
              </p:cNvPr>
              <p:cNvSpPr/>
              <p:nvPr/>
            </p:nvSpPr>
            <p:spPr>
              <a:xfrm>
                <a:off x="2619188" y="4037590"/>
                <a:ext cx="16185" cy="33159"/>
              </a:xfrm>
              <a:custGeom>
                <a:avLst/>
                <a:gdLst/>
                <a:ahLst/>
                <a:cxnLst/>
                <a:rect l="l" t="t" r="r" b="b"/>
                <a:pathLst>
                  <a:path w="513" h="1051" extrusionOk="0">
                    <a:moveTo>
                      <a:pt x="132" y="0"/>
                    </a:moveTo>
                    <a:cubicBezTo>
                      <a:pt x="84" y="0"/>
                      <a:pt x="48" y="33"/>
                      <a:pt x="48" y="74"/>
                    </a:cubicBezTo>
                    <a:cubicBezTo>
                      <a:pt x="0" y="336"/>
                      <a:pt x="286" y="931"/>
                      <a:pt x="322" y="1003"/>
                    </a:cubicBezTo>
                    <a:cubicBezTo>
                      <a:pt x="334" y="1038"/>
                      <a:pt x="369" y="1050"/>
                      <a:pt x="405" y="1050"/>
                    </a:cubicBezTo>
                    <a:cubicBezTo>
                      <a:pt x="417" y="1050"/>
                      <a:pt x="429" y="1050"/>
                      <a:pt x="441" y="1038"/>
                    </a:cubicBezTo>
                    <a:cubicBezTo>
                      <a:pt x="488" y="1015"/>
                      <a:pt x="512" y="967"/>
                      <a:pt x="488" y="919"/>
                    </a:cubicBezTo>
                    <a:cubicBezTo>
                      <a:pt x="369" y="681"/>
                      <a:pt x="203" y="253"/>
                      <a:pt x="226" y="110"/>
                    </a:cubicBezTo>
                    <a:cubicBezTo>
                      <a:pt x="238" y="50"/>
                      <a:pt x="203" y="3"/>
                      <a:pt x="155" y="3"/>
                    </a:cubicBezTo>
                    <a:cubicBezTo>
                      <a:pt x="147" y="1"/>
                      <a:pt x="140" y="0"/>
                      <a:pt x="13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8" name="Google Shape;1179;p8">
                <a:extLst>
                  <a:ext uri="{FF2B5EF4-FFF2-40B4-BE49-F238E27FC236}">
                    <a16:creationId xmlns:a16="http://schemas.microsoft.com/office/drawing/2014/main" id="{B870EB52-43EB-919F-14E2-7FF9A96D546A}"/>
                  </a:ext>
                </a:extLst>
              </p:cNvPr>
              <p:cNvSpPr/>
              <p:nvPr/>
            </p:nvSpPr>
            <p:spPr>
              <a:xfrm>
                <a:off x="2638718" y="4002569"/>
                <a:ext cx="10916" cy="34358"/>
              </a:xfrm>
              <a:custGeom>
                <a:avLst/>
                <a:gdLst/>
                <a:ahLst/>
                <a:cxnLst/>
                <a:rect l="l" t="t" r="r" b="b"/>
                <a:pathLst>
                  <a:path w="346" h="1089" extrusionOk="0">
                    <a:moveTo>
                      <a:pt x="192" y="1"/>
                    </a:moveTo>
                    <a:cubicBezTo>
                      <a:pt x="153" y="1"/>
                      <a:pt x="117" y="17"/>
                      <a:pt x="108" y="53"/>
                    </a:cubicBezTo>
                    <a:cubicBezTo>
                      <a:pt x="0" y="291"/>
                      <a:pt x="143" y="946"/>
                      <a:pt x="155" y="1017"/>
                    </a:cubicBezTo>
                    <a:cubicBezTo>
                      <a:pt x="167" y="1065"/>
                      <a:pt x="203" y="1089"/>
                      <a:pt x="250" y="1089"/>
                    </a:cubicBezTo>
                    <a:lnTo>
                      <a:pt x="262" y="1089"/>
                    </a:lnTo>
                    <a:cubicBezTo>
                      <a:pt x="322" y="1077"/>
                      <a:pt x="346" y="1029"/>
                      <a:pt x="334" y="982"/>
                    </a:cubicBezTo>
                    <a:cubicBezTo>
                      <a:pt x="286" y="720"/>
                      <a:pt x="227" y="267"/>
                      <a:pt x="274" y="136"/>
                    </a:cubicBezTo>
                    <a:cubicBezTo>
                      <a:pt x="298" y="89"/>
                      <a:pt x="274" y="29"/>
                      <a:pt x="227" y="5"/>
                    </a:cubicBezTo>
                    <a:cubicBezTo>
                      <a:pt x="215" y="2"/>
                      <a:pt x="203" y="1"/>
                      <a:pt x="192"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09" name="Google Shape;1180;p8">
                <a:extLst>
                  <a:ext uri="{FF2B5EF4-FFF2-40B4-BE49-F238E27FC236}">
                    <a16:creationId xmlns:a16="http://schemas.microsoft.com/office/drawing/2014/main" id="{56173817-7E22-66D7-7F79-1D0C2D86B7B8}"/>
                  </a:ext>
                </a:extLst>
              </p:cNvPr>
              <p:cNvSpPr/>
              <p:nvPr/>
            </p:nvSpPr>
            <p:spPr>
              <a:xfrm>
                <a:off x="2297252" y="4023014"/>
                <a:ext cx="9812" cy="34579"/>
              </a:xfrm>
              <a:custGeom>
                <a:avLst/>
                <a:gdLst/>
                <a:ahLst/>
                <a:cxnLst/>
                <a:rect l="l" t="t" r="r" b="b"/>
                <a:pathLst>
                  <a:path w="311" h="1096" extrusionOk="0">
                    <a:moveTo>
                      <a:pt x="192" y="0"/>
                    </a:moveTo>
                    <a:cubicBezTo>
                      <a:pt x="162" y="0"/>
                      <a:pt x="136" y="16"/>
                      <a:pt x="120" y="48"/>
                    </a:cubicBezTo>
                    <a:cubicBezTo>
                      <a:pt x="1" y="286"/>
                      <a:pt x="96" y="941"/>
                      <a:pt x="108" y="1012"/>
                    </a:cubicBezTo>
                    <a:cubicBezTo>
                      <a:pt x="108" y="1060"/>
                      <a:pt x="155" y="1096"/>
                      <a:pt x="191" y="1096"/>
                    </a:cubicBezTo>
                    <a:lnTo>
                      <a:pt x="215" y="1096"/>
                    </a:lnTo>
                    <a:cubicBezTo>
                      <a:pt x="263" y="1084"/>
                      <a:pt x="298" y="1036"/>
                      <a:pt x="286" y="988"/>
                    </a:cubicBezTo>
                    <a:cubicBezTo>
                      <a:pt x="251" y="727"/>
                      <a:pt x="215" y="274"/>
                      <a:pt x="286" y="131"/>
                    </a:cubicBezTo>
                    <a:cubicBezTo>
                      <a:pt x="310" y="84"/>
                      <a:pt x="286" y="36"/>
                      <a:pt x="239" y="12"/>
                    </a:cubicBezTo>
                    <a:cubicBezTo>
                      <a:pt x="223" y="4"/>
                      <a:pt x="207" y="0"/>
                      <a:pt x="192"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0" name="Google Shape;1181;p8">
                <a:extLst>
                  <a:ext uri="{FF2B5EF4-FFF2-40B4-BE49-F238E27FC236}">
                    <a16:creationId xmlns:a16="http://schemas.microsoft.com/office/drawing/2014/main" id="{9928B1D5-B60C-A56D-E184-8867485E2B39}"/>
                  </a:ext>
                </a:extLst>
              </p:cNvPr>
              <p:cNvSpPr/>
              <p:nvPr/>
            </p:nvSpPr>
            <p:spPr>
              <a:xfrm>
                <a:off x="2301764" y="4071790"/>
                <a:ext cx="20697" cy="30887"/>
              </a:xfrm>
              <a:custGeom>
                <a:avLst/>
                <a:gdLst/>
                <a:ahLst/>
                <a:cxnLst/>
                <a:rect l="l" t="t" r="r" b="b"/>
                <a:pathLst>
                  <a:path w="656" h="979" extrusionOk="0">
                    <a:moveTo>
                      <a:pt x="111" y="0"/>
                    </a:moveTo>
                    <a:cubicBezTo>
                      <a:pt x="106" y="0"/>
                      <a:pt x="101" y="1"/>
                      <a:pt x="96" y="2"/>
                    </a:cubicBezTo>
                    <a:cubicBezTo>
                      <a:pt x="36" y="2"/>
                      <a:pt x="0" y="50"/>
                      <a:pt x="0" y="97"/>
                    </a:cubicBezTo>
                    <a:cubicBezTo>
                      <a:pt x="12" y="359"/>
                      <a:pt x="417" y="883"/>
                      <a:pt x="465" y="943"/>
                    </a:cubicBezTo>
                    <a:cubicBezTo>
                      <a:pt x="489" y="966"/>
                      <a:pt x="512" y="978"/>
                      <a:pt x="536" y="978"/>
                    </a:cubicBezTo>
                    <a:cubicBezTo>
                      <a:pt x="560" y="978"/>
                      <a:pt x="584" y="966"/>
                      <a:pt x="596" y="955"/>
                    </a:cubicBezTo>
                    <a:cubicBezTo>
                      <a:pt x="643" y="919"/>
                      <a:pt x="655" y="871"/>
                      <a:pt x="620" y="824"/>
                    </a:cubicBezTo>
                    <a:cubicBezTo>
                      <a:pt x="453" y="621"/>
                      <a:pt x="203" y="240"/>
                      <a:pt x="191" y="97"/>
                    </a:cubicBezTo>
                    <a:cubicBezTo>
                      <a:pt x="191" y="44"/>
                      <a:pt x="153" y="0"/>
                      <a:pt x="11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1" name="Google Shape;1182;p8">
                <a:extLst>
                  <a:ext uri="{FF2B5EF4-FFF2-40B4-BE49-F238E27FC236}">
                    <a16:creationId xmlns:a16="http://schemas.microsoft.com/office/drawing/2014/main" id="{4907747C-8E43-61A9-9904-6A05ADDF4079}"/>
                  </a:ext>
                </a:extLst>
              </p:cNvPr>
              <p:cNvSpPr/>
              <p:nvPr/>
            </p:nvSpPr>
            <p:spPr>
              <a:xfrm>
                <a:off x="2295738" y="3960639"/>
                <a:ext cx="10569" cy="34232"/>
              </a:xfrm>
              <a:custGeom>
                <a:avLst/>
                <a:gdLst/>
                <a:ahLst/>
                <a:cxnLst/>
                <a:rect l="l" t="t" r="r" b="b"/>
                <a:pathLst>
                  <a:path w="335" h="1085" extrusionOk="0">
                    <a:moveTo>
                      <a:pt x="228" y="1"/>
                    </a:moveTo>
                    <a:cubicBezTo>
                      <a:pt x="197" y="1"/>
                      <a:pt x="168" y="17"/>
                      <a:pt x="144" y="48"/>
                    </a:cubicBezTo>
                    <a:cubicBezTo>
                      <a:pt x="1" y="263"/>
                      <a:pt x="25" y="918"/>
                      <a:pt x="25" y="1001"/>
                    </a:cubicBezTo>
                    <a:cubicBezTo>
                      <a:pt x="25" y="1049"/>
                      <a:pt x="72" y="1084"/>
                      <a:pt x="120" y="1084"/>
                    </a:cubicBezTo>
                    <a:cubicBezTo>
                      <a:pt x="180" y="1084"/>
                      <a:pt x="215" y="1049"/>
                      <a:pt x="215" y="989"/>
                    </a:cubicBezTo>
                    <a:cubicBezTo>
                      <a:pt x="203" y="727"/>
                      <a:pt x="227" y="275"/>
                      <a:pt x="299" y="144"/>
                    </a:cubicBezTo>
                    <a:cubicBezTo>
                      <a:pt x="334" y="108"/>
                      <a:pt x="322" y="48"/>
                      <a:pt x="275" y="13"/>
                    </a:cubicBezTo>
                    <a:cubicBezTo>
                      <a:pt x="259" y="5"/>
                      <a:pt x="243" y="1"/>
                      <a:pt x="22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2" name="Google Shape;1183;p8">
                <a:extLst>
                  <a:ext uri="{FF2B5EF4-FFF2-40B4-BE49-F238E27FC236}">
                    <a16:creationId xmlns:a16="http://schemas.microsoft.com/office/drawing/2014/main" id="{E3B34656-5AD5-B787-A177-47D5F7F120A2}"/>
                  </a:ext>
                </a:extLst>
              </p:cNvPr>
              <p:cNvSpPr/>
              <p:nvPr/>
            </p:nvSpPr>
            <p:spPr>
              <a:xfrm>
                <a:off x="2915191" y="3939375"/>
                <a:ext cx="12809" cy="34074"/>
              </a:xfrm>
              <a:custGeom>
                <a:avLst/>
                <a:gdLst/>
                <a:ahLst/>
                <a:cxnLst/>
                <a:rect l="l" t="t" r="r" b="b"/>
                <a:pathLst>
                  <a:path w="406" h="1080" extrusionOk="0">
                    <a:moveTo>
                      <a:pt x="104" y="0"/>
                    </a:moveTo>
                    <a:cubicBezTo>
                      <a:pt x="93" y="0"/>
                      <a:pt x="82" y="3"/>
                      <a:pt x="72" y="8"/>
                    </a:cubicBezTo>
                    <a:cubicBezTo>
                      <a:pt x="24" y="20"/>
                      <a:pt x="0" y="68"/>
                      <a:pt x="12" y="115"/>
                    </a:cubicBezTo>
                    <a:cubicBezTo>
                      <a:pt x="96" y="365"/>
                      <a:pt x="191" y="818"/>
                      <a:pt x="155" y="961"/>
                    </a:cubicBezTo>
                    <a:cubicBezTo>
                      <a:pt x="131" y="1008"/>
                      <a:pt x="167" y="1056"/>
                      <a:pt x="215" y="1080"/>
                    </a:cubicBezTo>
                    <a:lnTo>
                      <a:pt x="238" y="1080"/>
                    </a:lnTo>
                    <a:cubicBezTo>
                      <a:pt x="286" y="1080"/>
                      <a:pt x="322" y="1056"/>
                      <a:pt x="334" y="1008"/>
                    </a:cubicBezTo>
                    <a:cubicBezTo>
                      <a:pt x="405" y="770"/>
                      <a:pt x="215" y="139"/>
                      <a:pt x="191" y="68"/>
                    </a:cubicBezTo>
                    <a:cubicBezTo>
                      <a:pt x="182" y="30"/>
                      <a:pt x="143" y="0"/>
                      <a:pt x="104"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3" name="Google Shape;1184;p8">
                <a:extLst>
                  <a:ext uri="{FF2B5EF4-FFF2-40B4-BE49-F238E27FC236}">
                    <a16:creationId xmlns:a16="http://schemas.microsoft.com/office/drawing/2014/main" id="{F4E766A5-979D-2E45-13C1-90C6EC7AF820}"/>
                  </a:ext>
                </a:extLst>
              </p:cNvPr>
              <p:cNvSpPr/>
              <p:nvPr/>
            </p:nvSpPr>
            <p:spPr>
              <a:xfrm>
                <a:off x="2966649" y="3972565"/>
                <a:ext cx="13188" cy="33948"/>
              </a:xfrm>
              <a:custGeom>
                <a:avLst/>
                <a:gdLst/>
                <a:ahLst/>
                <a:cxnLst/>
                <a:rect l="l" t="t" r="r" b="b"/>
                <a:pathLst>
                  <a:path w="418" h="1076" extrusionOk="0">
                    <a:moveTo>
                      <a:pt x="108" y="1"/>
                    </a:moveTo>
                    <a:cubicBezTo>
                      <a:pt x="100" y="1"/>
                      <a:pt x="92" y="2"/>
                      <a:pt x="84" y="4"/>
                    </a:cubicBezTo>
                    <a:cubicBezTo>
                      <a:pt x="36" y="16"/>
                      <a:pt x="1" y="75"/>
                      <a:pt x="24" y="123"/>
                    </a:cubicBezTo>
                    <a:cubicBezTo>
                      <a:pt x="96" y="373"/>
                      <a:pt x="203" y="813"/>
                      <a:pt x="155" y="956"/>
                    </a:cubicBezTo>
                    <a:cubicBezTo>
                      <a:pt x="143" y="1004"/>
                      <a:pt x="167" y="1063"/>
                      <a:pt x="215" y="1075"/>
                    </a:cubicBezTo>
                    <a:lnTo>
                      <a:pt x="251" y="1075"/>
                    </a:lnTo>
                    <a:cubicBezTo>
                      <a:pt x="286" y="1075"/>
                      <a:pt x="322" y="1052"/>
                      <a:pt x="334" y="1016"/>
                    </a:cubicBezTo>
                    <a:cubicBezTo>
                      <a:pt x="417" y="766"/>
                      <a:pt x="215" y="135"/>
                      <a:pt x="203" y="63"/>
                    </a:cubicBezTo>
                    <a:cubicBezTo>
                      <a:pt x="183" y="24"/>
                      <a:pt x="147" y="1"/>
                      <a:pt x="108"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4" name="Google Shape;1185;p8">
                <a:extLst>
                  <a:ext uri="{FF2B5EF4-FFF2-40B4-BE49-F238E27FC236}">
                    <a16:creationId xmlns:a16="http://schemas.microsoft.com/office/drawing/2014/main" id="{90FD3BF9-E215-1CEC-F9AC-EF99427AE331}"/>
                  </a:ext>
                </a:extLst>
              </p:cNvPr>
              <p:cNvSpPr/>
              <p:nvPr/>
            </p:nvSpPr>
            <p:spPr>
              <a:xfrm>
                <a:off x="2936613" y="3974837"/>
                <a:ext cx="13156" cy="34295"/>
              </a:xfrm>
              <a:custGeom>
                <a:avLst/>
                <a:gdLst/>
                <a:ahLst/>
                <a:cxnLst/>
                <a:rect l="l" t="t" r="r" b="b"/>
                <a:pathLst>
                  <a:path w="417" h="1087" extrusionOk="0">
                    <a:moveTo>
                      <a:pt x="108" y="0"/>
                    </a:moveTo>
                    <a:cubicBezTo>
                      <a:pt x="100" y="0"/>
                      <a:pt x="92" y="1"/>
                      <a:pt x="83" y="3"/>
                    </a:cubicBezTo>
                    <a:cubicBezTo>
                      <a:pt x="36" y="27"/>
                      <a:pt x="0" y="75"/>
                      <a:pt x="24" y="122"/>
                    </a:cubicBezTo>
                    <a:cubicBezTo>
                      <a:pt x="95" y="372"/>
                      <a:pt x="202" y="813"/>
                      <a:pt x="167" y="956"/>
                    </a:cubicBezTo>
                    <a:cubicBezTo>
                      <a:pt x="143" y="1015"/>
                      <a:pt x="167" y="1063"/>
                      <a:pt x="226" y="1075"/>
                    </a:cubicBezTo>
                    <a:cubicBezTo>
                      <a:pt x="226" y="1087"/>
                      <a:pt x="238" y="1087"/>
                      <a:pt x="250" y="1087"/>
                    </a:cubicBezTo>
                    <a:cubicBezTo>
                      <a:pt x="286" y="1087"/>
                      <a:pt x="333" y="1051"/>
                      <a:pt x="333" y="1015"/>
                    </a:cubicBezTo>
                    <a:cubicBezTo>
                      <a:pt x="417" y="777"/>
                      <a:pt x="226" y="134"/>
                      <a:pt x="202" y="63"/>
                    </a:cubicBezTo>
                    <a:cubicBezTo>
                      <a:pt x="183" y="23"/>
                      <a:pt x="147" y="0"/>
                      <a:pt x="108"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5" name="Google Shape;1186;p8">
                <a:extLst>
                  <a:ext uri="{FF2B5EF4-FFF2-40B4-BE49-F238E27FC236}">
                    <a16:creationId xmlns:a16="http://schemas.microsoft.com/office/drawing/2014/main" id="{C8039F27-2B91-00D7-C758-8EC9C5722B5B}"/>
                  </a:ext>
                </a:extLst>
              </p:cNvPr>
              <p:cNvSpPr/>
              <p:nvPr/>
            </p:nvSpPr>
            <p:spPr>
              <a:xfrm>
                <a:off x="2931344" y="4026295"/>
                <a:ext cx="13188" cy="34295"/>
              </a:xfrm>
              <a:custGeom>
                <a:avLst/>
                <a:gdLst/>
                <a:ahLst/>
                <a:cxnLst/>
                <a:rect l="l" t="t" r="r" b="b"/>
                <a:pathLst>
                  <a:path w="418" h="1087" extrusionOk="0">
                    <a:moveTo>
                      <a:pt x="107" y="0"/>
                    </a:moveTo>
                    <a:cubicBezTo>
                      <a:pt x="100" y="0"/>
                      <a:pt x="92" y="1"/>
                      <a:pt x="84" y="3"/>
                    </a:cubicBezTo>
                    <a:cubicBezTo>
                      <a:pt x="36" y="27"/>
                      <a:pt x="0" y="75"/>
                      <a:pt x="12" y="122"/>
                    </a:cubicBezTo>
                    <a:cubicBezTo>
                      <a:pt x="96" y="372"/>
                      <a:pt x="203" y="825"/>
                      <a:pt x="155" y="968"/>
                    </a:cubicBezTo>
                    <a:cubicBezTo>
                      <a:pt x="143" y="1015"/>
                      <a:pt x="167" y="1063"/>
                      <a:pt x="215" y="1075"/>
                    </a:cubicBezTo>
                    <a:cubicBezTo>
                      <a:pt x="227" y="1087"/>
                      <a:pt x="238" y="1087"/>
                      <a:pt x="250" y="1087"/>
                    </a:cubicBezTo>
                    <a:cubicBezTo>
                      <a:pt x="286" y="1087"/>
                      <a:pt x="322" y="1063"/>
                      <a:pt x="334" y="1015"/>
                    </a:cubicBezTo>
                    <a:cubicBezTo>
                      <a:pt x="417" y="777"/>
                      <a:pt x="215" y="146"/>
                      <a:pt x="191" y="75"/>
                    </a:cubicBezTo>
                    <a:cubicBezTo>
                      <a:pt x="181" y="25"/>
                      <a:pt x="146"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6" name="Google Shape;1187;p8">
                <a:extLst>
                  <a:ext uri="{FF2B5EF4-FFF2-40B4-BE49-F238E27FC236}">
                    <a16:creationId xmlns:a16="http://schemas.microsoft.com/office/drawing/2014/main" id="{F8CB771A-6DA1-C93D-A2EF-73F65E096F46}"/>
                  </a:ext>
                </a:extLst>
              </p:cNvPr>
              <p:cNvSpPr/>
              <p:nvPr/>
            </p:nvSpPr>
            <p:spPr>
              <a:xfrm>
                <a:off x="2956868" y="4037211"/>
                <a:ext cx="12052" cy="33916"/>
              </a:xfrm>
              <a:custGeom>
                <a:avLst/>
                <a:gdLst/>
                <a:ahLst/>
                <a:cxnLst/>
                <a:rect l="l" t="t" r="r" b="b"/>
                <a:pathLst>
                  <a:path w="382" h="1075" extrusionOk="0">
                    <a:moveTo>
                      <a:pt x="280" y="1"/>
                    </a:moveTo>
                    <a:cubicBezTo>
                      <a:pt x="230" y="1"/>
                      <a:pt x="191" y="43"/>
                      <a:pt x="191" y="86"/>
                    </a:cubicBezTo>
                    <a:cubicBezTo>
                      <a:pt x="180" y="348"/>
                      <a:pt x="120" y="800"/>
                      <a:pt x="37" y="919"/>
                    </a:cubicBezTo>
                    <a:cubicBezTo>
                      <a:pt x="1" y="967"/>
                      <a:pt x="1" y="1027"/>
                      <a:pt x="49" y="1050"/>
                    </a:cubicBezTo>
                    <a:cubicBezTo>
                      <a:pt x="60" y="1074"/>
                      <a:pt x="84" y="1074"/>
                      <a:pt x="108" y="1074"/>
                    </a:cubicBezTo>
                    <a:cubicBezTo>
                      <a:pt x="132" y="1074"/>
                      <a:pt x="168" y="1062"/>
                      <a:pt x="180" y="1039"/>
                    </a:cubicBezTo>
                    <a:cubicBezTo>
                      <a:pt x="334" y="836"/>
                      <a:pt x="382" y="169"/>
                      <a:pt x="382" y="98"/>
                    </a:cubicBezTo>
                    <a:cubicBezTo>
                      <a:pt x="382" y="50"/>
                      <a:pt x="346" y="3"/>
                      <a:pt x="299" y="3"/>
                    </a:cubicBezTo>
                    <a:cubicBezTo>
                      <a:pt x="292" y="1"/>
                      <a:pt x="286" y="1"/>
                      <a:pt x="28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7" name="Google Shape;1188;p8">
                <a:extLst>
                  <a:ext uri="{FF2B5EF4-FFF2-40B4-BE49-F238E27FC236}">
                    <a16:creationId xmlns:a16="http://schemas.microsoft.com/office/drawing/2014/main" id="{50B28CDE-6568-7812-C3D0-2FD0C1B045CB}"/>
                  </a:ext>
                </a:extLst>
              </p:cNvPr>
              <p:cNvSpPr/>
              <p:nvPr/>
            </p:nvSpPr>
            <p:spPr>
              <a:xfrm>
                <a:off x="2952388" y="3919593"/>
                <a:ext cx="12778" cy="34326"/>
              </a:xfrm>
              <a:custGeom>
                <a:avLst/>
                <a:gdLst/>
                <a:ahLst/>
                <a:cxnLst/>
                <a:rect l="l" t="t" r="r" b="b"/>
                <a:pathLst>
                  <a:path w="405" h="1088" extrusionOk="0">
                    <a:moveTo>
                      <a:pt x="97" y="1"/>
                    </a:moveTo>
                    <a:cubicBezTo>
                      <a:pt x="88" y="1"/>
                      <a:pt x="80" y="2"/>
                      <a:pt x="72" y="4"/>
                    </a:cubicBezTo>
                    <a:cubicBezTo>
                      <a:pt x="24" y="16"/>
                      <a:pt x="0" y="75"/>
                      <a:pt x="12" y="123"/>
                    </a:cubicBezTo>
                    <a:cubicBezTo>
                      <a:pt x="95" y="373"/>
                      <a:pt x="191" y="814"/>
                      <a:pt x="155" y="957"/>
                    </a:cubicBezTo>
                    <a:cubicBezTo>
                      <a:pt x="131" y="1004"/>
                      <a:pt x="167" y="1064"/>
                      <a:pt x="214" y="1076"/>
                    </a:cubicBezTo>
                    <a:cubicBezTo>
                      <a:pt x="226" y="1076"/>
                      <a:pt x="226" y="1087"/>
                      <a:pt x="238" y="1087"/>
                    </a:cubicBezTo>
                    <a:cubicBezTo>
                      <a:pt x="274" y="1087"/>
                      <a:pt x="322" y="1052"/>
                      <a:pt x="333" y="1016"/>
                    </a:cubicBezTo>
                    <a:cubicBezTo>
                      <a:pt x="405" y="766"/>
                      <a:pt x="214" y="135"/>
                      <a:pt x="191" y="64"/>
                    </a:cubicBezTo>
                    <a:cubicBezTo>
                      <a:pt x="181" y="24"/>
                      <a:pt x="138" y="1"/>
                      <a:pt x="97"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8" name="Google Shape;1189;p8">
                <a:extLst>
                  <a:ext uri="{FF2B5EF4-FFF2-40B4-BE49-F238E27FC236}">
                    <a16:creationId xmlns:a16="http://schemas.microsoft.com/office/drawing/2014/main" id="{FBE14AA3-F741-A1DB-A02F-87E29F479F16}"/>
                  </a:ext>
                </a:extLst>
              </p:cNvPr>
              <p:cNvSpPr/>
              <p:nvPr/>
            </p:nvSpPr>
            <p:spPr>
              <a:xfrm>
                <a:off x="2285989" y="3488367"/>
                <a:ext cx="205517" cy="203718"/>
              </a:xfrm>
              <a:custGeom>
                <a:avLst/>
                <a:gdLst/>
                <a:ahLst/>
                <a:cxnLst/>
                <a:rect l="l" t="t" r="r" b="b"/>
                <a:pathLst>
                  <a:path w="6514" h="6457" extrusionOk="0">
                    <a:moveTo>
                      <a:pt x="4490" y="1"/>
                    </a:moveTo>
                    <a:cubicBezTo>
                      <a:pt x="4482" y="1"/>
                      <a:pt x="4473" y="2"/>
                      <a:pt x="4465" y="4"/>
                    </a:cubicBezTo>
                    <a:cubicBezTo>
                      <a:pt x="3001" y="480"/>
                      <a:pt x="548" y="2468"/>
                      <a:pt x="143" y="4242"/>
                    </a:cubicBezTo>
                    <a:cubicBezTo>
                      <a:pt x="0" y="4897"/>
                      <a:pt x="155" y="5445"/>
                      <a:pt x="608" y="5862"/>
                    </a:cubicBezTo>
                    <a:cubicBezTo>
                      <a:pt x="1048" y="6278"/>
                      <a:pt x="1667" y="6457"/>
                      <a:pt x="2322" y="6457"/>
                    </a:cubicBezTo>
                    <a:cubicBezTo>
                      <a:pt x="3537" y="6457"/>
                      <a:pt x="4906" y="5873"/>
                      <a:pt x="5703" y="5183"/>
                    </a:cubicBezTo>
                    <a:cubicBezTo>
                      <a:pt x="6323" y="4635"/>
                      <a:pt x="6513" y="4099"/>
                      <a:pt x="6215" y="3695"/>
                    </a:cubicBezTo>
                    <a:cubicBezTo>
                      <a:pt x="5917" y="3266"/>
                      <a:pt x="5436" y="3119"/>
                      <a:pt x="4918" y="3119"/>
                    </a:cubicBezTo>
                    <a:cubicBezTo>
                      <a:pt x="3824" y="3119"/>
                      <a:pt x="2561" y="3773"/>
                      <a:pt x="2489" y="3814"/>
                    </a:cubicBezTo>
                    <a:cubicBezTo>
                      <a:pt x="2441" y="3837"/>
                      <a:pt x="2417" y="3897"/>
                      <a:pt x="2441" y="3945"/>
                    </a:cubicBezTo>
                    <a:cubicBezTo>
                      <a:pt x="2465" y="3976"/>
                      <a:pt x="2494" y="3992"/>
                      <a:pt x="2525" y="3992"/>
                    </a:cubicBezTo>
                    <a:cubicBezTo>
                      <a:pt x="2540" y="3992"/>
                      <a:pt x="2556" y="3988"/>
                      <a:pt x="2572" y="3980"/>
                    </a:cubicBezTo>
                    <a:cubicBezTo>
                      <a:pt x="2589" y="3972"/>
                      <a:pt x="3867" y="3313"/>
                      <a:pt x="4924" y="3313"/>
                    </a:cubicBezTo>
                    <a:cubicBezTo>
                      <a:pt x="5386" y="3313"/>
                      <a:pt x="5807" y="3439"/>
                      <a:pt x="6061" y="3802"/>
                    </a:cubicBezTo>
                    <a:cubicBezTo>
                      <a:pt x="6394" y="4254"/>
                      <a:pt x="5834" y="4814"/>
                      <a:pt x="5584" y="5040"/>
                    </a:cubicBezTo>
                    <a:cubicBezTo>
                      <a:pt x="4826" y="5697"/>
                      <a:pt x="3477" y="6261"/>
                      <a:pt x="2310" y="6261"/>
                    </a:cubicBezTo>
                    <a:cubicBezTo>
                      <a:pt x="1700" y="6261"/>
                      <a:pt x="1139" y="6107"/>
                      <a:pt x="739" y="5731"/>
                    </a:cubicBezTo>
                    <a:cubicBezTo>
                      <a:pt x="334" y="5350"/>
                      <a:pt x="203" y="4873"/>
                      <a:pt x="334" y="4278"/>
                    </a:cubicBezTo>
                    <a:cubicBezTo>
                      <a:pt x="679" y="2718"/>
                      <a:pt x="2965" y="682"/>
                      <a:pt x="4513" y="182"/>
                    </a:cubicBezTo>
                    <a:cubicBezTo>
                      <a:pt x="4572" y="170"/>
                      <a:pt x="4596" y="111"/>
                      <a:pt x="4584" y="63"/>
                    </a:cubicBezTo>
                    <a:cubicBezTo>
                      <a:pt x="4565" y="24"/>
                      <a:pt x="4528" y="1"/>
                      <a:pt x="449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19" name="Google Shape;1190;p8">
                <a:extLst>
                  <a:ext uri="{FF2B5EF4-FFF2-40B4-BE49-F238E27FC236}">
                    <a16:creationId xmlns:a16="http://schemas.microsoft.com/office/drawing/2014/main" id="{E1AFC75B-2D89-E24F-AAE6-5B01E8DC089D}"/>
                  </a:ext>
                </a:extLst>
              </p:cNvPr>
              <p:cNvSpPr/>
              <p:nvPr/>
            </p:nvSpPr>
            <p:spPr>
              <a:xfrm>
                <a:off x="2390798" y="3598161"/>
                <a:ext cx="87551" cy="28963"/>
              </a:xfrm>
              <a:custGeom>
                <a:avLst/>
                <a:gdLst/>
                <a:ahLst/>
                <a:cxnLst/>
                <a:rect l="l" t="t" r="r" b="b"/>
                <a:pathLst>
                  <a:path w="2775" h="918" extrusionOk="0">
                    <a:moveTo>
                      <a:pt x="2655" y="0"/>
                    </a:moveTo>
                    <a:cubicBezTo>
                      <a:pt x="1822" y="119"/>
                      <a:pt x="143" y="703"/>
                      <a:pt x="72" y="738"/>
                    </a:cubicBezTo>
                    <a:cubicBezTo>
                      <a:pt x="24" y="750"/>
                      <a:pt x="0" y="810"/>
                      <a:pt x="24" y="858"/>
                    </a:cubicBezTo>
                    <a:cubicBezTo>
                      <a:pt x="36" y="893"/>
                      <a:pt x="72" y="917"/>
                      <a:pt x="107" y="917"/>
                    </a:cubicBezTo>
                    <a:cubicBezTo>
                      <a:pt x="119" y="917"/>
                      <a:pt x="131" y="917"/>
                      <a:pt x="131" y="905"/>
                    </a:cubicBezTo>
                    <a:cubicBezTo>
                      <a:pt x="155" y="905"/>
                      <a:pt x="1858" y="310"/>
                      <a:pt x="2679" y="191"/>
                    </a:cubicBezTo>
                    <a:cubicBezTo>
                      <a:pt x="2739" y="179"/>
                      <a:pt x="2774" y="131"/>
                      <a:pt x="2762" y="84"/>
                    </a:cubicBezTo>
                    <a:cubicBezTo>
                      <a:pt x="2762" y="36"/>
                      <a:pt x="2715" y="0"/>
                      <a:pt x="2655"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220" name="Google Shape;1191;p8">
                <a:extLst>
                  <a:ext uri="{FF2B5EF4-FFF2-40B4-BE49-F238E27FC236}">
                    <a16:creationId xmlns:a16="http://schemas.microsoft.com/office/drawing/2014/main" id="{288B4296-9867-7C41-32F0-20BE740AFA22}"/>
                  </a:ext>
                </a:extLst>
              </p:cNvPr>
              <p:cNvSpPr/>
              <p:nvPr/>
            </p:nvSpPr>
            <p:spPr>
              <a:xfrm>
                <a:off x="2400547" y="3612327"/>
                <a:ext cx="86068" cy="44075"/>
              </a:xfrm>
              <a:custGeom>
                <a:avLst/>
                <a:gdLst/>
                <a:ahLst/>
                <a:cxnLst/>
                <a:rect l="l" t="t" r="r" b="b"/>
                <a:pathLst>
                  <a:path w="2728" h="1397" extrusionOk="0">
                    <a:moveTo>
                      <a:pt x="2610" y="1"/>
                    </a:moveTo>
                    <a:cubicBezTo>
                      <a:pt x="2601" y="1"/>
                      <a:pt x="2593" y="2"/>
                      <a:pt x="2584" y="4"/>
                    </a:cubicBezTo>
                    <a:cubicBezTo>
                      <a:pt x="1882" y="278"/>
                      <a:pt x="144" y="1182"/>
                      <a:pt x="72" y="1218"/>
                    </a:cubicBezTo>
                    <a:cubicBezTo>
                      <a:pt x="25" y="1242"/>
                      <a:pt x="1" y="1302"/>
                      <a:pt x="37" y="1349"/>
                    </a:cubicBezTo>
                    <a:cubicBezTo>
                      <a:pt x="48" y="1385"/>
                      <a:pt x="84" y="1397"/>
                      <a:pt x="120" y="1397"/>
                    </a:cubicBezTo>
                    <a:cubicBezTo>
                      <a:pt x="132" y="1397"/>
                      <a:pt x="144" y="1397"/>
                      <a:pt x="156" y="1385"/>
                    </a:cubicBezTo>
                    <a:cubicBezTo>
                      <a:pt x="179" y="1385"/>
                      <a:pt x="1965" y="444"/>
                      <a:pt x="2656" y="182"/>
                    </a:cubicBezTo>
                    <a:cubicBezTo>
                      <a:pt x="2704" y="170"/>
                      <a:pt x="2727" y="111"/>
                      <a:pt x="2715" y="63"/>
                    </a:cubicBezTo>
                    <a:cubicBezTo>
                      <a:pt x="2696" y="24"/>
                      <a:pt x="2651" y="1"/>
                      <a:pt x="2610"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3" name="Google Shape;1192;p8">
              <a:extLst>
                <a:ext uri="{FF2B5EF4-FFF2-40B4-BE49-F238E27FC236}">
                  <a16:creationId xmlns:a16="http://schemas.microsoft.com/office/drawing/2014/main" id="{171D8F83-F369-5132-B7D5-02AE1F38459A}"/>
                </a:ext>
              </a:extLst>
            </p:cNvPr>
            <p:cNvGrpSpPr/>
            <p:nvPr/>
          </p:nvGrpSpPr>
          <p:grpSpPr>
            <a:xfrm>
              <a:off x="4772892" y="170100"/>
              <a:ext cx="760670" cy="1616748"/>
              <a:chOff x="8230542" y="2865663"/>
              <a:chExt cx="760670" cy="1616748"/>
            </a:xfrm>
          </p:grpSpPr>
          <p:sp>
            <p:nvSpPr>
              <p:cNvPr id="131" name="Google Shape;1193;p8">
                <a:extLst>
                  <a:ext uri="{FF2B5EF4-FFF2-40B4-BE49-F238E27FC236}">
                    <a16:creationId xmlns:a16="http://schemas.microsoft.com/office/drawing/2014/main" id="{74CC1FE1-0323-8D79-4AB5-4FBEFC044E4D}"/>
                  </a:ext>
                </a:extLst>
              </p:cNvPr>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2" name="Google Shape;1194;p8">
                <a:extLst>
                  <a:ext uri="{FF2B5EF4-FFF2-40B4-BE49-F238E27FC236}">
                    <a16:creationId xmlns:a16="http://schemas.microsoft.com/office/drawing/2014/main" id="{7029976B-56D3-D54C-8A3D-F21A56E2939B}"/>
                  </a:ext>
                </a:extLst>
              </p:cNvPr>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3" name="Google Shape;1195;p8">
                <a:extLst>
                  <a:ext uri="{FF2B5EF4-FFF2-40B4-BE49-F238E27FC236}">
                    <a16:creationId xmlns:a16="http://schemas.microsoft.com/office/drawing/2014/main" id="{D2C39FFC-4089-7CAD-24BA-211FBA2C3075}"/>
                  </a:ext>
                </a:extLst>
              </p:cNvPr>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4" name="Google Shape;1196;p8">
                <a:extLst>
                  <a:ext uri="{FF2B5EF4-FFF2-40B4-BE49-F238E27FC236}">
                    <a16:creationId xmlns:a16="http://schemas.microsoft.com/office/drawing/2014/main" id="{6FCA9F4D-2ABF-EE8F-27CA-2A90D1B8DC3F}"/>
                  </a:ext>
                </a:extLst>
              </p:cNvPr>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4" name="Google Shape;1197;p8">
              <a:extLst>
                <a:ext uri="{FF2B5EF4-FFF2-40B4-BE49-F238E27FC236}">
                  <a16:creationId xmlns:a16="http://schemas.microsoft.com/office/drawing/2014/main" id="{140C50CE-7EAD-7477-17F5-0FE7EDA00558}"/>
                </a:ext>
              </a:extLst>
            </p:cNvPr>
            <p:cNvGrpSpPr/>
            <p:nvPr/>
          </p:nvGrpSpPr>
          <p:grpSpPr>
            <a:xfrm>
              <a:off x="3943365" y="1436937"/>
              <a:ext cx="184649" cy="262079"/>
              <a:chOff x="7619190" y="700187"/>
              <a:chExt cx="184649" cy="262079"/>
            </a:xfrm>
          </p:grpSpPr>
          <p:sp>
            <p:nvSpPr>
              <p:cNvPr id="123" name="Google Shape;1198;p8">
                <a:extLst>
                  <a:ext uri="{FF2B5EF4-FFF2-40B4-BE49-F238E27FC236}">
                    <a16:creationId xmlns:a16="http://schemas.microsoft.com/office/drawing/2014/main" id="{456FF3A7-1FC0-08AC-D206-27ADE09392A7}"/>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4" name="Google Shape;1199;p8">
                <a:extLst>
                  <a:ext uri="{FF2B5EF4-FFF2-40B4-BE49-F238E27FC236}">
                    <a16:creationId xmlns:a16="http://schemas.microsoft.com/office/drawing/2014/main" id="{B491C269-F744-5AFC-6994-8E31FE2C8E88}"/>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5" name="Google Shape;1200;p8">
                <a:extLst>
                  <a:ext uri="{FF2B5EF4-FFF2-40B4-BE49-F238E27FC236}">
                    <a16:creationId xmlns:a16="http://schemas.microsoft.com/office/drawing/2014/main" id="{C46635BE-1A28-F4C4-6CC5-9973F6AFE143}"/>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6" name="Google Shape;1201;p8">
                <a:extLst>
                  <a:ext uri="{FF2B5EF4-FFF2-40B4-BE49-F238E27FC236}">
                    <a16:creationId xmlns:a16="http://schemas.microsoft.com/office/drawing/2014/main" id="{4FC0E69E-F614-F109-1644-2D1B16F1D894}"/>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7" name="Google Shape;1202;p8">
                <a:extLst>
                  <a:ext uri="{FF2B5EF4-FFF2-40B4-BE49-F238E27FC236}">
                    <a16:creationId xmlns:a16="http://schemas.microsoft.com/office/drawing/2014/main" id="{56257DB1-4DE2-D9D2-D385-BD8099DA37AC}"/>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8" name="Google Shape;1203;p8">
                <a:extLst>
                  <a:ext uri="{FF2B5EF4-FFF2-40B4-BE49-F238E27FC236}">
                    <a16:creationId xmlns:a16="http://schemas.microsoft.com/office/drawing/2014/main" id="{E4ECE074-7319-FC73-50E4-8DAFD00A5238}"/>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9" name="Google Shape;1204;p8">
                <a:extLst>
                  <a:ext uri="{FF2B5EF4-FFF2-40B4-BE49-F238E27FC236}">
                    <a16:creationId xmlns:a16="http://schemas.microsoft.com/office/drawing/2014/main" id="{907472D9-48F5-8E19-0F21-477EDF23C810}"/>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30" name="Google Shape;1205;p8">
                <a:extLst>
                  <a:ext uri="{FF2B5EF4-FFF2-40B4-BE49-F238E27FC236}">
                    <a16:creationId xmlns:a16="http://schemas.microsoft.com/office/drawing/2014/main" id="{7CEC7E96-9198-17B9-0C94-CAD48A92032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grpSp>
          <p:nvGrpSpPr>
            <p:cNvPr id="115" name="Google Shape;1206;p8">
              <a:extLst>
                <a:ext uri="{FF2B5EF4-FFF2-40B4-BE49-F238E27FC236}">
                  <a16:creationId xmlns:a16="http://schemas.microsoft.com/office/drawing/2014/main" id="{5510ED09-8D3D-1E87-55A8-1F4B87AAE42A}"/>
                </a:ext>
              </a:extLst>
            </p:cNvPr>
            <p:cNvGrpSpPr/>
            <p:nvPr/>
          </p:nvGrpSpPr>
          <p:grpSpPr>
            <a:xfrm rot="10800000">
              <a:off x="5130980" y="1074241"/>
              <a:ext cx="205871" cy="226202"/>
              <a:chOff x="7065678" y="829299"/>
              <a:chExt cx="205871" cy="226202"/>
            </a:xfrm>
          </p:grpSpPr>
          <p:sp>
            <p:nvSpPr>
              <p:cNvPr id="117" name="Google Shape;1207;p8">
                <a:extLst>
                  <a:ext uri="{FF2B5EF4-FFF2-40B4-BE49-F238E27FC236}">
                    <a16:creationId xmlns:a16="http://schemas.microsoft.com/office/drawing/2014/main" id="{30BC8B06-9C26-1220-07DE-C500AFC013D4}"/>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8" name="Google Shape;1208;p8">
                <a:extLst>
                  <a:ext uri="{FF2B5EF4-FFF2-40B4-BE49-F238E27FC236}">
                    <a16:creationId xmlns:a16="http://schemas.microsoft.com/office/drawing/2014/main" id="{DD2C75F9-DD9D-F695-8EDE-057C1AF5CAB9}"/>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19" name="Google Shape;1209;p8">
                <a:extLst>
                  <a:ext uri="{FF2B5EF4-FFF2-40B4-BE49-F238E27FC236}">
                    <a16:creationId xmlns:a16="http://schemas.microsoft.com/office/drawing/2014/main" id="{F8C727A4-94D6-1C34-B99B-C4645C8FBB1F}"/>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0" name="Google Shape;1210;p8">
                <a:extLst>
                  <a:ext uri="{FF2B5EF4-FFF2-40B4-BE49-F238E27FC236}">
                    <a16:creationId xmlns:a16="http://schemas.microsoft.com/office/drawing/2014/main" id="{B626D799-438B-38EA-E64E-DD6D8DCF9A2E}"/>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1" name="Google Shape;1211;p8">
                <a:extLst>
                  <a:ext uri="{FF2B5EF4-FFF2-40B4-BE49-F238E27FC236}">
                    <a16:creationId xmlns:a16="http://schemas.microsoft.com/office/drawing/2014/main" id="{33A1EA4C-1B77-E77B-449A-1058CEFE39A8}"/>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sp>
            <p:nvSpPr>
              <p:cNvPr id="122" name="Google Shape;1212;p8">
                <a:extLst>
                  <a:ext uri="{FF2B5EF4-FFF2-40B4-BE49-F238E27FC236}">
                    <a16:creationId xmlns:a16="http://schemas.microsoft.com/office/drawing/2014/main" id="{88EC277A-62C3-3592-925D-81B13F6CC9D6}"/>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116" name="Google Shape;1213;p8">
              <a:extLst>
                <a:ext uri="{FF2B5EF4-FFF2-40B4-BE49-F238E27FC236}">
                  <a16:creationId xmlns:a16="http://schemas.microsoft.com/office/drawing/2014/main" id="{9A02125E-8721-9CA1-78D5-111EA3363110}"/>
                </a:ext>
              </a:extLst>
            </p:cNvPr>
            <p:cNvSpPr/>
            <p:nvPr/>
          </p:nvSpPr>
          <p:spPr>
            <a:xfrm flipH="1">
              <a:off x="3863327" y="106903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a:buSzPts val="1400"/>
              </a:pPr>
              <a:endParaRPr dirty="0">
                <a:latin typeface="UTM Avo" panose="02040603050506020204" pitchFamily="18" charset="0"/>
              </a:endParaRPr>
            </a:p>
          </p:txBody>
        </p:sp>
      </p:grpSp>
      <p:sp>
        <p:nvSpPr>
          <p:cNvPr id="221" name="Google Shape;210;p17">
            <a:extLst>
              <a:ext uri="{FF2B5EF4-FFF2-40B4-BE49-F238E27FC236}">
                <a16:creationId xmlns:a16="http://schemas.microsoft.com/office/drawing/2014/main" id="{6833538B-34D7-FE41-FB04-63E6D4222BFF}"/>
              </a:ext>
            </a:extLst>
          </p:cNvPr>
          <p:cNvSpPr/>
          <p:nvPr/>
        </p:nvSpPr>
        <p:spPr>
          <a:xfrm>
            <a:off x="11376852" y="6091830"/>
            <a:ext cx="345179" cy="346613"/>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nvGrpSpPr>
          <p:cNvPr id="222" name="Google Shape;211;p17">
            <a:extLst>
              <a:ext uri="{FF2B5EF4-FFF2-40B4-BE49-F238E27FC236}">
                <a16:creationId xmlns:a16="http://schemas.microsoft.com/office/drawing/2014/main" id="{C80C29F1-E732-1160-0B51-B2C945EC3C81}"/>
              </a:ext>
            </a:extLst>
          </p:cNvPr>
          <p:cNvGrpSpPr/>
          <p:nvPr/>
        </p:nvGrpSpPr>
        <p:grpSpPr>
          <a:xfrm flipH="1">
            <a:off x="9443818" y="894866"/>
            <a:ext cx="2512031" cy="1377207"/>
            <a:chOff x="141287" y="3834954"/>
            <a:chExt cx="1884023" cy="1032905"/>
          </a:xfrm>
        </p:grpSpPr>
        <p:grpSp>
          <p:nvGrpSpPr>
            <p:cNvPr id="223" name="Google Shape;212;p17">
              <a:extLst>
                <a:ext uri="{FF2B5EF4-FFF2-40B4-BE49-F238E27FC236}">
                  <a16:creationId xmlns:a16="http://schemas.microsoft.com/office/drawing/2014/main" id="{BC8FF6CD-7CE4-9F91-DF93-EF0B1944C7A3}"/>
                </a:ext>
              </a:extLst>
            </p:cNvPr>
            <p:cNvGrpSpPr/>
            <p:nvPr/>
          </p:nvGrpSpPr>
          <p:grpSpPr>
            <a:xfrm flipH="1">
              <a:off x="141287" y="3834954"/>
              <a:ext cx="1884023" cy="1032905"/>
              <a:chOff x="7080704" y="1565977"/>
              <a:chExt cx="1884023" cy="1032905"/>
            </a:xfrm>
          </p:grpSpPr>
          <p:sp>
            <p:nvSpPr>
              <p:cNvPr id="231" name="Google Shape;213;p17">
                <a:extLst>
                  <a:ext uri="{FF2B5EF4-FFF2-40B4-BE49-F238E27FC236}">
                    <a16:creationId xmlns:a16="http://schemas.microsoft.com/office/drawing/2014/main" id="{835E9C5D-EE1B-CEAE-EC6A-CFC1E2B60667}"/>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2" name="Google Shape;214;p17">
                <a:extLst>
                  <a:ext uri="{FF2B5EF4-FFF2-40B4-BE49-F238E27FC236}">
                    <a16:creationId xmlns:a16="http://schemas.microsoft.com/office/drawing/2014/main" id="{49558753-7BF1-7019-268E-9CB836C8D3BC}"/>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3" name="Google Shape;215;p17">
                <a:extLst>
                  <a:ext uri="{FF2B5EF4-FFF2-40B4-BE49-F238E27FC236}">
                    <a16:creationId xmlns:a16="http://schemas.microsoft.com/office/drawing/2014/main" id="{6FB0694F-4F18-29C8-6C00-550BD7B8282C}"/>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4" name="Google Shape;216;p17">
                <a:extLst>
                  <a:ext uri="{FF2B5EF4-FFF2-40B4-BE49-F238E27FC236}">
                    <a16:creationId xmlns:a16="http://schemas.microsoft.com/office/drawing/2014/main" id="{2DEF99BE-8FA7-D79F-8A45-90B232CDB04E}"/>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5" name="Google Shape;217;p17">
                <a:extLst>
                  <a:ext uri="{FF2B5EF4-FFF2-40B4-BE49-F238E27FC236}">
                    <a16:creationId xmlns:a16="http://schemas.microsoft.com/office/drawing/2014/main" id="{5B5D0942-EC7B-8F60-7CA7-7B6F9CC72DA5}"/>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24" name="Google Shape;218;p17">
              <a:extLst>
                <a:ext uri="{FF2B5EF4-FFF2-40B4-BE49-F238E27FC236}">
                  <a16:creationId xmlns:a16="http://schemas.microsoft.com/office/drawing/2014/main" id="{BAEAE350-372B-6E8B-8D74-8245D71B9715}"/>
                </a:ext>
              </a:extLst>
            </p:cNvPr>
            <p:cNvGrpSpPr/>
            <p:nvPr/>
          </p:nvGrpSpPr>
          <p:grpSpPr>
            <a:xfrm rot="10800000">
              <a:off x="336199" y="4176149"/>
              <a:ext cx="205871" cy="226202"/>
              <a:chOff x="7065678" y="829299"/>
              <a:chExt cx="205871" cy="226202"/>
            </a:xfrm>
          </p:grpSpPr>
          <p:sp>
            <p:nvSpPr>
              <p:cNvPr id="225" name="Google Shape;219;p17">
                <a:extLst>
                  <a:ext uri="{FF2B5EF4-FFF2-40B4-BE49-F238E27FC236}">
                    <a16:creationId xmlns:a16="http://schemas.microsoft.com/office/drawing/2014/main" id="{4AB276A3-9188-04C4-359D-2AB5AF4C4CAA}"/>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6" name="Google Shape;220;p17">
                <a:extLst>
                  <a:ext uri="{FF2B5EF4-FFF2-40B4-BE49-F238E27FC236}">
                    <a16:creationId xmlns:a16="http://schemas.microsoft.com/office/drawing/2014/main" id="{D79447EA-D8E6-F4D5-6382-1C2E7D0DAE79}"/>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7" name="Google Shape;221;p17">
                <a:extLst>
                  <a:ext uri="{FF2B5EF4-FFF2-40B4-BE49-F238E27FC236}">
                    <a16:creationId xmlns:a16="http://schemas.microsoft.com/office/drawing/2014/main" id="{607ECBD2-51F8-FCBD-8DF6-A7257BA83D43}"/>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8" name="Google Shape;222;p17">
                <a:extLst>
                  <a:ext uri="{FF2B5EF4-FFF2-40B4-BE49-F238E27FC236}">
                    <a16:creationId xmlns:a16="http://schemas.microsoft.com/office/drawing/2014/main" id="{EB780A6C-A472-4467-74E3-7B604AB259DD}"/>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9" name="Google Shape;223;p17">
                <a:extLst>
                  <a:ext uri="{FF2B5EF4-FFF2-40B4-BE49-F238E27FC236}">
                    <a16:creationId xmlns:a16="http://schemas.microsoft.com/office/drawing/2014/main" id="{1BB69E72-E7B6-54D0-78CF-39231946E055}"/>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0" name="Google Shape;224;p17">
                <a:extLst>
                  <a:ext uri="{FF2B5EF4-FFF2-40B4-BE49-F238E27FC236}">
                    <a16:creationId xmlns:a16="http://schemas.microsoft.com/office/drawing/2014/main" id="{71799B21-8633-A3F3-D165-B219AD615DA2}"/>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36" name="Google Shape;225;p17">
            <a:extLst>
              <a:ext uri="{FF2B5EF4-FFF2-40B4-BE49-F238E27FC236}">
                <a16:creationId xmlns:a16="http://schemas.microsoft.com/office/drawing/2014/main" id="{C802EC89-0DB0-9329-EA51-DC416222B7CC}"/>
              </a:ext>
            </a:extLst>
          </p:cNvPr>
          <p:cNvGrpSpPr/>
          <p:nvPr/>
        </p:nvGrpSpPr>
        <p:grpSpPr>
          <a:xfrm>
            <a:off x="422831" y="1836524"/>
            <a:ext cx="1966363" cy="934277"/>
            <a:chOff x="7447388" y="59253"/>
            <a:chExt cx="1474772" cy="700708"/>
          </a:xfrm>
        </p:grpSpPr>
        <p:grpSp>
          <p:nvGrpSpPr>
            <p:cNvPr id="237" name="Google Shape;226;p17">
              <a:extLst>
                <a:ext uri="{FF2B5EF4-FFF2-40B4-BE49-F238E27FC236}">
                  <a16:creationId xmlns:a16="http://schemas.microsoft.com/office/drawing/2014/main" id="{B789CA0E-1DD5-45FC-7308-658AA13E567D}"/>
                </a:ext>
              </a:extLst>
            </p:cNvPr>
            <p:cNvGrpSpPr/>
            <p:nvPr/>
          </p:nvGrpSpPr>
          <p:grpSpPr>
            <a:xfrm>
              <a:off x="8409424" y="497882"/>
              <a:ext cx="184649" cy="262079"/>
              <a:chOff x="7619190" y="700187"/>
              <a:chExt cx="184649" cy="262079"/>
            </a:xfrm>
          </p:grpSpPr>
          <p:sp>
            <p:nvSpPr>
              <p:cNvPr id="250" name="Google Shape;227;p17">
                <a:extLst>
                  <a:ext uri="{FF2B5EF4-FFF2-40B4-BE49-F238E27FC236}">
                    <a16:creationId xmlns:a16="http://schemas.microsoft.com/office/drawing/2014/main" id="{D2307979-8D47-92B7-A700-6E326CDFD7AA}"/>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1" name="Google Shape;228;p17">
                <a:extLst>
                  <a:ext uri="{FF2B5EF4-FFF2-40B4-BE49-F238E27FC236}">
                    <a16:creationId xmlns:a16="http://schemas.microsoft.com/office/drawing/2014/main" id="{819D0D79-8C26-FB76-5013-20BCCED042F3}"/>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2" name="Google Shape;229;p17">
                <a:extLst>
                  <a:ext uri="{FF2B5EF4-FFF2-40B4-BE49-F238E27FC236}">
                    <a16:creationId xmlns:a16="http://schemas.microsoft.com/office/drawing/2014/main" id="{ED80C3C6-B8BB-CD38-7630-2BF37F093B5F}"/>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3" name="Google Shape;230;p17">
                <a:extLst>
                  <a:ext uri="{FF2B5EF4-FFF2-40B4-BE49-F238E27FC236}">
                    <a16:creationId xmlns:a16="http://schemas.microsoft.com/office/drawing/2014/main" id="{9A74948C-058C-91C4-AE76-18ACD8628CF3}"/>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4" name="Google Shape;231;p17">
                <a:extLst>
                  <a:ext uri="{FF2B5EF4-FFF2-40B4-BE49-F238E27FC236}">
                    <a16:creationId xmlns:a16="http://schemas.microsoft.com/office/drawing/2014/main" id="{72C34156-7455-CCD5-1CD1-AE5BEB58E003}"/>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5" name="Google Shape;232;p17">
                <a:extLst>
                  <a:ext uri="{FF2B5EF4-FFF2-40B4-BE49-F238E27FC236}">
                    <a16:creationId xmlns:a16="http://schemas.microsoft.com/office/drawing/2014/main" id="{E7A067E2-CABC-B2C0-5D5F-8DA25CB64128}"/>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6" name="Google Shape;233;p17">
                <a:extLst>
                  <a:ext uri="{FF2B5EF4-FFF2-40B4-BE49-F238E27FC236}">
                    <a16:creationId xmlns:a16="http://schemas.microsoft.com/office/drawing/2014/main" id="{EC4C8D16-9F2D-24D1-E846-E728979F8678}"/>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7" name="Google Shape;234;p17">
                <a:extLst>
                  <a:ext uri="{FF2B5EF4-FFF2-40B4-BE49-F238E27FC236}">
                    <a16:creationId xmlns:a16="http://schemas.microsoft.com/office/drawing/2014/main" id="{A05DF3A0-ACB0-8119-3844-D4C9C172C890}"/>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8" name="Google Shape;235;p17">
              <a:extLst>
                <a:ext uri="{FF2B5EF4-FFF2-40B4-BE49-F238E27FC236}">
                  <a16:creationId xmlns:a16="http://schemas.microsoft.com/office/drawing/2014/main" id="{9A366108-4BEA-5501-833B-B9047070C3FC}"/>
                </a:ext>
              </a:extLst>
            </p:cNvPr>
            <p:cNvGrpSpPr/>
            <p:nvPr/>
          </p:nvGrpSpPr>
          <p:grpSpPr>
            <a:xfrm>
              <a:off x="7590424" y="201484"/>
              <a:ext cx="205871" cy="226202"/>
              <a:chOff x="7065678" y="829299"/>
              <a:chExt cx="205871" cy="226202"/>
            </a:xfrm>
          </p:grpSpPr>
          <p:sp>
            <p:nvSpPr>
              <p:cNvPr id="244" name="Google Shape;236;p17">
                <a:extLst>
                  <a:ext uri="{FF2B5EF4-FFF2-40B4-BE49-F238E27FC236}">
                    <a16:creationId xmlns:a16="http://schemas.microsoft.com/office/drawing/2014/main" id="{E630EB8A-0354-AC39-1E3A-CECA454458B3}"/>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5" name="Google Shape;237;p17">
                <a:extLst>
                  <a:ext uri="{FF2B5EF4-FFF2-40B4-BE49-F238E27FC236}">
                    <a16:creationId xmlns:a16="http://schemas.microsoft.com/office/drawing/2014/main" id="{0F927093-CDBA-DB42-37E6-995C9665163E}"/>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6" name="Google Shape;238;p17">
                <a:extLst>
                  <a:ext uri="{FF2B5EF4-FFF2-40B4-BE49-F238E27FC236}">
                    <a16:creationId xmlns:a16="http://schemas.microsoft.com/office/drawing/2014/main" id="{B74C37E6-93A4-DF29-A616-23898BBF45F6}"/>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7" name="Google Shape;239;p17">
                <a:extLst>
                  <a:ext uri="{FF2B5EF4-FFF2-40B4-BE49-F238E27FC236}">
                    <a16:creationId xmlns:a16="http://schemas.microsoft.com/office/drawing/2014/main" id="{AF3DCCB1-721F-6F0F-1A68-F476B3C364B5}"/>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8" name="Google Shape;240;p17">
                <a:extLst>
                  <a:ext uri="{FF2B5EF4-FFF2-40B4-BE49-F238E27FC236}">
                    <a16:creationId xmlns:a16="http://schemas.microsoft.com/office/drawing/2014/main" id="{EC6D16CC-4357-E420-8FEC-7954AB283A0B}"/>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9" name="Google Shape;241;p17">
                <a:extLst>
                  <a:ext uri="{FF2B5EF4-FFF2-40B4-BE49-F238E27FC236}">
                    <a16:creationId xmlns:a16="http://schemas.microsoft.com/office/drawing/2014/main" id="{7BD445B4-D7B0-E961-1EE5-4790DEB0D62F}"/>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9" name="Google Shape;242;p17">
              <a:extLst>
                <a:ext uri="{FF2B5EF4-FFF2-40B4-BE49-F238E27FC236}">
                  <a16:creationId xmlns:a16="http://schemas.microsoft.com/office/drawing/2014/main" id="{8D10BB23-4C06-3F02-12B8-970DE03BD07A}"/>
                </a:ext>
              </a:extLst>
            </p:cNvPr>
            <p:cNvGrpSpPr/>
            <p:nvPr/>
          </p:nvGrpSpPr>
          <p:grpSpPr>
            <a:xfrm rot="5400000">
              <a:off x="7929452" y="-422811"/>
              <a:ext cx="510644" cy="1474772"/>
              <a:chOff x="6276759" y="1364852"/>
              <a:chExt cx="510644" cy="1474772"/>
            </a:xfrm>
          </p:grpSpPr>
          <p:sp>
            <p:nvSpPr>
              <p:cNvPr id="240" name="Google Shape;243;p17">
                <a:extLst>
                  <a:ext uri="{FF2B5EF4-FFF2-40B4-BE49-F238E27FC236}">
                    <a16:creationId xmlns:a16="http://schemas.microsoft.com/office/drawing/2014/main" id="{0E319100-EAFD-2554-A16E-078F241234B8}"/>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1" name="Google Shape;244;p17">
                <a:extLst>
                  <a:ext uri="{FF2B5EF4-FFF2-40B4-BE49-F238E27FC236}">
                    <a16:creationId xmlns:a16="http://schemas.microsoft.com/office/drawing/2014/main" id="{9B69979E-1E76-4E6C-3644-23A987DC31AD}"/>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2" name="Google Shape;245;p17">
                <a:extLst>
                  <a:ext uri="{FF2B5EF4-FFF2-40B4-BE49-F238E27FC236}">
                    <a16:creationId xmlns:a16="http://schemas.microsoft.com/office/drawing/2014/main" id="{9912AAB5-387D-F445-C5B0-2CD26098DFB5}"/>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3" name="Google Shape;246;p17">
                <a:extLst>
                  <a:ext uri="{FF2B5EF4-FFF2-40B4-BE49-F238E27FC236}">
                    <a16:creationId xmlns:a16="http://schemas.microsoft.com/office/drawing/2014/main" id="{40248929-78C2-3AA6-E96C-12B8B4CE791C}"/>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88" name="Google Shape;486;p11">
            <a:extLst>
              <a:ext uri="{FF2B5EF4-FFF2-40B4-BE49-F238E27FC236}">
                <a16:creationId xmlns:a16="http://schemas.microsoft.com/office/drawing/2014/main" id="{D33DCA5F-E442-FD00-D6EE-E4F97E121F40}"/>
              </a:ext>
            </a:extLst>
          </p:cNvPr>
          <p:cNvSpPr/>
          <p:nvPr/>
        </p:nvSpPr>
        <p:spPr>
          <a:xfrm>
            <a:off x="3255894" y="4855270"/>
            <a:ext cx="5698521" cy="675554"/>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i="1" dirty="0" err="1">
                <a:latin typeface="UTM Avo" panose="02040603050506020204" pitchFamily="18" charset="0"/>
                <a:sym typeface="Calibri"/>
              </a:rPr>
              <a:t>Bài</a:t>
            </a:r>
            <a:r>
              <a:rPr lang="en-US" sz="2400" b="1" i="1" dirty="0">
                <a:latin typeface="UTM Avo" panose="02040603050506020204" pitchFamily="18" charset="0"/>
                <a:sym typeface="Calibri"/>
              </a:rPr>
              <a:t> </a:t>
            </a:r>
            <a:r>
              <a:rPr lang="en-US" sz="2400" b="1" i="1" dirty="0" err="1">
                <a:latin typeface="UTM Avo" panose="02040603050506020204" pitchFamily="18" charset="0"/>
                <a:sym typeface="Calibri"/>
              </a:rPr>
              <a:t>đọc</a:t>
            </a:r>
            <a:r>
              <a:rPr lang="en-US" sz="2400" b="1" i="1" dirty="0">
                <a:latin typeface="UTM Avo" panose="02040603050506020204" pitchFamily="18" charset="0"/>
                <a:sym typeface="Calibri"/>
              </a:rPr>
              <a:t> 4</a:t>
            </a:r>
            <a:r>
              <a:rPr lang="en-US" sz="2400" b="1" i="1">
                <a:latin typeface="UTM Avo" panose="02040603050506020204" pitchFamily="18" charset="0"/>
                <a:sym typeface="Calibri"/>
              </a:rPr>
              <a:t>: </a:t>
            </a:r>
            <a:r>
              <a:rPr lang="vi-VN" sz="2400" b="1" i="1" smtClean="0">
                <a:latin typeface="UTM Avo" panose="02040603050506020204" pitchFamily="18" charset="0"/>
                <a:sym typeface="Calibri"/>
              </a:rPr>
              <a:t>Ngườ</a:t>
            </a:r>
            <a:r>
              <a:rPr lang="en-US" sz="2400" b="1" i="1" smtClean="0">
                <a:latin typeface="UTM Avo" panose="02040603050506020204" pitchFamily="18" charset="0"/>
                <a:sym typeface="Calibri"/>
              </a:rPr>
              <a:t>i lính dũng cảm</a:t>
            </a:r>
            <a:endParaRPr sz="2400" b="1" i="1" dirty="0">
              <a:latin typeface="UTM Avo" panose="02040603050506020204" pitchFamily="18" charset="0"/>
              <a:sym typeface="Calibri"/>
            </a:endParaRPr>
          </a:p>
        </p:txBody>
      </p:sp>
      <p:sp>
        <p:nvSpPr>
          <p:cNvPr id="89" name="Google Shape;488;p11">
            <a:extLst>
              <a:ext uri="{FF2B5EF4-FFF2-40B4-BE49-F238E27FC236}">
                <a16:creationId xmlns:a16="http://schemas.microsoft.com/office/drawing/2014/main" id="{EB376B16-64B8-91CB-5760-879D950E24BD}"/>
              </a:ext>
            </a:extLst>
          </p:cNvPr>
          <p:cNvSpPr/>
          <p:nvPr/>
        </p:nvSpPr>
        <p:spPr>
          <a:xfrm>
            <a:off x="2380660" y="2365429"/>
            <a:ext cx="7430679" cy="1054094"/>
          </a:xfrm>
          <a:prstGeom prst="rect">
            <a:avLst/>
          </a:prstGeom>
          <a:solidFill>
            <a:schemeClr val="accent2">
              <a:lumMod val="50000"/>
            </a:schemeClr>
          </a:solidFill>
          <a:ln>
            <a:noFill/>
          </a:ln>
        </p:spPr>
        <p:txBody>
          <a:bodyPr spcFirstLastPara="1" wrap="square" lIns="91425" tIns="45700" rIns="91425" bIns="45700" anchor="t" anchorCtr="0">
            <a:spAutoFit/>
          </a:bodyPr>
          <a:lstStyle/>
          <a:p>
            <a:pPr lvl="0" algn="ctr">
              <a:lnSpc>
                <a:spcPct val="125000"/>
              </a:lnSpc>
              <a:spcBef>
                <a:spcPts val="267"/>
              </a:spcBef>
            </a:pPr>
            <a:r>
              <a:rPr lang="vi-VN" sz="2400" b="1" dirty="0">
                <a:latin typeface="UTM Avo" panose="02040603050506020204" pitchFamily="18" charset="0"/>
              </a:rPr>
              <a:t>Tìm đọc thêm các câu chuyện (hoặc bài thơ, bài văn, bài báo) cùng chủ đề</a:t>
            </a:r>
          </a:p>
        </p:txBody>
      </p:sp>
      <p:sp>
        <p:nvSpPr>
          <p:cNvPr id="258" name="Google Shape;489;p11">
            <a:extLst>
              <a:ext uri="{FF2B5EF4-FFF2-40B4-BE49-F238E27FC236}">
                <a16:creationId xmlns:a16="http://schemas.microsoft.com/office/drawing/2014/main" id="{E300DED0-BB72-0B16-0319-262A04DFCD20}"/>
              </a:ext>
            </a:extLst>
          </p:cNvPr>
          <p:cNvSpPr/>
          <p:nvPr/>
        </p:nvSpPr>
        <p:spPr>
          <a:xfrm>
            <a:off x="4521077" y="4067361"/>
            <a:ext cx="3149842"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dirty="0" err="1">
                <a:solidFill>
                  <a:schemeClr val="bg2">
                    <a:lumMod val="50000"/>
                  </a:schemeClr>
                </a:solidFill>
                <a:latin typeface="UTM Avo" panose="02040603050506020204" pitchFamily="18" charset="0"/>
                <a:sym typeface="Calibri"/>
              </a:rPr>
              <a:t>Chuẩn</a:t>
            </a:r>
            <a:r>
              <a:rPr lang="en-US" sz="2800" b="1" dirty="0">
                <a:solidFill>
                  <a:schemeClr val="bg2">
                    <a:lumMod val="50000"/>
                  </a:schemeClr>
                </a:solidFill>
                <a:latin typeface="UTM Avo" panose="02040603050506020204" pitchFamily="18" charset="0"/>
                <a:sym typeface="Calibri"/>
              </a:rPr>
              <a:t> </a:t>
            </a:r>
            <a:r>
              <a:rPr lang="en-US" sz="2800" b="1" dirty="0" err="1">
                <a:solidFill>
                  <a:schemeClr val="bg2">
                    <a:lumMod val="50000"/>
                  </a:schemeClr>
                </a:solidFill>
                <a:latin typeface="UTM Avo" panose="02040603050506020204" pitchFamily="18" charset="0"/>
                <a:sym typeface="Calibri"/>
              </a:rPr>
              <a:t>bị</a:t>
            </a:r>
            <a:r>
              <a:rPr lang="en-US" sz="2800" b="1" dirty="0">
                <a:solidFill>
                  <a:schemeClr val="bg2">
                    <a:lumMod val="50000"/>
                  </a:schemeClr>
                </a:solidFill>
                <a:latin typeface="UTM Avo" panose="02040603050506020204" pitchFamily="18" charset="0"/>
                <a:sym typeface="Calibri"/>
              </a:rPr>
              <a:t> </a:t>
            </a:r>
            <a:r>
              <a:rPr lang="en-US" sz="2800" b="1" dirty="0" err="1">
                <a:solidFill>
                  <a:schemeClr val="bg2">
                    <a:lumMod val="50000"/>
                  </a:schemeClr>
                </a:solidFill>
                <a:latin typeface="UTM Avo" panose="02040603050506020204" pitchFamily="18" charset="0"/>
                <a:sym typeface="Calibri"/>
              </a:rPr>
              <a:t>bài</a:t>
            </a:r>
            <a:r>
              <a:rPr lang="en-US" sz="2800" b="1" dirty="0">
                <a:solidFill>
                  <a:schemeClr val="bg2">
                    <a:lumMod val="50000"/>
                  </a:schemeClr>
                </a:solidFill>
                <a:latin typeface="UTM Avo" panose="02040603050506020204" pitchFamily="18" charset="0"/>
                <a:sym typeface="Calibri"/>
              </a:rPr>
              <a:t> </a:t>
            </a:r>
            <a:endParaRPr sz="2800" b="1" dirty="0">
              <a:solidFill>
                <a:schemeClr val="bg2">
                  <a:lumMod val="50000"/>
                </a:schemeClr>
              </a:solidFill>
              <a:latin typeface="UTM Avo" panose="02040603050506020204" pitchFamily="18" charset="0"/>
            </a:endParaRPr>
          </a:p>
        </p:txBody>
      </p:sp>
      <p:sp>
        <p:nvSpPr>
          <p:cNvPr id="259" name="Google Shape;490;p11">
            <a:extLst>
              <a:ext uri="{FF2B5EF4-FFF2-40B4-BE49-F238E27FC236}">
                <a16:creationId xmlns:a16="http://schemas.microsoft.com/office/drawing/2014/main" id="{02651148-4155-E20F-A77F-5196D1925102}"/>
              </a:ext>
            </a:extLst>
          </p:cNvPr>
          <p:cNvSpPr/>
          <p:nvPr/>
        </p:nvSpPr>
        <p:spPr>
          <a:xfrm>
            <a:off x="4885093" y="1583583"/>
            <a:ext cx="2421811" cy="738623"/>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2800" b="1" dirty="0" err="1">
                <a:solidFill>
                  <a:schemeClr val="bg2">
                    <a:lumMod val="50000"/>
                  </a:schemeClr>
                </a:solidFill>
                <a:latin typeface="UTM Avo" panose="02040603050506020204" pitchFamily="18" charset="0"/>
              </a:rPr>
              <a:t>Ôn</a:t>
            </a:r>
            <a:r>
              <a:rPr lang="en-US" sz="2800" b="1" dirty="0">
                <a:solidFill>
                  <a:schemeClr val="bg2">
                    <a:lumMod val="50000"/>
                  </a:schemeClr>
                </a:solidFill>
                <a:latin typeface="UTM Avo" panose="02040603050506020204" pitchFamily="18" charset="0"/>
              </a:rPr>
              <a:t> </a:t>
            </a:r>
            <a:r>
              <a:rPr lang="en-US" sz="2800" b="1" dirty="0" err="1">
                <a:solidFill>
                  <a:schemeClr val="bg2">
                    <a:lumMod val="50000"/>
                  </a:schemeClr>
                </a:solidFill>
                <a:latin typeface="UTM Avo" panose="02040603050506020204" pitchFamily="18" charset="0"/>
              </a:rPr>
              <a:t>tập</a:t>
            </a:r>
            <a:r>
              <a:rPr lang="en-US" sz="2800" b="1" dirty="0">
                <a:solidFill>
                  <a:schemeClr val="bg2">
                    <a:lumMod val="50000"/>
                  </a:schemeClr>
                </a:solidFill>
                <a:latin typeface="UTM Avo" panose="02040603050506020204" pitchFamily="18" charset="0"/>
              </a:rPr>
              <a:t> </a:t>
            </a: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500"/>
                                        <p:tgtEl>
                                          <p:spTgt spid="258"/>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D4EFCD-BA97-499B-EB06-EF319795FC59}"/>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B232EE4D-FB41-783C-D605-6DBA9D158C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88134DB-D090-E7BF-CE2D-7F46B245C9F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333;p2">
            <a:extLst>
              <a:ext uri="{FF2B5EF4-FFF2-40B4-BE49-F238E27FC236}">
                <a16:creationId xmlns:a16="http://schemas.microsoft.com/office/drawing/2014/main" id="{CF855EB6-ECD7-1E8E-F5F3-F3260DCF2AB1}"/>
              </a:ext>
            </a:extLst>
          </p:cNvPr>
          <p:cNvSpPr/>
          <p:nvPr/>
        </p:nvSpPr>
        <p:spPr>
          <a:xfrm>
            <a:off x="247680" y="1905082"/>
            <a:ext cx="11696639" cy="63030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lvl="0">
              <a:buClr>
                <a:srgbClr val="000000"/>
              </a:buClr>
            </a:pPr>
            <a:r>
              <a:rPr lang="vi-VN" sz="4000" smtClean="0">
                <a:latin typeface="+mj-lt"/>
              </a:rPr>
              <a:t>Kể </a:t>
            </a:r>
            <a:r>
              <a:rPr lang="vi-VN" sz="4000">
                <a:latin typeface="+mj-lt"/>
              </a:rPr>
              <a:t>tên các anh hùng nhỏ tuổi mà e biết? </a:t>
            </a:r>
            <a:endParaRPr lang="en-US" sz="4000" b="1" kern="0">
              <a:solidFill>
                <a:srgbClr val="FFFFFF"/>
              </a:solidFill>
              <a:latin typeface="+mj-lt"/>
              <a:ea typeface="Calibri"/>
              <a:cs typeface="Calibri"/>
              <a:sym typeface="Calibri"/>
            </a:endParaRPr>
          </a:p>
        </p:txBody>
      </p:sp>
      <p:grpSp>
        <p:nvGrpSpPr>
          <p:cNvPr id="11" name="Google Shape;211;p17">
            <a:extLst>
              <a:ext uri="{FF2B5EF4-FFF2-40B4-BE49-F238E27FC236}">
                <a16:creationId xmlns:a16="http://schemas.microsoft.com/office/drawing/2014/main" id="{ADCC664C-3639-BDD7-A1C2-8EF75F903DD8}"/>
              </a:ext>
            </a:extLst>
          </p:cNvPr>
          <p:cNvGrpSpPr/>
          <p:nvPr/>
        </p:nvGrpSpPr>
        <p:grpSpPr>
          <a:xfrm flipH="1">
            <a:off x="9432288" y="5045967"/>
            <a:ext cx="2512031" cy="1377207"/>
            <a:chOff x="141287" y="3834954"/>
            <a:chExt cx="1884023" cy="1032905"/>
          </a:xfrm>
        </p:grpSpPr>
        <p:grpSp>
          <p:nvGrpSpPr>
            <p:cNvPr id="12" name="Google Shape;212;p17">
              <a:extLst>
                <a:ext uri="{FF2B5EF4-FFF2-40B4-BE49-F238E27FC236}">
                  <a16:creationId xmlns:a16="http://schemas.microsoft.com/office/drawing/2014/main" id="{D0704CCC-BB09-526E-5C1D-9F2853A9D509}"/>
                </a:ext>
              </a:extLst>
            </p:cNvPr>
            <p:cNvGrpSpPr/>
            <p:nvPr/>
          </p:nvGrpSpPr>
          <p:grpSpPr>
            <a:xfrm flipH="1">
              <a:off x="141287" y="3834954"/>
              <a:ext cx="1884023" cy="1032905"/>
              <a:chOff x="7080704" y="1565977"/>
              <a:chExt cx="1884023" cy="1032905"/>
            </a:xfrm>
          </p:grpSpPr>
          <p:sp>
            <p:nvSpPr>
              <p:cNvPr id="20" name="Google Shape;213;p17">
                <a:extLst>
                  <a:ext uri="{FF2B5EF4-FFF2-40B4-BE49-F238E27FC236}">
                    <a16:creationId xmlns:a16="http://schemas.microsoft.com/office/drawing/2014/main" id="{77939155-5FCA-6101-4463-528BD005C7B2}"/>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1" name="Google Shape;214;p17">
                <a:extLst>
                  <a:ext uri="{FF2B5EF4-FFF2-40B4-BE49-F238E27FC236}">
                    <a16:creationId xmlns:a16="http://schemas.microsoft.com/office/drawing/2014/main" id="{ECCCD3FF-0861-BD03-09CF-A588DF45231D}"/>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 name="Google Shape;215;p17">
                <a:extLst>
                  <a:ext uri="{FF2B5EF4-FFF2-40B4-BE49-F238E27FC236}">
                    <a16:creationId xmlns:a16="http://schemas.microsoft.com/office/drawing/2014/main" id="{E72490E5-6ADA-0703-308E-A992E4EFD3E4}"/>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3" name="Google Shape;216;p17">
                <a:extLst>
                  <a:ext uri="{FF2B5EF4-FFF2-40B4-BE49-F238E27FC236}">
                    <a16:creationId xmlns:a16="http://schemas.microsoft.com/office/drawing/2014/main" id="{8491A695-9D83-331C-1F66-30CFB1897362}"/>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 name="Google Shape;217;p17">
                <a:extLst>
                  <a:ext uri="{FF2B5EF4-FFF2-40B4-BE49-F238E27FC236}">
                    <a16:creationId xmlns:a16="http://schemas.microsoft.com/office/drawing/2014/main" id="{4E933CB4-9A12-E3EF-BB6E-999C14AF4229}"/>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3" name="Google Shape;218;p17">
              <a:extLst>
                <a:ext uri="{FF2B5EF4-FFF2-40B4-BE49-F238E27FC236}">
                  <a16:creationId xmlns:a16="http://schemas.microsoft.com/office/drawing/2014/main" id="{2349948A-F388-0A2D-DC12-25A303F5B3F0}"/>
                </a:ext>
              </a:extLst>
            </p:cNvPr>
            <p:cNvGrpSpPr/>
            <p:nvPr/>
          </p:nvGrpSpPr>
          <p:grpSpPr>
            <a:xfrm rot="10800000">
              <a:off x="336199" y="4176149"/>
              <a:ext cx="205871" cy="226202"/>
              <a:chOff x="7065678" y="829299"/>
              <a:chExt cx="205871" cy="226202"/>
            </a:xfrm>
          </p:grpSpPr>
          <p:sp>
            <p:nvSpPr>
              <p:cNvPr id="14" name="Google Shape;219;p17">
                <a:extLst>
                  <a:ext uri="{FF2B5EF4-FFF2-40B4-BE49-F238E27FC236}">
                    <a16:creationId xmlns:a16="http://schemas.microsoft.com/office/drawing/2014/main" id="{AF0569E6-9EDF-3977-09AC-B60BBDC752AA}"/>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5" name="Google Shape;220;p17">
                <a:extLst>
                  <a:ext uri="{FF2B5EF4-FFF2-40B4-BE49-F238E27FC236}">
                    <a16:creationId xmlns:a16="http://schemas.microsoft.com/office/drawing/2014/main" id="{9EB84293-43E1-461B-0577-9CF754DBA0ED}"/>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21;p17">
                <a:extLst>
                  <a:ext uri="{FF2B5EF4-FFF2-40B4-BE49-F238E27FC236}">
                    <a16:creationId xmlns:a16="http://schemas.microsoft.com/office/drawing/2014/main" id="{C919423E-E372-6BE2-B5F7-7F75B6AADC2F}"/>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 name="Google Shape;222;p17">
                <a:extLst>
                  <a:ext uri="{FF2B5EF4-FFF2-40B4-BE49-F238E27FC236}">
                    <a16:creationId xmlns:a16="http://schemas.microsoft.com/office/drawing/2014/main" id="{DCF082A2-BFDD-0378-D959-C11215492679}"/>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23;p17">
                <a:extLst>
                  <a:ext uri="{FF2B5EF4-FFF2-40B4-BE49-F238E27FC236}">
                    <a16:creationId xmlns:a16="http://schemas.microsoft.com/office/drawing/2014/main" id="{7E3A8B99-0B5D-DC09-A1BC-5A059373ACB0}"/>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24;p17">
                <a:extLst>
                  <a:ext uri="{FF2B5EF4-FFF2-40B4-BE49-F238E27FC236}">
                    <a16:creationId xmlns:a16="http://schemas.microsoft.com/office/drawing/2014/main" id="{E9A4CF10-940F-C8A3-E0A8-36F9F474AD68}"/>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5" name="Google Shape;225;p17">
            <a:extLst>
              <a:ext uri="{FF2B5EF4-FFF2-40B4-BE49-F238E27FC236}">
                <a16:creationId xmlns:a16="http://schemas.microsoft.com/office/drawing/2014/main" id="{61E60839-8DC0-F247-3FDE-749D290368B0}"/>
              </a:ext>
            </a:extLst>
          </p:cNvPr>
          <p:cNvGrpSpPr/>
          <p:nvPr/>
        </p:nvGrpSpPr>
        <p:grpSpPr>
          <a:xfrm>
            <a:off x="411301" y="5987625"/>
            <a:ext cx="1966363" cy="934277"/>
            <a:chOff x="7447388" y="59253"/>
            <a:chExt cx="1474772" cy="700708"/>
          </a:xfrm>
        </p:grpSpPr>
        <p:grpSp>
          <p:nvGrpSpPr>
            <p:cNvPr id="26" name="Google Shape;226;p17">
              <a:extLst>
                <a:ext uri="{FF2B5EF4-FFF2-40B4-BE49-F238E27FC236}">
                  <a16:creationId xmlns:a16="http://schemas.microsoft.com/office/drawing/2014/main" id="{6C874055-1FFC-A63E-2060-EA06DFC233F6}"/>
                </a:ext>
              </a:extLst>
            </p:cNvPr>
            <p:cNvGrpSpPr/>
            <p:nvPr/>
          </p:nvGrpSpPr>
          <p:grpSpPr>
            <a:xfrm>
              <a:off x="8409424" y="497882"/>
              <a:ext cx="184649" cy="262079"/>
              <a:chOff x="7619190" y="700187"/>
              <a:chExt cx="184649" cy="262079"/>
            </a:xfrm>
          </p:grpSpPr>
          <p:sp>
            <p:nvSpPr>
              <p:cNvPr id="39" name="Google Shape;227;p17">
                <a:extLst>
                  <a:ext uri="{FF2B5EF4-FFF2-40B4-BE49-F238E27FC236}">
                    <a16:creationId xmlns:a16="http://schemas.microsoft.com/office/drawing/2014/main" id="{22A79AF5-9242-81F9-DDBA-B9B39E924396}"/>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28;p17">
                <a:extLst>
                  <a:ext uri="{FF2B5EF4-FFF2-40B4-BE49-F238E27FC236}">
                    <a16:creationId xmlns:a16="http://schemas.microsoft.com/office/drawing/2014/main" id="{B3049323-1EEF-E4A4-0410-67DBC9511806}"/>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29;p17">
                <a:extLst>
                  <a:ext uri="{FF2B5EF4-FFF2-40B4-BE49-F238E27FC236}">
                    <a16:creationId xmlns:a16="http://schemas.microsoft.com/office/drawing/2014/main" id="{249B1B1F-F28C-0921-52C9-F33FC09FA0EF}"/>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0;p17">
                <a:extLst>
                  <a:ext uri="{FF2B5EF4-FFF2-40B4-BE49-F238E27FC236}">
                    <a16:creationId xmlns:a16="http://schemas.microsoft.com/office/drawing/2014/main" id="{8DEE26A0-6A84-0431-7CE1-D4E9665B94CE}"/>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3" name="Google Shape;231;p17">
                <a:extLst>
                  <a:ext uri="{FF2B5EF4-FFF2-40B4-BE49-F238E27FC236}">
                    <a16:creationId xmlns:a16="http://schemas.microsoft.com/office/drawing/2014/main" id="{AD3DE559-7B8F-FC61-9846-B1B57582972C}"/>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4" name="Google Shape;232;p17">
                <a:extLst>
                  <a:ext uri="{FF2B5EF4-FFF2-40B4-BE49-F238E27FC236}">
                    <a16:creationId xmlns:a16="http://schemas.microsoft.com/office/drawing/2014/main" id="{E0C019C7-3342-3D4D-EA7F-6F7FF3CF0101}"/>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5" name="Google Shape;233;p17">
                <a:extLst>
                  <a:ext uri="{FF2B5EF4-FFF2-40B4-BE49-F238E27FC236}">
                    <a16:creationId xmlns:a16="http://schemas.microsoft.com/office/drawing/2014/main" id="{2E587A4A-1619-F7CD-7C16-DA115346BB1D}"/>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6" name="Google Shape;234;p17">
                <a:extLst>
                  <a:ext uri="{FF2B5EF4-FFF2-40B4-BE49-F238E27FC236}">
                    <a16:creationId xmlns:a16="http://schemas.microsoft.com/office/drawing/2014/main" id="{70B54EE1-A582-1FBD-1573-D35F8BA873C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7" name="Google Shape;235;p17">
              <a:extLst>
                <a:ext uri="{FF2B5EF4-FFF2-40B4-BE49-F238E27FC236}">
                  <a16:creationId xmlns:a16="http://schemas.microsoft.com/office/drawing/2014/main" id="{A27239DA-5109-F8BA-4EC0-4AB55B1EFD3B}"/>
                </a:ext>
              </a:extLst>
            </p:cNvPr>
            <p:cNvGrpSpPr/>
            <p:nvPr/>
          </p:nvGrpSpPr>
          <p:grpSpPr>
            <a:xfrm>
              <a:off x="7590424" y="201484"/>
              <a:ext cx="205871" cy="226202"/>
              <a:chOff x="7065678" y="829299"/>
              <a:chExt cx="205871" cy="226202"/>
            </a:xfrm>
          </p:grpSpPr>
          <p:sp>
            <p:nvSpPr>
              <p:cNvPr id="33" name="Google Shape;236;p17">
                <a:extLst>
                  <a:ext uri="{FF2B5EF4-FFF2-40B4-BE49-F238E27FC236}">
                    <a16:creationId xmlns:a16="http://schemas.microsoft.com/office/drawing/2014/main" id="{4E284B48-A36E-517B-2F03-34484F75E785}"/>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37;p17">
                <a:extLst>
                  <a:ext uri="{FF2B5EF4-FFF2-40B4-BE49-F238E27FC236}">
                    <a16:creationId xmlns:a16="http://schemas.microsoft.com/office/drawing/2014/main" id="{041A671A-7BB0-1BF0-A3D0-1991A8D004E2}"/>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5" name="Google Shape;238;p17">
                <a:extLst>
                  <a:ext uri="{FF2B5EF4-FFF2-40B4-BE49-F238E27FC236}">
                    <a16:creationId xmlns:a16="http://schemas.microsoft.com/office/drawing/2014/main" id="{8B09D671-1C1C-F858-88E3-1A69EB6FC820}"/>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39;p17">
                <a:extLst>
                  <a:ext uri="{FF2B5EF4-FFF2-40B4-BE49-F238E27FC236}">
                    <a16:creationId xmlns:a16="http://schemas.microsoft.com/office/drawing/2014/main" id="{5DD02318-BBAD-393D-6E5A-F5F0CF280027}"/>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40;p17">
                <a:extLst>
                  <a:ext uri="{FF2B5EF4-FFF2-40B4-BE49-F238E27FC236}">
                    <a16:creationId xmlns:a16="http://schemas.microsoft.com/office/drawing/2014/main" id="{7EB6EF88-5DA1-9C29-BBC7-028D885222B1}"/>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41;p17">
                <a:extLst>
                  <a:ext uri="{FF2B5EF4-FFF2-40B4-BE49-F238E27FC236}">
                    <a16:creationId xmlns:a16="http://schemas.microsoft.com/office/drawing/2014/main" id="{42B36A50-4DF4-8FBD-EE14-693835178BB7}"/>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8" name="Google Shape;242;p17">
              <a:extLst>
                <a:ext uri="{FF2B5EF4-FFF2-40B4-BE49-F238E27FC236}">
                  <a16:creationId xmlns:a16="http://schemas.microsoft.com/office/drawing/2014/main" id="{D02A396E-B580-158D-D910-FB21ACA1EC49}"/>
                </a:ext>
              </a:extLst>
            </p:cNvPr>
            <p:cNvGrpSpPr/>
            <p:nvPr/>
          </p:nvGrpSpPr>
          <p:grpSpPr>
            <a:xfrm rot="5400000">
              <a:off x="7929452" y="-422811"/>
              <a:ext cx="510644" cy="1474772"/>
              <a:chOff x="6276759" y="1364852"/>
              <a:chExt cx="510644" cy="1474772"/>
            </a:xfrm>
          </p:grpSpPr>
          <p:sp>
            <p:nvSpPr>
              <p:cNvPr id="29" name="Google Shape;243;p17">
                <a:extLst>
                  <a:ext uri="{FF2B5EF4-FFF2-40B4-BE49-F238E27FC236}">
                    <a16:creationId xmlns:a16="http://schemas.microsoft.com/office/drawing/2014/main" id="{E5CFD633-95B0-3F02-1B7C-27F78A935883}"/>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44;p17">
                <a:extLst>
                  <a:ext uri="{FF2B5EF4-FFF2-40B4-BE49-F238E27FC236}">
                    <a16:creationId xmlns:a16="http://schemas.microsoft.com/office/drawing/2014/main" id="{FD402EC9-AF33-125D-8BA8-31156FF9A4ED}"/>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45;p17">
                <a:extLst>
                  <a:ext uri="{FF2B5EF4-FFF2-40B4-BE49-F238E27FC236}">
                    <a16:creationId xmlns:a16="http://schemas.microsoft.com/office/drawing/2014/main" id="{1DFB7BD8-F13F-F6FE-A217-6153F1579D54}"/>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46;p17">
                <a:extLst>
                  <a:ext uri="{FF2B5EF4-FFF2-40B4-BE49-F238E27FC236}">
                    <a16:creationId xmlns:a16="http://schemas.microsoft.com/office/drawing/2014/main" id="{D2E4511D-7756-B82B-6980-A86E216D4A77}"/>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pic>
        <p:nvPicPr>
          <p:cNvPr id="2" name="Picture 1"/>
          <p:cNvPicPr>
            <a:picLocks noChangeAspect="1"/>
          </p:cNvPicPr>
          <p:nvPr/>
        </p:nvPicPr>
        <p:blipFill>
          <a:blip r:embed="rId3"/>
          <a:stretch>
            <a:fillRect/>
          </a:stretch>
        </p:blipFill>
        <p:spPr>
          <a:xfrm>
            <a:off x="772722" y="3089450"/>
            <a:ext cx="3475082" cy="2507556"/>
          </a:xfrm>
          <a:prstGeom prst="rect">
            <a:avLst/>
          </a:prstGeom>
        </p:spPr>
      </p:pic>
      <p:pic>
        <p:nvPicPr>
          <p:cNvPr id="3" name="Picture 2"/>
          <p:cNvPicPr>
            <a:picLocks noChangeAspect="1"/>
          </p:cNvPicPr>
          <p:nvPr/>
        </p:nvPicPr>
        <p:blipFill>
          <a:blip r:embed="rId4"/>
          <a:stretch>
            <a:fillRect/>
          </a:stretch>
        </p:blipFill>
        <p:spPr>
          <a:xfrm>
            <a:off x="4429038" y="3089450"/>
            <a:ext cx="3509617" cy="2470357"/>
          </a:xfrm>
          <a:prstGeom prst="rect">
            <a:avLst/>
          </a:prstGeom>
        </p:spPr>
      </p:pic>
      <p:pic>
        <p:nvPicPr>
          <p:cNvPr id="4" name="Picture 3"/>
          <p:cNvPicPr>
            <a:picLocks noChangeAspect="1"/>
          </p:cNvPicPr>
          <p:nvPr/>
        </p:nvPicPr>
        <p:blipFill>
          <a:blip r:embed="rId5"/>
          <a:stretch>
            <a:fillRect/>
          </a:stretch>
        </p:blipFill>
        <p:spPr>
          <a:xfrm>
            <a:off x="8058149" y="3089449"/>
            <a:ext cx="3626287" cy="2470357"/>
          </a:xfrm>
          <a:prstGeom prst="rect">
            <a:avLst/>
          </a:prstGeom>
        </p:spPr>
      </p:pic>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66CB0AE-7618-CFA3-8714-641C2F53B9CC}"/>
              </a:ext>
            </a:extLst>
          </p:cNvPr>
          <p:cNvGrpSpPr/>
          <p:nvPr/>
        </p:nvGrpSpPr>
        <p:grpSpPr>
          <a:xfrm>
            <a:off x="10866032" y="746200"/>
            <a:ext cx="1216041" cy="1432566"/>
            <a:chOff x="930253" y="1555705"/>
            <a:chExt cx="1279160" cy="1432566"/>
          </a:xfrm>
        </p:grpSpPr>
        <p:pic>
          <p:nvPicPr>
            <p:cNvPr id="42" name="Picture 41">
              <a:hlinkClick r:id="rId3"/>
              <a:extLst>
                <a:ext uri="{FF2B5EF4-FFF2-40B4-BE49-F238E27FC236}">
                  <a16:creationId xmlns:a16="http://schemas.microsoft.com/office/drawing/2014/main" id="{6B9E26B8-167E-D6D2-9DC4-36A0A2D2C40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3" name="TextBox 42">
              <a:extLst>
                <a:ext uri="{FF2B5EF4-FFF2-40B4-BE49-F238E27FC236}">
                  <a16:creationId xmlns:a16="http://schemas.microsoft.com/office/drawing/2014/main" id="{03B415BC-7AA3-E91F-F472-6D3E8B46606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797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Google Shape;433;p5">
            <a:extLst>
              <a:ext uri="{FF2B5EF4-FFF2-40B4-BE49-F238E27FC236}">
                <a16:creationId xmlns:a16="http://schemas.microsoft.com/office/drawing/2014/main" id="{A79F03E6-80AA-BB89-B6C1-EA05296B66AB}"/>
              </a:ext>
            </a:extLst>
          </p:cNvPr>
          <p:cNvSpPr/>
          <p:nvPr/>
        </p:nvSpPr>
        <p:spPr>
          <a:xfrm>
            <a:off x="3569368" y="1904453"/>
            <a:ext cx="5053263"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vi-VN" sz="2400" b="1" kern="0" dirty="0">
                <a:solidFill>
                  <a:schemeClr val="accent1">
                    <a:lumMod val="50000"/>
                  </a:schemeClr>
                </a:solidFill>
                <a:latin typeface="UTM Avo" panose="02040603050506020204" pitchFamily="18" charset="0"/>
                <a:cs typeface="Arial"/>
                <a:sym typeface="Arial"/>
              </a:rPr>
              <a:t>Trao đổi trước lớp</a:t>
            </a:r>
          </a:p>
        </p:txBody>
      </p:sp>
      <p:sp>
        <p:nvSpPr>
          <p:cNvPr id="17" name="Google Shape;433;p5">
            <a:extLst>
              <a:ext uri="{FF2B5EF4-FFF2-40B4-BE49-F238E27FC236}">
                <a16:creationId xmlns:a16="http://schemas.microsoft.com/office/drawing/2014/main" id="{F569A329-FE4F-E7A6-E3F1-EA1258CB1AE6}"/>
              </a:ext>
            </a:extLst>
          </p:cNvPr>
          <p:cNvSpPr/>
          <p:nvPr/>
        </p:nvSpPr>
        <p:spPr>
          <a:xfrm>
            <a:off x="3569367" y="1381273"/>
            <a:ext cx="5053263" cy="52318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800" b="1" kern="0" dirty="0">
                <a:solidFill>
                  <a:schemeClr val="bg2">
                    <a:lumMod val="50000"/>
                  </a:schemeClr>
                </a:solidFill>
                <a:latin typeface="UTM Avo" panose="02040603050506020204" pitchFamily="18" charset="0"/>
                <a:cs typeface="Arial"/>
                <a:sym typeface="Arial"/>
              </a:rPr>
              <a:t>CHUẨN BỊ</a:t>
            </a:r>
            <a:endParaRPr lang="vi-VN" sz="2800" b="1" kern="0" dirty="0">
              <a:solidFill>
                <a:schemeClr val="bg2">
                  <a:lumMod val="50000"/>
                </a:schemeClr>
              </a:solidFill>
              <a:latin typeface="UTM Avo" panose="02040603050506020204" pitchFamily="18" charset="0"/>
              <a:cs typeface="Arial"/>
              <a:sym typeface="Arial"/>
            </a:endParaRPr>
          </a:p>
        </p:txBody>
      </p:sp>
      <p:grpSp>
        <p:nvGrpSpPr>
          <p:cNvPr id="18" name="Google Shape;211;p17">
            <a:extLst>
              <a:ext uri="{FF2B5EF4-FFF2-40B4-BE49-F238E27FC236}">
                <a16:creationId xmlns:a16="http://schemas.microsoft.com/office/drawing/2014/main" id="{77472CD5-BEE0-3DBF-88C0-5340B9062F72}"/>
              </a:ext>
            </a:extLst>
          </p:cNvPr>
          <p:cNvGrpSpPr/>
          <p:nvPr/>
        </p:nvGrpSpPr>
        <p:grpSpPr>
          <a:xfrm flipH="1">
            <a:off x="9443818" y="894866"/>
            <a:ext cx="2512031" cy="1377207"/>
            <a:chOff x="141287" y="3834954"/>
            <a:chExt cx="1884023" cy="1032905"/>
          </a:xfrm>
        </p:grpSpPr>
        <p:grpSp>
          <p:nvGrpSpPr>
            <p:cNvPr id="19" name="Google Shape;212;p17">
              <a:extLst>
                <a:ext uri="{FF2B5EF4-FFF2-40B4-BE49-F238E27FC236}">
                  <a16:creationId xmlns:a16="http://schemas.microsoft.com/office/drawing/2014/main" id="{169C840B-DEF0-5265-F299-7BF1BD53AC64}"/>
                </a:ext>
              </a:extLst>
            </p:cNvPr>
            <p:cNvGrpSpPr/>
            <p:nvPr/>
          </p:nvGrpSpPr>
          <p:grpSpPr>
            <a:xfrm flipH="1">
              <a:off x="141287" y="3834954"/>
              <a:ext cx="1884023" cy="1032905"/>
              <a:chOff x="7080704" y="1565977"/>
              <a:chExt cx="1884023" cy="1032905"/>
            </a:xfrm>
          </p:grpSpPr>
          <p:sp>
            <p:nvSpPr>
              <p:cNvPr id="132" name="Google Shape;213;p17">
                <a:extLst>
                  <a:ext uri="{FF2B5EF4-FFF2-40B4-BE49-F238E27FC236}">
                    <a16:creationId xmlns:a16="http://schemas.microsoft.com/office/drawing/2014/main" id="{B5353EBA-67CF-992C-3BDA-4FE1785542D5}"/>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3" name="Google Shape;214;p17">
                <a:extLst>
                  <a:ext uri="{FF2B5EF4-FFF2-40B4-BE49-F238E27FC236}">
                    <a16:creationId xmlns:a16="http://schemas.microsoft.com/office/drawing/2014/main" id="{AA438056-BA8C-7FD3-6FB1-3B0DE4A8C0A2}"/>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4" name="Google Shape;215;p17">
                <a:extLst>
                  <a:ext uri="{FF2B5EF4-FFF2-40B4-BE49-F238E27FC236}">
                    <a16:creationId xmlns:a16="http://schemas.microsoft.com/office/drawing/2014/main" id="{EB12DF66-3CF4-46D2-0401-6767579F65ED}"/>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5" name="Google Shape;216;p17">
                <a:extLst>
                  <a:ext uri="{FF2B5EF4-FFF2-40B4-BE49-F238E27FC236}">
                    <a16:creationId xmlns:a16="http://schemas.microsoft.com/office/drawing/2014/main" id="{BC53F8F3-C5C6-22A9-EA56-97AAC399C478}"/>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6" name="Google Shape;217;p17">
                <a:extLst>
                  <a:ext uri="{FF2B5EF4-FFF2-40B4-BE49-F238E27FC236}">
                    <a16:creationId xmlns:a16="http://schemas.microsoft.com/office/drawing/2014/main" id="{86D4A63A-464B-68F5-F845-BE578308817C}"/>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0" name="Google Shape;218;p17">
              <a:extLst>
                <a:ext uri="{FF2B5EF4-FFF2-40B4-BE49-F238E27FC236}">
                  <a16:creationId xmlns:a16="http://schemas.microsoft.com/office/drawing/2014/main" id="{95595932-C700-8FCE-6309-B0C40A448083}"/>
                </a:ext>
              </a:extLst>
            </p:cNvPr>
            <p:cNvGrpSpPr/>
            <p:nvPr/>
          </p:nvGrpSpPr>
          <p:grpSpPr>
            <a:xfrm rot="10800000">
              <a:off x="336199" y="4176149"/>
              <a:ext cx="205871" cy="226202"/>
              <a:chOff x="7065678" y="829299"/>
              <a:chExt cx="205871" cy="226202"/>
            </a:xfrm>
          </p:grpSpPr>
          <p:sp>
            <p:nvSpPr>
              <p:cNvPr id="21" name="Google Shape;219;p17">
                <a:extLst>
                  <a:ext uri="{FF2B5EF4-FFF2-40B4-BE49-F238E27FC236}">
                    <a16:creationId xmlns:a16="http://schemas.microsoft.com/office/drawing/2014/main" id="{31953071-FB8F-3AD4-C758-4E47E0953ED1}"/>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2" name="Google Shape;220;p17">
                <a:extLst>
                  <a:ext uri="{FF2B5EF4-FFF2-40B4-BE49-F238E27FC236}">
                    <a16:creationId xmlns:a16="http://schemas.microsoft.com/office/drawing/2014/main" id="{34B4EF7E-ABBF-C152-1A38-342871F29BBE}"/>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8" name="Google Shape;221;p17">
                <a:extLst>
                  <a:ext uri="{FF2B5EF4-FFF2-40B4-BE49-F238E27FC236}">
                    <a16:creationId xmlns:a16="http://schemas.microsoft.com/office/drawing/2014/main" id="{24FB9169-5744-809A-6B38-DFF28A5CD6C0}"/>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9" name="Google Shape;222;p17">
                <a:extLst>
                  <a:ext uri="{FF2B5EF4-FFF2-40B4-BE49-F238E27FC236}">
                    <a16:creationId xmlns:a16="http://schemas.microsoft.com/office/drawing/2014/main" id="{6C453BA3-EB7B-7FC0-F8E0-6C667A5FFF8D}"/>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0" name="Google Shape;223;p17">
                <a:extLst>
                  <a:ext uri="{FF2B5EF4-FFF2-40B4-BE49-F238E27FC236}">
                    <a16:creationId xmlns:a16="http://schemas.microsoft.com/office/drawing/2014/main" id="{B784CB67-01D5-D136-A4A1-C235CFB2BD0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1" name="Google Shape;224;p17">
                <a:extLst>
                  <a:ext uri="{FF2B5EF4-FFF2-40B4-BE49-F238E27FC236}">
                    <a16:creationId xmlns:a16="http://schemas.microsoft.com/office/drawing/2014/main" id="{A8C61BA6-7D72-2398-CF2A-BCCDBC4FEBCA}"/>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137" name="Google Shape;225;p17">
            <a:extLst>
              <a:ext uri="{FF2B5EF4-FFF2-40B4-BE49-F238E27FC236}">
                <a16:creationId xmlns:a16="http://schemas.microsoft.com/office/drawing/2014/main" id="{BC5FACE2-1D18-34DC-0192-0687C9B7E1D2}"/>
              </a:ext>
            </a:extLst>
          </p:cNvPr>
          <p:cNvGrpSpPr/>
          <p:nvPr/>
        </p:nvGrpSpPr>
        <p:grpSpPr>
          <a:xfrm>
            <a:off x="422831" y="1836524"/>
            <a:ext cx="1966363" cy="934277"/>
            <a:chOff x="7447388" y="59253"/>
            <a:chExt cx="1474772" cy="700708"/>
          </a:xfrm>
        </p:grpSpPr>
        <p:grpSp>
          <p:nvGrpSpPr>
            <p:cNvPr id="138" name="Google Shape;226;p17">
              <a:extLst>
                <a:ext uri="{FF2B5EF4-FFF2-40B4-BE49-F238E27FC236}">
                  <a16:creationId xmlns:a16="http://schemas.microsoft.com/office/drawing/2014/main" id="{A269357A-11E0-766A-D61C-689A38F46AF7}"/>
                </a:ext>
              </a:extLst>
            </p:cNvPr>
            <p:cNvGrpSpPr/>
            <p:nvPr/>
          </p:nvGrpSpPr>
          <p:grpSpPr>
            <a:xfrm>
              <a:off x="8409424" y="497882"/>
              <a:ext cx="184649" cy="262079"/>
              <a:chOff x="7619190" y="700187"/>
              <a:chExt cx="184649" cy="262079"/>
            </a:xfrm>
          </p:grpSpPr>
          <p:sp>
            <p:nvSpPr>
              <p:cNvPr id="173" name="Google Shape;227;p17">
                <a:extLst>
                  <a:ext uri="{FF2B5EF4-FFF2-40B4-BE49-F238E27FC236}">
                    <a16:creationId xmlns:a16="http://schemas.microsoft.com/office/drawing/2014/main" id="{7E8C0B1B-9B98-1A23-1DE4-DED4FA8BAB75}"/>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4" name="Google Shape;228;p17">
                <a:extLst>
                  <a:ext uri="{FF2B5EF4-FFF2-40B4-BE49-F238E27FC236}">
                    <a16:creationId xmlns:a16="http://schemas.microsoft.com/office/drawing/2014/main" id="{594ED276-D550-B542-C80F-194E85B84C84}"/>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5" name="Google Shape;229;p17">
                <a:extLst>
                  <a:ext uri="{FF2B5EF4-FFF2-40B4-BE49-F238E27FC236}">
                    <a16:creationId xmlns:a16="http://schemas.microsoft.com/office/drawing/2014/main" id="{D251BDF4-D618-09E2-22B5-5B72885BF592}"/>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6" name="Google Shape;230;p17">
                <a:extLst>
                  <a:ext uri="{FF2B5EF4-FFF2-40B4-BE49-F238E27FC236}">
                    <a16:creationId xmlns:a16="http://schemas.microsoft.com/office/drawing/2014/main" id="{D0941390-C7F8-C492-9070-2756BC84D92D}"/>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7" name="Google Shape;231;p17">
                <a:extLst>
                  <a:ext uri="{FF2B5EF4-FFF2-40B4-BE49-F238E27FC236}">
                    <a16:creationId xmlns:a16="http://schemas.microsoft.com/office/drawing/2014/main" id="{AFCFB707-3FAB-3F70-D457-258F25744771}"/>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8" name="Google Shape;232;p17">
                <a:extLst>
                  <a:ext uri="{FF2B5EF4-FFF2-40B4-BE49-F238E27FC236}">
                    <a16:creationId xmlns:a16="http://schemas.microsoft.com/office/drawing/2014/main" id="{37772E0B-983B-CCDF-3224-950FCA85625C}"/>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9" name="Google Shape;233;p17">
                <a:extLst>
                  <a:ext uri="{FF2B5EF4-FFF2-40B4-BE49-F238E27FC236}">
                    <a16:creationId xmlns:a16="http://schemas.microsoft.com/office/drawing/2014/main" id="{AFC61B5A-ED9A-8D2D-6A43-A98749FD8128}"/>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0" name="Google Shape;234;p17">
                <a:extLst>
                  <a:ext uri="{FF2B5EF4-FFF2-40B4-BE49-F238E27FC236}">
                    <a16:creationId xmlns:a16="http://schemas.microsoft.com/office/drawing/2014/main" id="{8B846603-2BF9-5055-E7A5-4AE671A44F02}"/>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39" name="Google Shape;235;p17">
              <a:extLst>
                <a:ext uri="{FF2B5EF4-FFF2-40B4-BE49-F238E27FC236}">
                  <a16:creationId xmlns:a16="http://schemas.microsoft.com/office/drawing/2014/main" id="{15EDA2CA-E977-0ADA-EEF8-F939A7605DEB}"/>
                </a:ext>
              </a:extLst>
            </p:cNvPr>
            <p:cNvGrpSpPr/>
            <p:nvPr/>
          </p:nvGrpSpPr>
          <p:grpSpPr>
            <a:xfrm>
              <a:off x="7590424" y="201484"/>
              <a:ext cx="205871" cy="226202"/>
              <a:chOff x="7065678" y="829299"/>
              <a:chExt cx="205871" cy="226202"/>
            </a:xfrm>
          </p:grpSpPr>
          <p:sp>
            <p:nvSpPr>
              <p:cNvPr id="145" name="Google Shape;236;p17">
                <a:extLst>
                  <a:ext uri="{FF2B5EF4-FFF2-40B4-BE49-F238E27FC236}">
                    <a16:creationId xmlns:a16="http://schemas.microsoft.com/office/drawing/2014/main" id="{14DA0E4B-AA44-BFA8-B908-B14C822E3CDC}"/>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8" name="Google Shape;237;p17">
                <a:extLst>
                  <a:ext uri="{FF2B5EF4-FFF2-40B4-BE49-F238E27FC236}">
                    <a16:creationId xmlns:a16="http://schemas.microsoft.com/office/drawing/2014/main" id="{116D8C5D-3E79-FF39-2AE5-AE4B26E1A07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9" name="Google Shape;238;p17">
                <a:extLst>
                  <a:ext uri="{FF2B5EF4-FFF2-40B4-BE49-F238E27FC236}">
                    <a16:creationId xmlns:a16="http://schemas.microsoft.com/office/drawing/2014/main" id="{C754B5AB-F444-7F44-BCB2-C127FF8EE0C7}"/>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0" name="Google Shape;239;p17">
                <a:extLst>
                  <a:ext uri="{FF2B5EF4-FFF2-40B4-BE49-F238E27FC236}">
                    <a16:creationId xmlns:a16="http://schemas.microsoft.com/office/drawing/2014/main" id="{A7F959DB-412D-1733-30C8-BFC8C81FD9E2}"/>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1" name="Google Shape;240;p17">
                <a:extLst>
                  <a:ext uri="{FF2B5EF4-FFF2-40B4-BE49-F238E27FC236}">
                    <a16:creationId xmlns:a16="http://schemas.microsoft.com/office/drawing/2014/main" id="{29C67DE5-6698-1F9F-2BD5-09C4E215322B}"/>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72" name="Google Shape;241;p17">
                <a:extLst>
                  <a:ext uri="{FF2B5EF4-FFF2-40B4-BE49-F238E27FC236}">
                    <a16:creationId xmlns:a16="http://schemas.microsoft.com/office/drawing/2014/main" id="{623C0605-C818-E583-9A72-7BE83CDE1CB3}"/>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140" name="Google Shape;242;p17">
              <a:extLst>
                <a:ext uri="{FF2B5EF4-FFF2-40B4-BE49-F238E27FC236}">
                  <a16:creationId xmlns:a16="http://schemas.microsoft.com/office/drawing/2014/main" id="{98478A77-10E3-31AF-681A-DFD5615DEB29}"/>
                </a:ext>
              </a:extLst>
            </p:cNvPr>
            <p:cNvGrpSpPr/>
            <p:nvPr/>
          </p:nvGrpSpPr>
          <p:grpSpPr>
            <a:xfrm rot="5400000">
              <a:off x="7929452" y="-422811"/>
              <a:ext cx="510644" cy="1474772"/>
              <a:chOff x="6276759" y="1364852"/>
              <a:chExt cx="510644" cy="1474772"/>
            </a:xfrm>
          </p:grpSpPr>
          <p:sp>
            <p:nvSpPr>
              <p:cNvPr id="141" name="Google Shape;243;p17">
                <a:extLst>
                  <a:ext uri="{FF2B5EF4-FFF2-40B4-BE49-F238E27FC236}">
                    <a16:creationId xmlns:a16="http://schemas.microsoft.com/office/drawing/2014/main" id="{1BA70765-1CA5-7273-D7D2-26773547F885}"/>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2" name="Google Shape;244;p17">
                <a:extLst>
                  <a:ext uri="{FF2B5EF4-FFF2-40B4-BE49-F238E27FC236}">
                    <a16:creationId xmlns:a16="http://schemas.microsoft.com/office/drawing/2014/main" id="{86F4F66D-6B4B-455A-C4EE-2983B9CA9C70}"/>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3" name="Google Shape;245;p17">
                <a:extLst>
                  <a:ext uri="{FF2B5EF4-FFF2-40B4-BE49-F238E27FC236}">
                    <a16:creationId xmlns:a16="http://schemas.microsoft.com/office/drawing/2014/main" id="{F37FA62D-F58C-0D2A-33FD-29BDAE6C2D7A}"/>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4" name="Google Shape;246;p17">
                <a:extLst>
                  <a:ext uri="{FF2B5EF4-FFF2-40B4-BE49-F238E27FC236}">
                    <a16:creationId xmlns:a16="http://schemas.microsoft.com/office/drawing/2014/main" id="{15947852-7451-EB40-19E2-885D21514A65}"/>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pic>
        <p:nvPicPr>
          <p:cNvPr id="2" name="Picture 1"/>
          <p:cNvPicPr>
            <a:picLocks noChangeAspect="1"/>
          </p:cNvPicPr>
          <p:nvPr/>
        </p:nvPicPr>
        <p:blipFill rotWithShape="1">
          <a:blip r:embed="rId3"/>
          <a:srcRect t="2141"/>
          <a:stretch/>
        </p:blipFill>
        <p:spPr>
          <a:xfrm>
            <a:off x="534133" y="2759455"/>
            <a:ext cx="11012243" cy="3243723"/>
          </a:xfrm>
          <a:prstGeom prst="rect">
            <a:avLst/>
          </a:prstGeom>
        </p:spPr>
      </p:pic>
    </p:spTree>
    <p:extLst>
      <p:ext uri="{BB962C8B-B14F-4D97-AF65-F5344CB8AC3E}">
        <p14:creationId xmlns:p14="http://schemas.microsoft.com/office/powerpoint/2010/main" val="30012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41;p6">
            <a:extLst>
              <a:ext uri="{FF2B5EF4-FFF2-40B4-BE49-F238E27FC236}">
                <a16:creationId xmlns:a16="http://schemas.microsoft.com/office/drawing/2014/main" id="{BA6ED3FE-40CD-370C-8312-3DEE5F5348AA}"/>
              </a:ext>
            </a:extLst>
          </p:cNvPr>
          <p:cNvSpPr/>
          <p:nvPr/>
        </p:nvSpPr>
        <p:spPr>
          <a:xfrm>
            <a:off x="3491795" y="1083759"/>
            <a:ext cx="599328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1: </a:t>
            </a:r>
            <a:r>
              <a:rPr lang="en-US" sz="2400" b="1" kern="0" dirty="0" err="1">
                <a:solidFill>
                  <a:srgbClr val="FFFFFF"/>
                </a:solidFill>
                <a:latin typeface="UTM Avo" panose="02040603050506020204" pitchFamily="18" charset="0"/>
                <a:ea typeface="Calibri"/>
                <a:cs typeface="Calibri"/>
                <a:sym typeface="Calibri"/>
              </a:rPr>
              <a:t>Giới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thiệu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sp>
        <p:nvSpPr>
          <p:cNvPr id="3" name="Google Shape;442;p6">
            <a:extLst>
              <a:ext uri="{FF2B5EF4-FFF2-40B4-BE49-F238E27FC236}">
                <a16:creationId xmlns:a16="http://schemas.microsoft.com/office/drawing/2014/main" id="{E01DEAEA-01EA-4FEC-652A-18088AD626D1}"/>
              </a:ext>
            </a:extLst>
          </p:cNvPr>
          <p:cNvSpPr/>
          <p:nvPr/>
        </p:nvSpPr>
        <p:spPr>
          <a:xfrm>
            <a:off x="322048" y="1690518"/>
            <a:ext cx="11083939" cy="4901322"/>
          </a:xfrm>
          <a:prstGeom prst="rect">
            <a:avLst/>
          </a:prstGeom>
          <a:noFill/>
          <a:ln>
            <a:noFill/>
          </a:ln>
        </p:spPr>
        <p:txBody>
          <a:bodyPr spcFirstLastPara="1" wrap="square" lIns="121900" tIns="60950" rIns="121900" bIns="60950" anchor="t" anchorCtr="0">
            <a:spAutoFit/>
          </a:bodyPr>
          <a:lstStyle/>
          <a:p>
            <a:pPr algn="ctr">
              <a:lnSpc>
                <a:spcPct val="125000"/>
              </a:lnSpc>
              <a:buClr>
                <a:srgbClr val="000000"/>
              </a:buClr>
              <a:buFont typeface="Arial"/>
              <a:buNone/>
            </a:pPr>
            <a:r>
              <a:rPr lang="vi-VN" b="1" kern="0" dirty="0">
                <a:solidFill>
                  <a:srgbClr val="000000"/>
                </a:solidFill>
                <a:latin typeface="UTM Avo" panose="02040603050506020204" pitchFamily="18" charset="0"/>
                <a:ea typeface="Calibri"/>
                <a:cs typeface="Calibri"/>
                <a:sym typeface="Calibri"/>
              </a:rPr>
              <a:t>Câu </a:t>
            </a:r>
            <a:r>
              <a:rPr lang="vi-VN" b="1" kern="0">
                <a:solidFill>
                  <a:srgbClr val="000000"/>
                </a:solidFill>
                <a:latin typeface="UTM Avo" panose="02040603050506020204" pitchFamily="18" charset="0"/>
                <a:ea typeface="Calibri"/>
                <a:cs typeface="Calibri"/>
                <a:sym typeface="Calibri"/>
              </a:rPr>
              <a:t>chuyện </a:t>
            </a:r>
            <a:r>
              <a:rPr lang="en-US" b="1" kern="0" smtClean="0">
                <a:solidFill>
                  <a:srgbClr val="000000"/>
                </a:solidFill>
                <a:latin typeface="UTM Avo" panose="02040603050506020204" pitchFamily="18" charset="0"/>
                <a:ea typeface="Calibri"/>
                <a:cs typeface="Calibri"/>
                <a:sym typeface="Calibri"/>
              </a:rPr>
              <a:t>“ Người đội viên đầu tiên”</a:t>
            </a:r>
            <a:endParaRPr lang="vi-VN" b="1" kern="0" dirty="0">
              <a:solidFill>
                <a:srgbClr val="000000"/>
              </a:solidFill>
              <a:latin typeface="UTM Avo" panose="02040603050506020204" pitchFamily="18" charset="0"/>
              <a:ea typeface="Calibri"/>
              <a:cs typeface="Calibri"/>
              <a:sym typeface="Calibri"/>
            </a:endParaRPr>
          </a:p>
          <a:p>
            <a:pPr algn="just"/>
            <a:r>
              <a:rPr lang="vi-VN" smtClean="0">
                <a:solidFill>
                  <a:schemeClr val="bg1"/>
                </a:solidFill>
              </a:rPr>
              <a:t>         Kim </a:t>
            </a:r>
            <a:r>
              <a:rPr lang="vi-VN">
                <a:solidFill>
                  <a:schemeClr val="bg1"/>
                </a:solidFill>
              </a:rPr>
              <a:t>Đồng tên thật là Nông Văn Dền, người đội trưởng đầu tiên của Đội TNTP Hồ Chí Minh, sinh năm 1928, người dân tộc Nùng, ở thôn Nà Mạ, xã Trường Hà, huyện Hà Quảng, tỉnh Cao Bằng. Nhà Kim Đồng rất nghèo. Cha bị chết vì nạn phu phen lao dịch của thực dân Pháp. Anh trai đi công tác luôn. ở nhà chỉ có mẹ tàn tật và người em họ mồ côi là Cao </a:t>
            </a:r>
            <a:r>
              <a:rPr lang="vi-VN">
                <a:solidFill>
                  <a:schemeClr val="bg1"/>
                </a:solidFill>
              </a:rPr>
              <a:t>Sơn</a:t>
            </a:r>
            <a:r>
              <a:rPr lang="vi-VN" smtClean="0">
                <a:solidFill>
                  <a:schemeClr val="bg1"/>
                </a:solidFill>
              </a:rPr>
              <a:t>.</a:t>
            </a:r>
          </a:p>
          <a:p>
            <a:pPr algn="just"/>
            <a:r>
              <a:rPr lang="vi-VN" smtClean="0">
                <a:solidFill>
                  <a:schemeClr val="bg1"/>
                </a:solidFill>
              </a:rPr>
              <a:t>        Từ </a:t>
            </a:r>
            <a:r>
              <a:rPr lang="vi-VN">
                <a:solidFill>
                  <a:schemeClr val="bg1"/>
                </a:solidFill>
              </a:rPr>
              <a:t>bé, Kim Đồng đã có tinh thần yêu nước, căm ghét giặc Pháp. Vùng quê hương Kim Đồng là nơi có phong trào cách mạng rất sớm. Ngày 15 tháng 5 năm 1941, Đội Nhi đồng cứu quốc được thành lập có 5 đội viên và Kim Đồng được bầu là đội trưởng đầu tiên của Đội. Trong công tác, Kim Đồng luôn tỏ ra dũng cảm và có nhiều mưu trí.</a:t>
            </a:r>
          </a:p>
          <a:p>
            <a:pPr algn="just"/>
            <a:r>
              <a:rPr lang="vi-VN">
                <a:solidFill>
                  <a:schemeClr val="bg1"/>
                </a:solidFill>
              </a:rPr>
              <a:t>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a:solidFill>
                  <a:schemeClr val="bg1"/>
                </a:solidFill>
              </a:rPr>
              <a:t>     Kim Đồng không dừng chân. Giặc bắn theo. Anh Kim Đồng đã anh dũng hi sinh. Hôm ấy là sáng sớm ngày 15 tháng 02 năm 1943.</a:t>
            </a:r>
            <a:endParaRPr lang="vi-VN">
              <a:solidFill>
                <a:schemeClr val="bg1"/>
              </a:solidFill>
            </a:endParaRPr>
          </a:p>
        </p:txBody>
      </p:sp>
      <p:grpSp>
        <p:nvGrpSpPr>
          <p:cNvPr id="4" name="Google Shape;211;p17">
            <a:extLst>
              <a:ext uri="{FF2B5EF4-FFF2-40B4-BE49-F238E27FC236}">
                <a16:creationId xmlns:a16="http://schemas.microsoft.com/office/drawing/2014/main" id="{A1C31544-27A0-9046-79EA-F91BF0C0E149}"/>
              </a:ext>
            </a:extLst>
          </p:cNvPr>
          <p:cNvGrpSpPr/>
          <p:nvPr/>
        </p:nvGrpSpPr>
        <p:grpSpPr>
          <a:xfrm flipH="1">
            <a:off x="9443818" y="894866"/>
            <a:ext cx="2512031" cy="1377207"/>
            <a:chOff x="141287" y="3834954"/>
            <a:chExt cx="1884023" cy="1032905"/>
          </a:xfrm>
        </p:grpSpPr>
        <p:grpSp>
          <p:nvGrpSpPr>
            <p:cNvPr id="5" name="Google Shape;212;p17">
              <a:extLst>
                <a:ext uri="{FF2B5EF4-FFF2-40B4-BE49-F238E27FC236}">
                  <a16:creationId xmlns:a16="http://schemas.microsoft.com/office/drawing/2014/main" id="{21E23966-DDE1-E650-906F-54928A73757C}"/>
                </a:ext>
              </a:extLst>
            </p:cNvPr>
            <p:cNvGrpSpPr/>
            <p:nvPr/>
          </p:nvGrpSpPr>
          <p:grpSpPr>
            <a:xfrm flipH="1">
              <a:off x="141287" y="3834954"/>
              <a:ext cx="1884023" cy="1032905"/>
              <a:chOff x="7080704" y="1565977"/>
              <a:chExt cx="1884023" cy="1032905"/>
            </a:xfrm>
          </p:grpSpPr>
          <p:sp>
            <p:nvSpPr>
              <p:cNvPr id="13" name="Google Shape;213;p17">
                <a:extLst>
                  <a:ext uri="{FF2B5EF4-FFF2-40B4-BE49-F238E27FC236}">
                    <a16:creationId xmlns:a16="http://schemas.microsoft.com/office/drawing/2014/main" id="{E9189D4B-3130-619E-53D7-29C9644A07FE}"/>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14;p17">
                <a:extLst>
                  <a:ext uri="{FF2B5EF4-FFF2-40B4-BE49-F238E27FC236}">
                    <a16:creationId xmlns:a16="http://schemas.microsoft.com/office/drawing/2014/main" id="{EB256C3F-27B6-B3F3-A960-B82AA1EC7E8E}"/>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5;p17">
                <a:extLst>
                  <a:ext uri="{FF2B5EF4-FFF2-40B4-BE49-F238E27FC236}">
                    <a16:creationId xmlns:a16="http://schemas.microsoft.com/office/drawing/2014/main" id="{550CD954-18E3-5616-DEC9-36E568F94B6B}"/>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16;p17">
                <a:extLst>
                  <a:ext uri="{FF2B5EF4-FFF2-40B4-BE49-F238E27FC236}">
                    <a16:creationId xmlns:a16="http://schemas.microsoft.com/office/drawing/2014/main" id="{6E9DC857-77A1-7A1A-A71D-64EE04FEFD94}"/>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0" name="Google Shape;217;p17">
                <a:extLst>
                  <a:ext uri="{FF2B5EF4-FFF2-40B4-BE49-F238E27FC236}">
                    <a16:creationId xmlns:a16="http://schemas.microsoft.com/office/drawing/2014/main" id="{7B780DB5-5167-E69C-B1C6-996BDFEFCC55}"/>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6" name="Google Shape;218;p17">
              <a:extLst>
                <a:ext uri="{FF2B5EF4-FFF2-40B4-BE49-F238E27FC236}">
                  <a16:creationId xmlns:a16="http://schemas.microsoft.com/office/drawing/2014/main" id="{716204F4-DABD-087A-B45E-4FA332C1A163}"/>
                </a:ext>
              </a:extLst>
            </p:cNvPr>
            <p:cNvGrpSpPr/>
            <p:nvPr/>
          </p:nvGrpSpPr>
          <p:grpSpPr>
            <a:xfrm rot="10800000">
              <a:off x="336199" y="4176149"/>
              <a:ext cx="205871" cy="226202"/>
              <a:chOff x="7065678" y="829299"/>
              <a:chExt cx="205871" cy="226202"/>
            </a:xfrm>
          </p:grpSpPr>
          <p:sp>
            <p:nvSpPr>
              <p:cNvPr id="7" name="Google Shape;219;p17">
                <a:extLst>
                  <a:ext uri="{FF2B5EF4-FFF2-40B4-BE49-F238E27FC236}">
                    <a16:creationId xmlns:a16="http://schemas.microsoft.com/office/drawing/2014/main" id="{47146346-078F-1567-9988-17C25BFA9AB8}"/>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8" name="Google Shape;220;p17">
                <a:extLst>
                  <a:ext uri="{FF2B5EF4-FFF2-40B4-BE49-F238E27FC236}">
                    <a16:creationId xmlns:a16="http://schemas.microsoft.com/office/drawing/2014/main" id="{07BA410C-D045-016E-A558-59D92B82CDEC}"/>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9" name="Google Shape;221;p17">
                <a:extLst>
                  <a:ext uri="{FF2B5EF4-FFF2-40B4-BE49-F238E27FC236}">
                    <a16:creationId xmlns:a16="http://schemas.microsoft.com/office/drawing/2014/main" id="{3723DAC6-A9F3-0AF9-2665-C9D353B9458D}"/>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2;p17">
                <a:extLst>
                  <a:ext uri="{FF2B5EF4-FFF2-40B4-BE49-F238E27FC236}">
                    <a16:creationId xmlns:a16="http://schemas.microsoft.com/office/drawing/2014/main" id="{FE01897C-B520-0061-E0BE-521B43146A5F}"/>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3;p17">
                <a:extLst>
                  <a:ext uri="{FF2B5EF4-FFF2-40B4-BE49-F238E27FC236}">
                    <a16:creationId xmlns:a16="http://schemas.microsoft.com/office/drawing/2014/main" id="{10DB1955-6C23-35B6-E72F-789DFB1ABE4A}"/>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4;p17">
                <a:extLst>
                  <a:ext uri="{FF2B5EF4-FFF2-40B4-BE49-F238E27FC236}">
                    <a16:creationId xmlns:a16="http://schemas.microsoft.com/office/drawing/2014/main" id="{52A98F6D-F805-B66C-7B26-3A10D346B531}"/>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1" name="Google Shape;225;p17">
            <a:extLst>
              <a:ext uri="{FF2B5EF4-FFF2-40B4-BE49-F238E27FC236}">
                <a16:creationId xmlns:a16="http://schemas.microsoft.com/office/drawing/2014/main" id="{31775FA3-5ECB-7435-43D0-33AA9F4FE42A}"/>
              </a:ext>
            </a:extLst>
          </p:cNvPr>
          <p:cNvGrpSpPr/>
          <p:nvPr/>
        </p:nvGrpSpPr>
        <p:grpSpPr>
          <a:xfrm>
            <a:off x="322048" y="1219340"/>
            <a:ext cx="1966363" cy="934277"/>
            <a:chOff x="7447388" y="59253"/>
            <a:chExt cx="1474772" cy="700708"/>
          </a:xfrm>
        </p:grpSpPr>
        <p:grpSp>
          <p:nvGrpSpPr>
            <p:cNvPr id="22" name="Google Shape;226;p17">
              <a:extLst>
                <a:ext uri="{FF2B5EF4-FFF2-40B4-BE49-F238E27FC236}">
                  <a16:creationId xmlns:a16="http://schemas.microsoft.com/office/drawing/2014/main" id="{CA3FD57E-704C-1961-95BC-153E1CD3068D}"/>
                </a:ext>
              </a:extLst>
            </p:cNvPr>
            <p:cNvGrpSpPr/>
            <p:nvPr/>
          </p:nvGrpSpPr>
          <p:grpSpPr>
            <a:xfrm>
              <a:off x="8409424" y="497882"/>
              <a:ext cx="184649" cy="262079"/>
              <a:chOff x="7619190" y="700187"/>
              <a:chExt cx="184649" cy="262079"/>
            </a:xfrm>
          </p:grpSpPr>
          <p:sp>
            <p:nvSpPr>
              <p:cNvPr id="35" name="Google Shape;227;p17">
                <a:extLst>
                  <a:ext uri="{FF2B5EF4-FFF2-40B4-BE49-F238E27FC236}">
                    <a16:creationId xmlns:a16="http://schemas.microsoft.com/office/drawing/2014/main" id="{B379EB72-25C2-40D3-2567-44F2CE43220C}"/>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28;p17">
                <a:extLst>
                  <a:ext uri="{FF2B5EF4-FFF2-40B4-BE49-F238E27FC236}">
                    <a16:creationId xmlns:a16="http://schemas.microsoft.com/office/drawing/2014/main" id="{A6C71A89-762F-37CD-B404-23A87150F16A}"/>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29;p17">
                <a:extLst>
                  <a:ext uri="{FF2B5EF4-FFF2-40B4-BE49-F238E27FC236}">
                    <a16:creationId xmlns:a16="http://schemas.microsoft.com/office/drawing/2014/main" id="{9081B661-0DD4-B68F-2457-CE9C191F7458}"/>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0;p17">
                <a:extLst>
                  <a:ext uri="{FF2B5EF4-FFF2-40B4-BE49-F238E27FC236}">
                    <a16:creationId xmlns:a16="http://schemas.microsoft.com/office/drawing/2014/main" id="{A923E3E7-8754-0DFB-DD44-BEA14C063E17}"/>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1;p17">
                <a:extLst>
                  <a:ext uri="{FF2B5EF4-FFF2-40B4-BE49-F238E27FC236}">
                    <a16:creationId xmlns:a16="http://schemas.microsoft.com/office/drawing/2014/main" id="{490CFBF5-3F2D-33A0-DE4B-E7DE352922A3}"/>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2;p17">
                <a:extLst>
                  <a:ext uri="{FF2B5EF4-FFF2-40B4-BE49-F238E27FC236}">
                    <a16:creationId xmlns:a16="http://schemas.microsoft.com/office/drawing/2014/main" id="{C5E3E2CD-7692-3211-B07D-92AB856E9F9F}"/>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33;p17">
                <a:extLst>
                  <a:ext uri="{FF2B5EF4-FFF2-40B4-BE49-F238E27FC236}">
                    <a16:creationId xmlns:a16="http://schemas.microsoft.com/office/drawing/2014/main" id="{6E134D0E-FBA3-F930-8A4F-D28A8B5D98D0}"/>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4;p17">
                <a:extLst>
                  <a:ext uri="{FF2B5EF4-FFF2-40B4-BE49-F238E27FC236}">
                    <a16:creationId xmlns:a16="http://schemas.microsoft.com/office/drawing/2014/main" id="{3E3C9D45-E4CE-CF29-A15D-682E3FE7EADE}"/>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 name="Google Shape;235;p17">
              <a:extLst>
                <a:ext uri="{FF2B5EF4-FFF2-40B4-BE49-F238E27FC236}">
                  <a16:creationId xmlns:a16="http://schemas.microsoft.com/office/drawing/2014/main" id="{6D13D2A1-C5DA-C46B-BABF-ECC1DFF67FAF}"/>
                </a:ext>
              </a:extLst>
            </p:cNvPr>
            <p:cNvGrpSpPr/>
            <p:nvPr/>
          </p:nvGrpSpPr>
          <p:grpSpPr>
            <a:xfrm>
              <a:off x="7590424" y="201484"/>
              <a:ext cx="205871" cy="226202"/>
              <a:chOff x="7065678" y="829299"/>
              <a:chExt cx="205871" cy="226202"/>
            </a:xfrm>
          </p:grpSpPr>
          <p:sp>
            <p:nvSpPr>
              <p:cNvPr id="29" name="Google Shape;236;p17">
                <a:extLst>
                  <a:ext uri="{FF2B5EF4-FFF2-40B4-BE49-F238E27FC236}">
                    <a16:creationId xmlns:a16="http://schemas.microsoft.com/office/drawing/2014/main" id="{B7B5AB1F-354F-5CC4-008D-16EF8A46D99E}"/>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7;p17">
                <a:extLst>
                  <a:ext uri="{FF2B5EF4-FFF2-40B4-BE49-F238E27FC236}">
                    <a16:creationId xmlns:a16="http://schemas.microsoft.com/office/drawing/2014/main" id="{D47171EF-AE27-F989-4D97-130FF2BB072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38;p17">
                <a:extLst>
                  <a:ext uri="{FF2B5EF4-FFF2-40B4-BE49-F238E27FC236}">
                    <a16:creationId xmlns:a16="http://schemas.microsoft.com/office/drawing/2014/main" id="{EE933B42-6A69-6DA7-C461-517BDA0D90FC}"/>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39;p17">
                <a:extLst>
                  <a:ext uri="{FF2B5EF4-FFF2-40B4-BE49-F238E27FC236}">
                    <a16:creationId xmlns:a16="http://schemas.microsoft.com/office/drawing/2014/main" id="{C0F7102E-9C8B-25B9-E635-CC2722D7B629}"/>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3" name="Google Shape;240;p17">
                <a:extLst>
                  <a:ext uri="{FF2B5EF4-FFF2-40B4-BE49-F238E27FC236}">
                    <a16:creationId xmlns:a16="http://schemas.microsoft.com/office/drawing/2014/main" id="{0DEE90E7-3159-F36F-90DB-989F9B8C909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41;p17">
                <a:extLst>
                  <a:ext uri="{FF2B5EF4-FFF2-40B4-BE49-F238E27FC236}">
                    <a16:creationId xmlns:a16="http://schemas.microsoft.com/office/drawing/2014/main" id="{46171E90-5B14-967E-7C22-9C311BAE6ED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4" name="Google Shape;242;p17">
              <a:extLst>
                <a:ext uri="{FF2B5EF4-FFF2-40B4-BE49-F238E27FC236}">
                  <a16:creationId xmlns:a16="http://schemas.microsoft.com/office/drawing/2014/main" id="{CAB0A115-B091-E4CF-E99C-94EE7264945B}"/>
                </a:ext>
              </a:extLst>
            </p:cNvPr>
            <p:cNvGrpSpPr/>
            <p:nvPr/>
          </p:nvGrpSpPr>
          <p:grpSpPr>
            <a:xfrm rot="5400000">
              <a:off x="7929452" y="-422811"/>
              <a:ext cx="510644" cy="1474772"/>
              <a:chOff x="6276759" y="1364852"/>
              <a:chExt cx="510644" cy="1474772"/>
            </a:xfrm>
          </p:grpSpPr>
          <p:sp>
            <p:nvSpPr>
              <p:cNvPr id="25" name="Google Shape;243;p17">
                <a:extLst>
                  <a:ext uri="{FF2B5EF4-FFF2-40B4-BE49-F238E27FC236}">
                    <a16:creationId xmlns:a16="http://schemas.microsoft.com/office/drawing/2014/main" id="{2125D4F4-FB71-1B4D-A962-D0A754C2B5BA}"/>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4;p17">
                <a:extLst>
                  <a:ext uri="{FF2B5EF4-FFF2-40B4-BE49-F238E27FC236}">
                    <a16:creationId xmlns:a16="http://schemas.microsoft.com/office/drawing/2014/main" id="{63CC6263-D0DA-1445-6F4E-2EBF6C5C5C29}"/>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7" name="Google Shape;245;p17">
                <a:extLst>
                  <a:ext uri="{FF2B5EF4-FFF2-40B4-BE49-F238E27FC236}">
                    <a16:creationId xmlns:a16="http://schemas.microsoft.com/office/drawing/2014/main" id="{562484C4-D6E6-152E-04B7-44CF6EF942AC}"/>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46;p17">
                <a:extLst>
                  <a:ext uri="{FF2B5EF4-FFF2-40B4-BE49-F238E27FC236}">
                    <a16:creationId xmlns:a16="http://schemas.microsoft.com/office/drawing/2014/main" id="{0C4F7EA1-EFE2-DA55-9DDE-4D701AFEC371}"/>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Tree>
    <p:extLst>
      <p:ext uri="{BB962C8B-B14F-4D97-AF65-F5344CB8AC3E}">
        <p14:creationId xmlns:p14="http://schemas.microsoft.com/office/powerpoint/2010/main" val="2570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442;p6">
            <a:extLst>
              <a:ext uri="{FF2B5EF4-FFF2-40B4-BE49-F238E27FC236}">
                <a16:creationId xmlns:a16="http://schemas.microsoft.com/office/drawing/2014/main" id="{E01DEAEA-01EA-4FEC-652A-18088AD626D1}"/>
              </a:ext>
            </a:extLst>
          </p:cNvPr>
          <p:cNvSpPr/>
          <p:nvPr/>
        </p:nvSpPr>
        <p:spPr>
          <a:xfrm>
            <a:off x="209229" y="1865471"/>
            <a:ext cx="11982771" cy="4647406"/>
          </a:xfrm>
          <a:prstGeom prst="rect">
            <a:avLst/>
          </a:prstGeom>
          <a:noFill/>
          <a:ln>
            <a:noFill/>
          </a:ln>
        </p:spPr>
        <p:txBody>
          <a:bodyPr spcFirstLastPara="1" wrap="square" lIns="121900" tIns="60950" rIns="121900" bIns="60950" anchor="t" anchorCtr="0">
            <a:spAutoFit/>
          </a:bodyPr>
          <a:lstStyle/>
          <a:p>
            <a:pPr algn="ctr"/>
            <a:r>
              <a:rPr lang="vi-VN" sz="1400" b="1" smtClean="0">
                <a:solidFill>
                  <a:schemeClr val="bg1"/>
                </a:solidFill>
                <a:latin typeface="+mj-lt"/>
              </a:rPr>
              <a:t>LÝ TỰ TRỌNG</a:t>
            </a:r>
            <a:endParaRPr lang="vi-VN" sz="1400">
              <a:solidFill>
                <a:schemeClr val="bg1"/>
              </a:solidFill>
              <a:latin typeface="+mj-lt"/>
            </a:endParaRPr>
          </a:p>
          <a:p>
            <a:pPr algn="just"/>
            <a:r>
              <a:rPr lang="vi-VN" sz="1400" b="1">
                <a:solidFill>
                  <a:schemeClr val="bg1"/>
                </a:solidFill>
                <a:latin typeface="+mj-lt"/>
              </a:rPr>
              <a:t>       </a:t>
            </a:r>
            <a:r>
              <a:rPr lang="vi-VN" sz="1400" b="1">
                <a:solidFill>
                  <a:schemeClr val="bg1"/>
                </a:solidFill>
                <a:latin typeface="+mj-lt"/>
              </a:rPr>
              <a:t> </a:t>
            </a:r>
            <a:r>
              <a:rPr lang="vi-VN" sz="1400">
                <a:solidFill>
                  <a:schemeClr val="bg1"/>
                </a:solidFill>
              </a:rPr>
              <a:t>1.  Anh Lý Tự Trọng sinh ra trong một gia đình nông dân nghèo ở Hà Tĩnh. Anh giác ngộ cách mạng rất sớm và được tổ chức đưa ra nước ngoài học tập. Vốn thông minh, anh học rất giỏi, nói thạo tiếng Trung Quốc và tiếng Anh.</a:t>
            </a:r>
          </a:p>
          <a:p>
            <a:pPr algn="just"/>
            <a:r>
              <a:rPr lang="vi-VN" sz="1400">
                <a:solidFill>
                  <a:schemeClr val="bg1"/>
                </a:solidFill>
              </a:rPr>
              <a:t>2.  Mùa thu năm 1929, Lý Tự Trọng về nước. Các đồng chí lãnh đạo giao cho anh nhiệm vụ liên lạc, chuyển nhận thư từ, tài liệu tới các tổ chức Đảng ở nước bạn qua đường tàu biển. Để tạo điều kiện thuận lợi cho công tác, anh đã đóng vai người nhặt than ở bến cảng Sài Gòn.</a:t>
            </a:r>
          </a:p>
          <a:p>
            <a:pPr algn="just"/>
            <a:r>
              <a:rPr lang="vi-VN" sz="1400">
                <a:solidFill>
                  <a:schemeClr val="bg1"/>
                </a:solidFill>
              </a:rPr>
              <a:t>     Có lần, anh buộc chặt gói tài liệu giấu trong một chiếc màn đằng sau xe đạp rồi thong thả đạp xe trên đường. Bất ngờ, tên đội sếp Tây gọi lại đòi khám. Lý Tự Trọng xuống xe, vờ lúi húi cởi dây nhưng thực ra là buộc chặt hơn. Chờ lâu sốt ruột, tên đội Tây quăng xe bên vệ đường, tự tay mở bọc. Lý Tự Trọng liền nhảy lên xe đạp của hắn, phóng rất nhanh, mất hút. Lần khác, anh chuyển tài liệu từ tàu biển lên, bị bọn lính giữ lại định khám. Anh nhảy ùm xuống nước, lặn qua gầm tàu, trốn thoát.</a:t>
            </a:r>
          </a:p>
          <a:p>
            <a:pPr algn="just"/>
            <a:r>
              <a:rPr lang="vi-VN" sz="1400">
                <a:solidFill>
                  <a:schemeClr val="bg1"/>
                </a:solidFill>
              </a:rPr>
              <a:t>     Đầu năm 1931, một cán bộ ta đang tuyên truyền trước đông đảo công nhân và dân chúng trong một cuộc mít-tinh thì tên thanh tra mật thám Pháp tên là Lơ-grăng ập tới, định bắt. Lý Tự Trọng nhanh tay rút súng bắn chết hắn, cứu thoát đồng chí của mình. Riêng anh, vì chạy không kịp nên đã bị giặc bắt.</a:t>
            </a:r>
          </a:p>
          <a:p>
            <a:pPr algn="just"/>
            <a:r>
              <a:rPr lang="vi-VN" sz="1400">
                <a:solidFill>
                  <a:schemeClr val="bg1"/>
                </a:solidFill>
              </a:rPr>
              <a:t>3. Trong tù, anh bị chúng tra tấn dã man, chết đi sống lại nhưng chúng không moi được từ anh bất cứ bí mật nào của phong trào cách mạng. Đám cai ngục người Việt khâm phục gọi anh là “ông Nhỏ”.</a:t>
            </a:r>
          </a:p>
          <a:p>
            <a:pPr algn="just"/>
            <a:r>
              <a:rPr lang="vi-VN" sz="1400">
                <a:solidFill>
                  <a:schemeClr val="bg1"/>
                </a:solidFill>
              </a:rPr>
              <a:t>    Chính quyền thực dân Pháp đưa Lý Tự Trọng ra xử trước toà. Anh không hề run sợ mà lớn tiếng vạch trần bản chất xâm lược của chúng và biến vành móng ngựa thành nơi tuyên truyền cách mạng. Luật sư bào chữa nói rằng vì anh còn nhỏ nên hành động thiếu suy nghĩ. Anh khẳng định là mọi việc của mình đều xuất phát từ suy nghĩ, cân nhắc chín chắn: ‘'Tôi chưa đến tuổi thành niên thật nhưng tôi đủ trí khôn để hiểu rằng thanh niên Việt Nam chỉ có một con đường duy nhất là làm cách mạng giải phóng dân tộc ra khỏi ách áp bức, nô lệ của thực dân, phong kiến. Không thể có con đường nào khác".</a:t>
            </a:r>
          </a:p>
          <a:p>
            <a:pPr algn="just"/>
            <a:r>
              <a:rPr lang="vi-VN" sz="1400">
                <a:solidFill>
                  <a:schemeClr val="bg1"/>
                </a:solidFill>
              </a:rPr>
              <a:t>    Bất chấp sự phản đối của dư luận và báo chí, thực dân Pháp đã xử bắn Lý Tự Trọng vào một ngày cuối năm 1931. Trước khi chết, người anh hùng thiếu niên ấy vẫn hát vang bài </a:t>
            </a:r>
            <a:r>
              <a:rPr lang="vi-VN" sz="1400" i="1">
                <a:solidFill>
                  <a:schemeClr val="bg1"/>
                </a:solidFill>
              </a:rPr>
              <a:t>Quốc tế ca</a:t>
            </a:r>
            <a:r>
              <a:rPr lang="vi-VN" sz="1400">
                <a:solidFill>
                  <a:schemeClr val="bg1"/>
                </a:solidFill>
              </a:rPr>
              <a:t>. Lý Tự Trọng ngã xuống vì quê hương, đất nước lúc anh mới 17 tuổi.</a:t>
            </a:r>
          </a:p>
        </p:txBody>
      </p:sp>
      <p:grpSp>
        <p:nvGrpSpPr>
          <p:cNvPr id="4" name="Google Shape;211;p17">
            <a:extLst>
              <a:ext uri="{FF2B5EF4-FFF2-40B4-BE49-F238E27FC236}">
                <a16:creationId xmlns:a16="http://schemas.microsoft.com/office/drawing/2014/main" id="{1110000B-64E7-00CD-F622-C8DF53B8821D}"/>
              </a:ext>
            </a:extLst>
          </p:cNvPr>
          <p:cNvGrpSpPr/>
          <p:nvPr/>
        </p:nvGrpSpPr>
        <p:grpSpPr>
          <a:xfrm flipH="1">
            <a:off x="9443818" y="894866"/>
            <a:ext cx="2512031" cy="1377207"/>
            <a:chOff x="141287" y="3834954"/>
            <a:chExt cx="1884023" cy="1032905"/>
          </a:xfrm>
        </p:grpSpPr>
        <p:grpSp>
          <p:nvGrpSpPr>
            <p:cNvPr id="5" name="Google Shape;212;p17">
              <a:extLst>
                <a:ext uri="{FF2B5EF4-FFF2-40B4-BE49-F238E27FC236}">
                  <a16:creationId xmlns:a16="http://schemas.microsoft.com/office/drawing/2014/main" id="{9EC3A5AB-431F-4056-7EBB-9C89D877C878}"/>
                </a:ext>
              </a:extLst>
            </p:cNvPr>
            <p:cNvGrpSpPr/>
            <p:nvPr/>
          </p:nvGrpSpPr>
          <p:grpSpPr>
            <a:xfrm flipH="1">
              <a:off x="141287" y="3834954"/>
              <a:ext cx="1884023" cy="1032905"/>
              <a:chOff x="7080704" y="1565977"/>
              <a:chExt cx="1884023" cy="1032905"/>
            </a:xfrm>
          </p:grpSpPr>
          <p:sp>
            <p:nvSpPr>
              <p:cNvPr id="13" name="Google Shape;213;p17">
                <a:extLst>
                  <a:ext uri="{FF2B5EF4-FFF2-40B4-BE49-F238E27FC236}">
                    <a16:creationId xmlns:a16="http://schemas.microsoft.com/office/drawing/2014/main" id="{B418B854-567F-7A43-07ED-A9701A5611F4}"/>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14;p17">
                <a:extLst>
                  <a:ext uri="{FF2B5EF4-FFF2-40B4-BE49-F238E27FC236}">
                    <a16:creationId xmlns:a16="http://schemas.microsoft.com/office/drawing/2014/main" id="{B22E38BF-B829-9736-63E3-3DB45E880C58}"/>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5" name="Google Shape;215;p17">
                <a:extLst>
                  <a:ext uri="{FF2B5EF4-FFF2-40B4-BE49-F238E27FC236}">
                    <a16:creationId xmlns:a16="http://schemas.microsoft.com/office/drawing/2014/main" id="{A1FE3C04-0E82-ACE1-022B-A0BE565C3804}"/>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16;p17">
                <a:extLst>
                  <a:ext uri="{FF2B5EF4-FFF2-40B4-BE49-F238E27FC236}">
                    <a16:creationId xmlns:a16="http://schemas.microsoft.com/office/drawing/2014/main" id="{453723B1-C78F-D82F-9182-07CD05E3D797}"/>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7;p17">
                <a:extLst>
                  <a:ext uri="{FF2B5EF4-FFF2-40B4-BE49-F238E27FC236}">
                    <a16:creationId xmlns:a16="http://schemas.microsoft.com/office/drawing/2014/main" id="{21545735-ECA2-9D1B-B187-E9253745EA50}"/>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6" name="Google Shape;218;p17">
              <a:extLst>
                <a:ext uri="{FF2B5EF4-FFF2-40B4-BE49-F238E27FC236}">
                  <a16:creationId xmlns:a16="http://schemas.microsoft.com/office/drawing/2014/main" id="{555881B3-EB1A-953C-BA37-12901FF982E3}"/>
                </a:ext>
              </a:extLst>
            </p:cNvPr>
            <p:cNvGrpSpPr/>
            <p:nvPr/>
          </p:nvGrpSpPr>
          <p:grpSpPr>
            <a:xfrm rot="10800000">
              <a:off x="336199" y="4176149"/>
              <a:ext cx="205871" cy="226202"/>
              <a:chOff x="7065678" y="829299"/>
              <a:chExt cx="205871" cy="226202"/>
            </a:xfrm>
          </p:grpSpPr>
          <p:sp>
            <p:nvSpPr>
              <p:cNvPr id="7" name="Google Shape;219;p17">
                <a:extLst>
                  <a:ext uri="{FF2B5EF4-FFF2-40B4-BE49-F238E27FC236}">
                    <a16:creationId xmlns:a16="http://schemas.microsoft.com/office/drawing/2014/main" id="{F9099198-59CE-29F8-25F4-DB44573F7A13}"/>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8" name="Google Shape;220;p17">
                <a:extLst>
                  <a:ext uri="{FF2B5EF4-FFF2-40B4-BE49-F238E27FC236}">
                    <a16:creationId xmlns:a16="http://schemas.microsoft.com/office/drawing/2014/main" id="{248283EA-C6E5-240F-BDA3-243620BC47AB}"/>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9" name="Google Shape;221;p17">
                <a:extLst>
                  <a:ext uri="{FF2B5EF4-FFF2-40B4-BE49-F238E27FC236}">
                    <a16:creationId xmlns:a16="http://schemas.microsoft.com/office/drawing/2014/main" id="{4FEE6FF4-2136-ABA1-2FAC-78F0BB3F527A}"/>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2;p17">
                <a:extLst>
                  <a:ext uri="{FF2B5EF4-FFF2-40B4-BE49-F238E27FC236}">
                    <a16:creationId xmlns:a16="http://schemas.microsoft.com/office/drawing/2014/main" id="{FB023E4E-4B98-AE52-BBF9-A2BC4CF0260F}"/>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3;p17">
                <a:extLst>
                  <a:ext uri="{FF2B5EF4-FFF2-40B4-BE49-F238E27FC236}">
                    <a16:creationId xmlns:a16="http://schemas.microsoft.com/office/drawing/2014/main" id="{AE1DFB19-EAF0-0FF6-EE05-2D5ED0D2CF71}"/>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4;p17">
                <a:extLst>
                  <a:ext uri="{FF2B5EF4-FFF2-40B4-BE49-F238E27FC236}">
                    <a16:creationId xmlns:a16="http://schemas.microsoft.com/office/drawing/2014/main" id="{BEFB70CF-8329-EC5F-7A25-DB12AF0615E8}"/>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19" name="Google Shape;225;p17">
            <a:extLst>
              <a:ext uri="{FF2B5EF4-FFF2-40B4-BE49-F238E27FC236}">
                <a16:creationId xmlns:a16="http://schemas.microsoft.com/office/drawing/2014/main" id="{B7AB8361-F488-980E-912B-1FD2B9A0FC1B}"/>
              </a:ext>
            </a:extLst>
          </p:cNvPr>
          <p:cNvGrpSpPr/>
          <p:nvPr/>
        </p:nvGrpSpPr>
        <p:grpSpPr>
          <a:xfrm>
            <a:off x="209229" y="1381273"/>
            <a:ext cx="1966363" cy="934277"/>
            <a:chOff x="7447388" y="59253"/>
            <a:chExt cx="1474772" cy="700708"/>
          </a:xfrm>
        </p:grpSpPr>
        <p:grpSp>
          <p:nvGrpSpPr>
            <p:cNvPr id="20" name="Google Shape;226;p17">
              <a:extLst>
                <a:ext uri="{FF2B5EF4-FFF2-40B4-BE49-F238E27FC236}">
                  <a16:creationId xmlns:a16="http://schemas.microsoft.com/office/drawing/2014/main" id="{041B249E-9515-E3B5-EF35-AA61250E01C4}"/>
                </a:ext>
              </a:extLst>
            </p:cNvPr>
            <p:cNvGrpSpPr/>
            <p:nvPr/>
          </p:nvGrpSpPr>
          <p:grpSpPr>
            <a:xfrm>
              <a:off x="8409424" y="497882"/>
              <a:ext cx="184649" cy="262079"/>
              <a:chOff x="7619190" y="700187"/>
              <a:chExt cx="184649" cy="262079"/>
            </a:xfrm>
          </p:grpSpPr>
          <p:sp>
            <p:nvSpPr>
              <p:cNvPr id="33" name="Google Shape;227;p17">
                <a:extLst>
                  <a:ext uri="{FF2B5EF4-FFF2-40B4-BE49-F238E27FC236}">
                    <a16:creationId xmlns:a16="http://schemas.microsoft.com/office/drawing/2014/main" id="{617C663F-56E3-10D3-6F67-EEFAF0542EF1}"/>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28;p17">
                <a:extLst>
                  <a:ext uri="{FF2B5EF4-FFF2-40B4-BE49-F238E27FC236}">
                    <a16:creationId xmlns:a16="http://schemas.microsoft.com/office/drawing/2014/main" id="{CFFBEE9D-82A4-272D-39E8-5AF1BF52194D}"/>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5" name="Google Shape;229;p17">
                <a:extLst>
                  <a:ext uri="{FF2B5EF4-FFF2-40B4-BE49-F238E27FC236}">
                    <a16:creationId xmlns:a16="http://schemas.microsoft.com/office/drawing/2014/main" id="{F6266FDF-67CA-93A3-D627-43908F36E15C}"/>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30;p17">
                <a:extLst>
                  <a:ext uri="{FF2B5EF4-FFF2-40B4-BE49-F238E27FC236}">
                    <a16:creationId xmlns:a16="http://schemas.microsoft.com/office/drawing/2014/main" id="{222C5B44-4498-88C8-AD21-07D218C095F3}"/>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31;p17">
                <a:extLst>
                  <a:ext uri="{FF2B5EF4-FFF2-40B4-BE49-F238E27FC236}">
                    <a16:creationId xmlns:a16="http://schemas.microsoft.com/office/drawing/2014/main" id="{52F00838-5911-FEB6-9DC6-74C0CFCDD801}"/>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2;p17">
                <a:extLst>
                  <a:ext uri="{FF2B5EF4-FFF2-40B4-BE49-F238E27FC236}">
                    <a16:creationId xmlns:a16="http://schemas.microsoft.com/office/drawing/2014/main" id="{94AB8480-9951-BDF8-3ED6-20079C3DF52C}"/>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3;p17">
                <a:extLst>
                  <a:ext uri="{FF2B5EF4-FFF2-40B4-BE49-F238E27FC236}">
                    <a16:creationId xmlns:a16="http://schemas.microsoft.com/office/drawing/2014/main" id="{5BD25D86-72C6-D48E-6EC8-4EDFF5F0F32C}"/>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4;p17">
                <a:extLst>
                  <a:ext uri="{FF2B5EF4-FFF2-40B4-BE49-F238E27FC236}">
                    <a16:creationId xmlns:a16="http://schemas.microsoft.com/office/drawing/2014/main" id="{1444DA89-3632-923F-F018-FE0B117C9765}"/>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1" name="Google Shape;235;p17">
              <a:extLst>
                <a:ext uri="{FF2B5EF4-FFF2-40B4-BE49-F238E27FC236}">
                  <a16:creationId xmlns:a16="http://schemas.microsoft.com/office/drawing/2014/main" id="{B063A5DC-10BF-9FC4-62EF-274C50F2F068}"/>
                </a:ext>
              </a:extLst>
            </p:cNvPr>
            <p:cNvGrpSpPr/>
            <p:nvPr/>
          </p:nvGrpSpPr>
          <p:grpSpPr>
            <a:xfrm>
              <a:off x="7590424" y="201484"/>
              <a:ext cx="205871" cy="226202"/>
              <a:chOff x="7065678" y="829299"/>
              <a:chExt cx="205871" cy="226202"/>
            </a:xfrm>
          </p:grpSpPr>
          <p:sp>
            <p:nvSpPr>
              <p:cNvPr id="27" name="Google Shape;236;p17">
                <a:extLst>
                  <a:ext uri="{FF2B5EF4-FFF2-40B4-BE49-F238E27FC236}">
                    <a16:creationId xmlns:a16="http://schemas.microsoft.com/office/drawing/2014/main" id="{B6D87006-5129-C93E-ADE5-5CE8EE8BA084}"/>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37;p17">
                <a:extLst>
                  <a:ext uri="{FF2B5EF4-FFF2-40B4-BE49-F238E27FC236}">
                    <a16:creationId xmlns:a16="http://schemas.microsoft.com/office/drawing/2014/main" id="{50BAF0D3-68E1-166F-53C4-28B9B78802C2}"/>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9" name="Google Shape;238;p17">
                <a:extLst>
                  <a:ext uri="{FF2B5EF4-FFF2-40B4-BE49-F238E27FC236}">
                    <a16:creationId xmlns:a16="http://schemas.microsoft.com/office/drawing/2014/main" id="{DC62FA10-8650-EEF5-503C-1EFCE949FD68}"/>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9;p17">
                <a:extLst>
                  <a:ext uri="{FF2B5EF4-FFF2-40B4-BE49-F238E27FC236}">
                    <a16:creationId xmlns:a16="http://schemas.microsoft.com/office/drawing/2014/main" id="{0AAD8FB9-5F23-5139-7B40-4C7F3D80DD00}"/>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40;p17">
                <a:extLst>
                  <a:ext uri="{FF2B5EF4-FFF2-40B4-BE49-F238E27FC236}">
                    <a16:creationId xmlns:a16="http://schemas.microsoft.com/office/drawing/2014/main" id="{F69D160C-7505-DEFE-F696-147CAFB7D445}"/>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41;p17">
                <a:extLst>
                  <a:ext uri="{FF2B5EF4-FFF2-40B4-BE49-F238E27FC236}">
                    <a16:creationId xmlns:a16="http://schemas.microsoft.com/office/drawing/2014/main" id="{4432FC28-B1AE-412E-1CD7-2EC3DF3B7D9D}"/>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2" name="Google Shape;242;p17">
              <a:extLst>
                <a:ext uri="{FF2B5EF4-FFF2-40B4-BE49-F238E27FC236}">
                  <a16:creationId xmlns:a16="http://schemas.microsoft.com/office/drawing/2014/main" id="{255A354B-CE24-0197-4507-BD712E95FCA4}"/>
                </a:ext>
              </a:extLst>
            </p:cNvPr>
            <p:cNvGrpSpPr/>
            <p:nvPr/>
          </p:nvGrpSpPr>
          <p:grpSpPr>
            <a:xfrm rot="5400000">
              <a:off x="7929452" y="-422811"/>
              <a:ext cx="510644" cy="1474772"/>
              <a:chOff x="6276759" y="1364852"/>
              <a:chExt cx="510644" cy="1474772"/>
            </a:xfrm>
          </p:grpSpPr>
          <p:sp>
            <p:nvSpPr>
              <p:cNvPr id="23" name="Google Shape;243;p17">
                <a:extLst>
                  <a:ext uri="{FF2B5EF4-FFF2-40B4-BE49-F238E27FC236}">
                    <a16:creationId xmlns:a16="http://schemas.microsoft.com/office/drawing/2014/main" id="{B227EF63-F57A-ABA2-FD66-DF9481F98CBB}"/>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4" name="Google Shape;244;p17">
                <a:extLst>
                  <a:ext uri="{FF2B5EF4-FFF2-40B4-BE49-F238E27FC236}">
                    <a16:creationId xmlns:a16="http://schemas.microsoft.com/office/drawing/2014/main" id="{B39DB735-F87E-D786-1D11-EAF1AFCE66B0}"/>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5" name="Google Shape;245;p17">
                <a:extLst>
                  <a:ext uri="{FF2B5EF4-FFF2-40B4-BE49-F238E27FC236}">
                    <a16:creationId xmlns:a16="http://schemas.microsoft.com/office/drawing/2014/main" id="{0D0E9C3C-CE7D-F929-A4BB-62850532AE38}"/>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6;p17">
                <a:extLst>
                  <a:ext uri="{FF2B5EF4-FFF2-40B4-BE49-F238E27FC236}">
                    <a16:creationId xmlns:a16="http://schemas.microsoft.com/office/drawing/2014/main" id="{DE822E38-0021-BBAB-6568-BE217BBD94D2}"/>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42" name="Google Shape;441;p6">
            <a:extLst>
              <a:ext uri="{FF2B5EF4-FFF2-40B4-BE49-F238E27FC236}">
                <a16:creationId xmlns:a16="http://schemas.microsoft.com/office/drawing/2014/main" id="{1414703E-7B20-D95C-995B-62734A6BB81A}"/>
              </a:ext>
            </a:extLst>
          </p:cNvPr>
          <p:cNvSpPr/>
          <p:nvPr/>
        </p:nvSpPr>
        <p:spPr>
          <a:xfrm>
            <a:off x="3260527" y="1068185"/>
            <a:ext cx="599328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1: </a:t>
            </a:r>
            <a:r>
              <a:rPr lang="en-US" sz="2400" b="1" kern="0" dirty="0" err="1">
                <a:solidFill>
                  <a:srgbClr val="FFFFFF"/>
                </a:solidFill>
                <a:latin typeface="UTM Avo" panose="02040603050506020204" pitchFamily="18" charset="0"/>
                <a:ea typeface="Calibri"/>
                <a:cs typeface="Calibri"/>
                <a:sym typeface="Calibri"/>
              </a:rPr>
              <a:t>Giới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thiệu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19704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oogle Shape;211;p17">
            <a:extLst>
              <a:ext uri="{FF2B5EF4-FFF2-40B4-BE49-F238E27FC236}">
                <a16:creationId xmlns:a16="http://schemas.microsoft.com/office/drawing/2014/main" id="{9BDF8E63-7BC0-B964-C3B6-9B1C64A37BF4}"/>
              </a:ext>
            </a:extLst>
          </p:cNvPr>
          <p:cNvGrpSpPr/>
          <p:nvPr/>
        </p:nvGrpSpPr>
        <p:grpSpPr>
          <a:xfrm flipH="1">
            <a:off x="9443818" y="894866"/>
            <a:ext cx="2512031" cy="1377207"/>
            <a:chOff x="141287" y="3834954"/>
            <a:chExt cx="1884023" cy="1032905"/>
          </a:xfrm>
        </p:grpSpPr>
        <p:grpSp>
          <p:nvGrpSpPr>
            <p:cNvPr id="7" name="Google Shape;212;p17">
              <a:extLst>
                <a:ext uri="{FF2B5EF4-FFF2-40B4-BE49-F238E27FC236}">
                  <a16:creationId xmlns:a16="http://schemas.microsoft.com/office/drawing/2014/main" id="{C7C2952B-0E22-064F-3D20-6ACBB3FEC432}"/>
                </a:ext>
              </a:extLst>
            </p:cNvPr>
            <p:cNvGrpSpPr/>
            <p:nvPr/>
          </p:nvGrpSpPr>
          <p:grpSpPr>
            <a:xfrm flipH="1">
              <a:off x="141287" y="3834954"/>
              <a:ext cx="1884023" cy="1032905"/>
              <a:chOff x="7080704" y="1565977"/>
              <a:chExt cx="1884023" cy="1032905"/>
            </a:xfrm>
          </p:grpSpPr>
          <p:sp>
            <p:nvSpPr>
              <p:cNvPr id="15" name="Google Shape;213;p17">
                <a:extLst>
                  <a:ext uri="{FF2B5EF4-FFF2-40B4-BE49-F238E27FC236}">
                    <a16:creationId xmlns:a16="http://schemas.microsoft.com/office/drawing/2014/main" id="{E11798E3-C293-C638-B55A-871772197F7C}"/>
                  </a:ext>
                </a:extLst>
              </p:cNvPr>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6" name="Google Shape;214;p17">
                <a:extLst>
                  <a:ext uri="{FF2B5EF4-FFF2-40B4-BE49-F238E27FC236}">
                    <a16:creationId xmlns:a16="http://schemas.microsoft.com/office/drawing/2014/main" id="{C8F15D48-D681-8134-A4AF-04F8CFE4D5E0}"/>
                  </a:ext>
                </a:extLst>
              </p:cNvPr>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8" name="Google Shape;215;p17">
                <a:extLst>
                  <a:ext uri="{FF2B5EF4-FFF2-40B4-BE49-F238E27FC236}">
                    <a16:creationId xmlns:a16="http://schemas.microsoft.com/office/drawing/2014/main" id="{09E32DAA-08E0-2BA5-B3F3-F867FDC168CC}"/>
                  </a:ext>
                </a:extLst>
              </p:cNvPr>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9" name="Google Shape;216;p17">
                <a:extLst>
                  <a:ext uri="{FF2B5EF4-FFF2-40B4-BE49-F238E27FC236}">
                    <a16:creationId xmlns:a16="http://schemas.microsoft.com/office/drawing/2014/main" id="{9DBDFE4D-654C-7F52-33E7-7F639BA41BB6}"/>
                  </a:ext>
                </a:extLst>
              </p:cNvPr>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0" name="Google Shape;217;p17">
                <a:extLst>
                  <a:ext uri="{FF2B5EF4-FFF2-40B4-BE49-F238E27FC236}">
                    <a16:creationId xmlns:a16="http://schemas.microsoft.com/office/drawing/2014/main" id="{CCF80C82-98AD-7A56-5C79-B798096EFE38}"/>
                  </a:ext>
                </a:extLst>
              </p:cNvPr>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8" name="Google Shape;218;p17">
              <a:extLst>
                <a:ext uri="{FF2B5EF4-FFF2-40B4-BE49-F238E27FC236}">
                  <a16:creationId xmlns:a16="http://schemas.microsoft.com/office/drawing/2014/main" id="{E585C188-021D-14B4-9716-CEBB02FC6190}"/>
                </a:ext>
              </a:extLst>
            </p:cNvPr>
            <p:cNvGrpSpPr/>
            <p:nvPr/>
          </p:nvGrpSpPr>
          <p:grpSpPr>
            <a:xfrm rot="10800000">
              <a:off x="336199" y="4176149"/>
              <a:ext cx="205871" cy="226202"/>
              <a:chOff x="7065678" y="829299"/>
              <a:chExt cx="205871" cy="226202"/>
            </a:xfrm>
          </p:grpSpPr>
          <p:sp>
            <p:nvSpPr>
              <p:cNvPr id="9" name="Google Shape;219;p17">
                <a:extLst>
                  <a:ext uri="{FF2B5EF4-FFF2-40B4-BE49-F238E27FC236}">
                    <a16:creationId xmlns:a16="http://schemas.microsoft.com/office/drawing/2014/main" id="{49620012-A0A9-0638-6659-DB1C8EDCF255}"/>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0" name="Google Shape;220;p17">
                <a:extLst>
                  <a:ext uri="{FF2B5EF4-FFF2-40B4-BE49-F238E27FC236}">
                    <a16:creationId xmlns:a16="http://schemas.microsoft.com/office/drawing/2014/main" id="{07D3DB68-C568-5871-0C3F-6F21F572A5D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1" name="Google Shape;221;p17">
                <a:extLst>
                  <a:ext uri="{FF2B5EF4-FFF2-40B4-BE49-F238E27FC236}">
                    <a16:creationId xmlns:a16="http://schemas.microsoft.com/office/drawing/2014/main" id="{0687D2BA-91E7-F09F-00F8-CD8893A02EEB}"/>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2" name="Google Shape;222;p17">
                <a:extLst>
                  <a:ext uri="{FF2B5EF4-FFF2-40B4-BE49-F238E27FC236}">
                    <a16:creationId xmlns:a16="http://schemas.microsoft.com/office/drawing/2014/main" id="{4409DEF8-302D-C48A-E001-AE74BCAF73C0}"/>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3" name="Google Shape;223;p17">
                <a:extLst>
                  <a:ext uri="{FF2B5EF4-FFF2-40B4-BE49-F238E27FC236}">
                    <a16:creationId xmlns:a16="http://schemas.microsoft.com/office/drawing/2014/main" id="{FE61C03F-D644-84BE-75A3-C4B71B4858FE}"/>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14" name="Google Shape;224;p17">
                <a:extLst>
                  <a:ext uri="{FF2B5EF4-FFF2-40B4-BE49-F238E27FC236}">
                    <a16:creationId xmlns:a16="http://schemas.microsoft.com/office/drawing/2014/main" id="{26CE7C74-5350-E2A5-090C-2E595FC577A4}"/>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grpSp>
        <p:nvGrpSpPr>
          <p:cNvPr id="21" name="Google Shape;225;p17">
            <a:extLst>
              <a:ext uri="{FF2B5EF4-FFF2-40B4-BE49-F238E27FC236}">
                <a16:creationId xmlns:a16="http://schemas.microsoft.com/office/drawing/2014/main" id="{6B6E698C-10A0-2C85-E132-D19C7A37FACD}"/>
              </a:ext>
            </a:extLst>
          </p:cNvPr>
          <p:cNvGrpSpPr/>
          <p:nvPr/>
        </p:nvGrpSpPr>
        <p:grpSpPr>
          <a:xfrm>
            <a:off x="422831" y="1836524"/>
            <a:ext cx="1966363" cy="934277"/>
            <a:chOff x="7447388" y="59253"/>
            <a:chExt cx="1474772" cy="700708"/>
          </a:xfrm>
        </p:grpSpPr>
        <p:grpSp>
          <p:nvGrpSpPr>
            <p:cNvPr id="22" name="Google Shape;226;p17">
              <a:extLst>
                <a:ext uri="{FF2B5EF4-FFF2-40B4-BE49-F238E27FC236}">
                  <a16:creationId xmlns:a16="http://schemas.microsoft.com/office/drawing/2014/main" id="{A09F0646-F1B3-9070-8C1C-1C1977C4AFE3}"/>
                </a:ext>
              </a:extLst>
            </p:cNvPr>
            <p:cNvGrpSpPr/>
            <p:nvPr/>
          </p:nvGrpSpPr>
          <p:grpSpPr>
            <a:xfrm>
              <a:off x="8409424" y="497882"/>
              <a:ext cx="184649" cy="262079"/>
              <a:chOff x="7619190" y="700187"/>
              <a:chExt cx="184649" cy="262079"/>
            </a:xfrm>
          </p:grpSpPr>
          <p:sp>
            <p:nvSpPr>
              <p:cNvPr id="35" name="Google Shape;227;p17">
                <a:extLst>
                  <a:ext uri="{FF2B5EF4-FFF2-40B4-BE49-F238E27FC236}">
                    <a16:creationId xmlns:a16="http://schemas.microsoft.com/office/drawing/2014/main" id="{3DBADFA6-8376-73AD-916E-F7AD3A9F56D2}"/>
                  </a:ext>
                </a:extLst>
              </p:cNvPr>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6" name="Google Shape;228;p17">
                <a:extLst>
                  <a:ext uri="{FF2B5EF4-FFF2-40B4-BE49-F238E27FC236}">
                    <a16:creationId xmlns:a16="http://schemas.microsoft.com/office/drawing/2014/main" id="{65F61BA9-AFAD-033F-77EF-60A037BB241D}"/>
                  </a:ext>
                </a:extLst>
              </p:cNvPr>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7" name="Google Shape;229;p17">
                <a:extLst>
                  <a:ext uri="{FF2B5EF4-FFF2-40B4-BE49-F238E27FC236}">
                    <a16:creationId xmlns:a16="http://schemas.microsoft.com/office/drawing/2014/main" id="{BC74C949-DBD7-94F5-11A5-FBA760047FD0}"/>
                  </a:ext>
                </a:extLst>
              </p:cNvPr>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8" name="Google Shape;230;p17">
                <a:extLst>
                  <a:ext uri="{FF2B5EF4-FFF2-40B4-BE49-F238E27FC236}">
                    <a16:creationId xmlns:a16="http://schemas.microsoft.com/office/drawing/2014/main" id="{60760435-0973-EE27-5FBA-60A1AB69E479}"/>
                  </a:ext>
                </a:extLst>
              </p:cNvPr>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9" name="Google Shape;231;p17">
                <a:extLst>
                  <a:ext uri="{FF2B5EF4-FFF2-40B4-BE49-F238E27FC236}">
                    <a16:creationId xmlns:a16="http://schemas.microsoft.com/office/drawing/2014/main" id="{03BBA036-0DD9-DC43-98EC-53BE2E17006F}"/>
                  </a:ext>
                </a:extLst>
              </p:cNvPr>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0" name="Google Shape;232;p17">
                <a:extLst>
                  <a:ext uri="{FF2B5EF4-FFF2-40B4-BE49-F238E27FC236}">
                    <a16:creationId xmlns:a16="http://schemas.microsoft.com/office/drawing/2014/main" id="{3ADE80A8-BBDB-C155-44FA-08B4251FD933}"/>
                  </a:ext>
                </a:extLst>
              </p:cNvPr>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1" name="Google Shape;233;p17">
                <a:extLst>
                  <a:ext uri="{FF2B5EF4-FFF2-40B4-BE49-F238E27FC236}">
                    <a16:creationId xmlns:a16="http://schemas.microsoft.com/office/drawing/2014/main" id="{9E141412-E3EF-0483-2793-1EE8389DC685}"/>
                  </a:ext>
                </a:extLst>
              </p:cNvPr>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42" name="Google Shape;234;p17">
                <a:extLst>
                  <a:ext uri="{FF2B5EF4-FFF2-40B4-BE49-F238E27FC236}">
                    <a16:creationId xmlns:a16="http://schemas.microsoft.com/office/drawing/2014/main" id="{75949E0D-2208-934A-000D-8EEDD4EAB8D6}"/>
                  </a:ext>
                </a:extLst>
              </p:cNvPr>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3" name="Google Shape;235;p17">
              <a:extLst>
                <a:ext uri="{FF2B5EF4-FFF2-40B4-BE49-F238E27FC236}">
                  <a16:creationId xmlns:a16="http://schemas.microsoft.com/office/drawing/2014/main" id="{393E45E0-E498-454D-129F-3735BEE20303}"/>
                </a:ext>
              </a:extLst>
            </p:cNvPr>
            <p:cNvGrpSpPr/>
            <p:nvPr/>
          </p:nvGrpSpPr>
          <p:grpSpPr>
            <a:xfrm>
              <a:off x="7590424" y="201484"/>
              <a:ext cx="205871" cy="226202"/>
              <a:chOff x="7065678" y="829299"/>
              <a:chExt cx="205871" cy="226202"/>
            </a:xfrm>
          </p:grpSpPr>
          <p:sp>
            <p:nvSpPr>
              <p:cNvPr id="29" name="Google Shape;236;p17">
                <a:extLst>
                  <a:ext uri="{FF2B5EF4-FFF2-40B4-BE49-F238E27FC236}">
                    <a16:creationId xmlns:a16="http://schemas.microsoft.com/office/drawing/2014/main" id="{F20809BD-0939-6AEE-1333-EA7B97E41C12}"/>
                  </a:ext>
                </a:extLst>
              </p:cNvPr>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0" name="Google Shape;237;p17">
                <a:extLst>
                  <a:ext uri="{FF2B5EF4-FFF2-40B4-BE49-F238E27FC236}">
                    <a16:creationId xmlns:a16="http://schemas.microsoft.com/office/drawing/2014/main" id="{D19DA3D3-7379-0F75-E402-1F25C7EA3400}"/>
                  </a:ext>
                </a:extLst>
              </p:cNvPr>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1" name="Google Shape;238;p17">
                <a:extLst>
                  <a:ext uri="{FF2B5EF4-FFF2-40B4-BE49-F238E27FC236}">
                    <a16:creationId xmlns:a16="http://schemas.microsoft.com/office/drawing/2014/main" id="{886B5195-EA0A-55AD-97E1-1CEE3BB74647}"/>
                  </a:ext>
                </a:extLst>
              </p:cNvPr>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2" name="Google Shape;239;p17">
                <a:extLst>
                  <a:ext uri="{FF2B5EF4-FFF2-40B4-BE49-F238E27FC236}">
                    <a16:creationId xmlns:a16="http://schemas.microsoft.com/office/drawing/2014/main" id="{00565187-6AA8-E689-26FA-86021FECB598}"/>
                  </a:ext>
                </a:extLst>
              </p:cNvPr>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3" name="Google Shape;240;p17">
                <a:extLst>
                  <a:ext uri="{FF2B5EF4-FFF2-40B4-BE49-F238E27FC236}">
                    <a16:creationId xmlns:a16="http://schemas.microsoft.com/office/drawing/2014/main" id="{61B18DD9-AB6B-3F14-D9F8-A8D3B293830C}"/>
                  </a:ext>
                </a:extLst>
              </p:cNvPr>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34" name="Google Shape;241;p17">
                <a:extLst>
                  <a:ext uri="{FF2B5EF4-FFF2-40B4-BE49-F238E27FC236}">
                    <a16:creationId xmlns:a16="http://schemas.microsoft.com/office/drawing/2014/main" id="{96BB7564-96D0-D1FA-B764-8FA8501ECE0C}"/>
                  </a:ext>
                </a:extLst>
              </p:cNvPr>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nvGrpSpPr>
            <p:cNvPr id="24" name="Google Shape;242;p17">
              <a:extLst>
                <a:ext uri="{FF2B5EF4-FFF2-40B4-BE49-F238E27FC236}">
                  <a16:creationId xmlns:a16="http://schemas.microsoft.com/office/drawing/2014/main" id="{A2502E28-44C4-42D6-FEA7-7D487A37916C}"/>
                </a:ext>
              </a:extLst>
            </p:cNvPr>
            <p:cNvGrpSpPr/>
            <p:nvPr/>
          </p:nvGrpSpPr>
          <p:grpSpPr>
            <a:xfrm rot="5400000">
              <a:off x="7929452" y="-422811"/>
              <a:ext cx="510644" cy="1474772"/>
              <a:chOff x="6276759" y="1364852"/>
              <a:chExt cx="510644" cy="1474772"/>
            </a:xfrm>
          </p:grpSpPr>
          <p:sp>
            <p:nvSpPr>
              <p:cNvPr id="25" name="Google Shape;243;p17">
                <a:extLst>
                  <a:ext uri="{FF2B5EF4-FFF2-40B4-BE49-F238E27FC236}">
                    <a16:creationId xmlns:a16="http://schemas.microsoft.com/office/drawing/2014/main" id="{269C6B94-A3E0-E1F6-998F-73E00BAD24D1}"/>
                  </a:ext>
                </a:extLst>
              </p:cNvPr>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6" name="Google Shape;244;p17">
                <a:extLst>
                  <a:ext uri="{FF2B5EF4-FFF2-40B4-BE49-F238E27FC236}">
                    <a16:creationId xmlns:a16="http://schemas.microsoft.com/office/drawing/2014/main" id="{F15EC922-1FE8-700E-6454-B1056AE5C29E}"/>
                  </a:ext>
                </a:extLst>
              </p:cNvPr>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7" name="Google Shape;245;p17">
                <a:extLst>
                  <a:ext uri="{FF2B5EF4-FFF2-40B4-BE49-F238E27FC236}">
                    <a16:creationId xmlns:a16="http://schemas.microsoft.com/office/drawing/2014/main" id="{E6F88C2F-6E32-6345-B317-9A3247D529EF}"/>
                  </a:ext>
                </a:extLst>
              </p:cNvPr>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sp>
            <p:nvSpPr>
              <p:cNvPr id="28" name="Google Shape;246;p17">
                <a:extLst>
                  <a:ext uri="{FF2B5EF4-FFF2-40B4-BE49-F238E27FC236}">
                    <a16:creationId xmlns:a16="http://schemas.microsoft.com/office/drawing/2014/main" id="{89A6E9CD-C71B-3768-088C-3D6D54908934}"/>
                  </a:ext>
                </a:extLst>
              </p:cNvPr>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UTM Avo" panose="02040603050506020204" pitchFamily="18" charset="0"/>
                  <a:ea typeface="Arial"/>
                  <a:cs typeface="Arial"/>
                  <a:sym typeface="Arial"/>
                </a:endParaRPr>
              </a:p>
            </p:txBody>
          </p:sp>
        </p:grpSp>
      </p:grpSp>
      <p:sp>
        <p:nvSpPr>
          <p:cNvPr id="4" name="Google Shape;441;p6">
            <a:extLst>
              <a:ext uri="{FF2B5EF4-FFF2-40B4-BE49-F238E27FC236}">
                <a16:creationId xmlns:a16="http://schemas.microsoft.com/office/drawing/2014/main" id="{9531FB02-7EA1-CDC6-E488-3980D1ED601C}"/>
              </a:ext>
            </a:extLst>
          </p:cNvPr>
          <p:cNvSpPr/>
          <p:nvPr/>
        </p:nvSpPr>
        <p:spPr>
          <a:xfrm>
            <a:off x="2534685" y="1716305"/>
            <a:ext cx="6881010" cy="52318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lvl="0" algn="ctr">
              <a:buClr>
                <a:srgbClr val="000000"/>
              </a:buClr>
            </a:pP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2: Trao </a:t>
            </a:r>
            <a:r>
              <a:rPr lang="en-US" sz="2400" b="1" kern="0" dirty="0" err="1">
                <a:solidFill>
                  <a:srgbClr val="FFFFFF"/>
                </a:solidFill>
                <a:latin typeface="UTM Avo" panose="02040603050506020204" pitchFamily="18" charset="0"/>
                <a:ea typeface="Calibri"/>
                <a:cs typeface="Calibri"/>
                <a:sym typeface="Calibri"/>
              </a:rPr>
              <a:t>đổi</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về</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nội</a:t>
            </a:r>
            <a:r>
              <a:rPr lang="en-US" sz="2400" b="1" kern="0" dirty="0">
                <a:solidFill>
                  <a:srgbClr val="FFFFFF"/>
                </a:solidFill>
                <a:latin typeface="UTM Avo" panose="02040603050506020204" pitchFamily="18" charset="0"/>
                <a:ea typeface="Calibri"/>
                <a:cs typeface="Calibri"/>
                <a:sym typeface="Calibri"/>
              </a:rPr>
              <a:t> dung </a:t>
            </a:r>
            <a:r>
              <a:rPr lang="en-US" sz="2400" b="1" kern="0" dirty="0" err="1">
                <a:solidFill>
                  <a:srgbClr val="FFFFFF"/>
                </a:solidFill>
                <a:latin typeface="UTM Avo" panose="02040603050506020204" pitchFamily="18" charset="0"/>
                <a:ea typeface="Calibri"/>
                <a:cs typeface="Calibri"/>
                <a:sym typeface="Calibri"/>
              </a:rPr>
              <a:t>câu</a:t>
            </a:r>
            <a:r>
              <a:rPr lang="en-US" sz="2400" b="1" kern="0" dirty="0">
                <a:solidFill>
                  <a:srgbClr val="FFFFFF"/>
                </a:solidFill>
                <a:latin typeface="UTM Avo" panose="02040603050506020204" pitchFamily="18" charset="0"/>
                <a:ea typeface="Calibri"/>
                <a:cs typeface="Calibri"/>
                <a:sym typeface="Calibri"/>
              </a:rPr>
              <a:t> </a:t>
            </a:r>
            <a:r>
              <a:rPr lang="en-US" sz="2400" b="1" kern="0" dirty="0" err="1">
                <a:solidFill>
                  <a:srgbClr val="FFFFFF"/>
                </a:solidFill>
                <a:latin typeface="UTM Avo" panose="02040603050506020204" pitchFamily="18" charset="0"/>
                <a:ea typeface="Calibri"/>
                <a:cs typeface="Calibri"/>
                <a:sym typeface="Calibri"/>
              </a:rPr>
              <a:t>chuyện</a:t>
            </a:r>
            <a:endParaRPr lang="en-US" sz="2400" b="1" kern="0" dirty="0">
              <a:solidFill>
                <a:srgbClr val="FFFFFF"/>
              </a:solidFill>
              <a:latin typeface="UTM Avo" panose="02040603050506020204" pitchFamily="18" charset="0"/>
              <a:ea typeface="Calibri"/>
              <a:cs typeface="Calibri"/>
              <a:sym typeface="Calibri"/>
            </a:endParaRPr>
          </a:p>
        </p:txBody>
      </p:sp>
      <p:pic>
        <p:nvPicPr>
          <p:cNvPr id="2" name="Picture 1"/>
          <p:cNvPicPr>
            <a:picLocks noChangeAspect="1"/>
          </p:cNvPicPr>
          <p:nvPr/>
        </p:nvPicPr>
        <p:blipFill>
          <a:blip r:embed="rId3"/>
          <a:stretch>
            <a:fillRect/>
          </a:stretch>
        </p:blipFill>
        <p:spPr>
          <a:xfrm>
            <a:off x="860392" y="2862262"/>
            <a:ext cx="10386728" cy="1875993"/>
          </a:xfrm>
          <a:prstGeom prst="rect">
            <a:avLst/>
          </a:prstGeom>
        </p:spPr>
      </p:pic>
    </p:spTree>
    <p:extLst>
      <p:ext uri="{BB962C8B-B14F-4D97-AF65-F5344CB8AC3E}">
        <p14:creationId xmlns:p14="http://schemas.microsoft.com/office/powerpoint/2010/main" val="11066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0FDF2C-2242-F3CD-73F6-BAB12AC1E396}"/>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3ABCAC40-EFDD-DF07-BDD8-CEF89DC08C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30938932-7668-BE9F-9654-AA2B459E3F4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17-Luyện từ và câu-Luyện tập về chủ ngữ</Template>
  <TotalTime>38</TotalTime>
  <Words>526</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Calibri</vt:lpstr>
      <vt:lpstr>UTM Avo</vt:lpstr>
      <vt:lpstr>Arial</vt:lpstr>
      <vt:lpstr>Times New Roman</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MyPC</cp:lastModifiedBy>
  <cp:revision>13</cp:revision>
  <dcterms:created xsi:type="dcterms:W3CDTF">2023-11-08T10:15:20Z</dcterms:created>
  <dcterms:modified xsi:type="dcterms:W3CDTF">2024-01-12T17:03:52Z</dcterms:modified>
</cp:coreProperties>
</file>