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83" r:id="rId4"/>
    <p:sldId id="261" r:id="rId5"/>
    <p:sldId id="263" r:id="rId6"/>
    <p:sldId id="268" r:id="rId7"/>
    <p:sldId id="260" r:id="rId8"/>
    <p:sldId id="265" r:id="rId9"/>
    <p:sldId id="284" r:id="rId10"/>
    <p:sldId id="274" r:id="rId11"/>
    <p:sldId id="279" r:id="rId12"/>
    <p:sldId id="280" r:id="rId13"/>
    <p:sldId id="281" r:id="rId14"/>
    <p:sldId id="282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D583-554A-4D3E-96B5-8E2F2BB20EC4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5A06-8E32-41B0-9B2C-2941C2DD04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5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18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2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1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79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23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09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8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69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8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9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A2B7-AB0E-48EC-8763-77447985B53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5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gi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63005" y="1043034"/>
            <a:ext cx="87923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vi-VN" sz="6000" b="1" kern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6000" b="1" kern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VỐN TỪ: DŨNG CẢM</a:t>
            </a:r>
            <a:endParaRPr lang="vi-VN" sz="6000" b="1" kern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67" y="795013"/>
            <a:ext cx="8582025" cy="2023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782879"/>
            <a:ext cx="8325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vi-VN" sz="2800" smtClean="0">
                <a:solidFill>
                  <a:srgbClr val="000000"/>
                </a:solidFill>
                <a:latin typeface="+mj-lt"/>
              </a:rPr>
              <a:t>a. Lòng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dũng cảm chính là một phần không thể thiếu tạo nên một con người can 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đảm</a:t>
            </a:r>
            <a:r>
              <a:rPr lang="vi-VN" sz="280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 fontAlgn="base"/>
            <a:endParaRPr lang="vi-VN" sz="160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vi-VN" sz="2800">
                <a:solidFill>
                  <a:srgbClr val="000000"/>
                </a:solidFill>
                <a:latin typeface="+mj-lt"/>
              </a:rPr>
              <a:t>b. Cậu ấy dám nghĩ dám làm nên chẳng mấy chốc đã có cơ ngơi khá giả.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4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1043607" y="1291650"/>
            <a:ext cx="6912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4754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609470" y="1572129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ngữ giống nghĩa và trái nghĩa với từ dũng cảm.</a:t>
            </a:r>
            <a:endParaRPr lang="vi-VN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899592" y="1845648"/>
            <a:ext cx="6912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1043607" y="1291650"/>
            <a:ext cx="6912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HỌC SAU!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aDinhNhoHanhPhucTo-Beat_3yxy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44871" y="2690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7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1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2021489" y="1124744"/>
            <a:ext cx="6366935" cy="2621379"/>
            <a:chOff x="-926092" y="76200"/>
            <a:chExt cx="4149146" cy="2435750"/>
          </a:xfrm>
        </p:grpSpPr>
        <p:sp>
          <p:nvSpPr>
            <p:cNvPr id="11" name="Rectangle 10"/>
            <p:cNvSpPr/>
            <p:nvPr/>
          </p:nvSpPr>
          <p:spPr>
            <a:xfrm>
              <a:off x="-926092" y="1574358"/>
              <a:ext cx="2927304" cy="937592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vi-VN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42808" y="76200"/>
              <a:ext cx="2980246" cy="1066800"/>
              <a:chOff x="242808" y="76200"/>
              <a:chExt cx="2980246" cy="1066800"/>
            </a:xfrm>
          </p:grpSpPr>
          <p:pic>
            <p:nvPicPr>
              <p:cNvPr id="13" name="Picture 12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2808" y="76200"/>
                <a:ext cx="1097694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65654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25362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-187938" y="2420888"/>
            <a:ext cx="8792386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89" y="3241600"/>
            <a:ext cx="2814627" cy="285169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55" y="3258453"/>
            <a:ext cx="2814627" cy="261881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572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7663" y="1820489"/>
            <a:ext cx="7490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ể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tên câu chuyện, bài thơ nói về lòng dũng cảm.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130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351614" y="1130745"/>
            <a:ext cx="8792386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847520-FB81-4AF5-A287-C46AD6DAE8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88" b="94858" l="4610" r="94681">
                        <a14:foregroundMark x1="17376" y1="91135" x2="22695" y2="90071"/>
                        <a14:foregroundMark x1="27482" y1="88475" x2="31383" y2="92199"/>
                        <a14:foregroundMark x1="21809" y1="89007" x2="22340" y2="85461"/>
                        <a14:foregroundMark x1="76950" y1="90071" x2="74645" y2="73050"/>
                        <a14:foregroundMark x1="85461" y1="89894" x2="90426" y2="91844"/>
                        <a14:foregroundMark x1="76773" y1="66312" x2="83156" y2="69149"/>
                        <a14:foregroundMark x1="39184" y1="56915" x2="41489" y2="54965"/>
                        <a14:foregroundMark x1="81028" y1="67908" x2="85993" y2="85638"/>
                        <a14:foregroundMark x1="85816" y1="67021" x2="87411" y2="71986"/>
                        <a14:foregroundMark x1="87943" y1="65603" x2="88830" y2="70035"/>
                        <a14:foregroundMark x1="22340" y1="57447" x2="27660" y2="5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13"/>
          <a:stretch/>
        </p:blipFill>
        <p:spPr>
          <a:xfrm>
            <a:off x="2838543" y="4101550"/>
            <a:ext cx="3539938" cy="23465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C63C8-7F24-48E1-974E-3174EE6FC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59" y="5136717"/>
            <a:ext cx="3654299" cy="19023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25" name="Picture 24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2281372" y="5483128"/>
            <a:ext cx="1285213" cy="1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3496901" y="5563391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4705698" y="5610474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5820954" y="5500682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16"/>
            <a:ext cx="9144000" cy="69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-108520" y="566678"/>
            <a:ext cx="8792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200" kern="100" smtClean="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Thứ .....ngày....tháng .....năm.... </a:t>
            </a:r>
            <a:endParaRPr lang="en-US" sz="3200" kern="100" dirty="0">
              <a:effectLst/>
              <a:latin typeface="At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31094" y="1321372"/>
            <a:ext cx="1948617" cy="4676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331639" y="1700808"/>
            <a:ext cx="7848873" cy="162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500" kern="10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 TỪ VÀ CÂU: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500" kern="10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MỞ RỘNG VỐN TỪ : </a:t>
            </a:r>
            <a:r>
              <a:rPr lang="vi-VN" sz="3500" kern="10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DŨNG CẢM</a:t>
            </a:r>
            <a:endParaRPr lang="en-US" sz="3500" kern="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99517"/>
            <a:ext cx="9067800" cy="2543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3284984"/>
            <a:ext cx="3028492" cy="15696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gan dạ, </a:t>
            </a: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 </a:t>
            </a:r>
            <a:r>
              <a:rPr lang="nl-NL" sz="240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ù</a:t>
            </a:r>
            <a:r>
              <a:rPr lang="nl-NL" sz="240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</a:t>
            </a: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anh dũng, can đảm, can trường, gan góc, bạo gan, quả cảm.</a:t>
            </a:r>
            <a:endParaRPr lang="vi-VN" sz="24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4" y="3474522"/>
            <a:ext cx="2627992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hèn, hèn nhát, nhát gan, nhút nhát.</a:t>
            </a:r>
            <a:endParaRPr lang="vi-VN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3" y="4288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351614" y="836712"/>
            <a:ext cx="8252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8" r="3738" b="16213"/>
          <a:stretch/>
        </p:blipFill>
        <p:spPr>
          <a:xfrm>
            <a:off x="611560" y="2838079"/>
            <a:ext cx="8136904" cy="23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962" y="2563381"/>
            <a:ext cx="7878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>
                <a:latin typeface="+mj-lt"/>
              </a:rPr>
              <a:t>+ Thêm vào phía sau từ ngữ đã cho: </a:t>
            </a:r>
            <a:r>
              <a:rPr lang="vi-VN" sz="2800">
                <a:latin typeface="+mj-lt"/>
              </a:rPr>
              <a:t>tinh thần dũng cảm, hành động dũng cảm, chiến sĩ dũng cảm.</a:t>
            </a:r>
          </a:p>
          <a:p>
            <a:pPr algn="just"/>
            <a:r>
              <a:rPr lang="vi-VN" sz="2800" b="1" i="1">
                <a:latin typeface="+mj-lt"/>
              </a:rPr>
              <a:t>+ Thêm vào phía trước từ ngữ đã cho: </a:t>
            </a:r>
            <a:r>
              <a:rPr lang="vi-VN" sz="2800">
                <a:latin typeface="+mj-lt"/>
              </a:rPr>
              <a:t>dũng cảm xông lên, dũng cảm nhận khuyết điểm, dũng cảm cứu bạn, dũng cảm bảo vệ bạn, dũng cảm nói lên sự thật.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738" r="3738" b="16213"/>
          <a:stretch/>
        </p:blipFill>
        <p:spPr>
          <a:xfrm>
            <a:off x="611560" y="767629"/>
            <a:ext cx="8136904" cy="15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785767"/>
            <a:ext cx="9010892" cy="60722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95936" y="2564904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5936" y="3854727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55648" y="5130216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55648" y="2564904"/>
            <a:ext cx="504056" cy="3552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227</Words>
  <Application>Microsoft Office PowerPoint</Application>
  <PresentationFormat>On-screen Show (4:3)</PresentationFormat>
  <Paragraphs>22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Atm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19</cp:revision>
  <dcterms:created xsi:type="dcterms:W3CDTF">2023-08-28T21:16:22Z</dcterms:created>
  <dcterms:modified xsi:type="dcterms:W3CDTF">2024-01-12T17:21:29Z</dcterms:modified>
</cp:coreProperties>
</file>