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1" r:id="rId2"/>
    <p:sldId id="267" r:id="rId3"/>
    <p:sldId id="286" r:id="rId4"/>
    <p:sldId id="287" r:id="rId5"/>
    <p:sldId id="288" r:id="rId6"/>
    <p:sldId id="256" r:id="rId7"/>
    <p:sldId id="260" r:id="rId8"/>
    <p:sldId id="259" r:id="rId9"/>
    <p:sldId id="271" r:id="rId10"/>
    <p:sldId id="272" r:id="rId11"/>
    <p:sldId id="273" r:id="rId12"/>
    <p:sldId id="274" r:id="rId13"/>
    <p:sldId id="275" r:id="rId14"/>
    <p:sldId id="257" r:id="rId15"/>
    <p:sldId id="268" r:id="rId16"/>
    <p:sldId id="258" r:id="rId17"/>
    <p:sldId id="262" r:id="rId18"/>
    <p:sldId id="276" r:id="rId19"/>
    <p:sldId id="277" r:id="rId20"/>
    <p:sldId id="269" r:id="rId21"/>
    <p:sldId id="264" r:id="rId22"/>
    <p:sldId id="278" r:id="rId23"/>
    <p:sldId id="279" r:id="rId24"/>
    <p:sldId id="270" r:id="rId25"/>
    <p:sldId id="263" r:id="rId26"/>
    <p:sldId id="281" r:id="rId27"/>
    <p:sldId id="282" r:id="rId28"/>
    <p:sldId id="283" r:id="rId29"/>
    <p:sldId id="284" r:id="rId30"/>
    <p:sldId id="285" r:id="rId31"/>
    <p:sldId id="280" r:id="rId32"/>
    <p:sldId id="266" r:id="rId33"/>
  </p:sldIdLst>
  <p:sldSz cx="18288000" cy="10287000"/>
  <p:notesSz cx="6858000" cy="9144000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610" y="-14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2.svg"/><Relationship Id="rId4" Type="http://schemas.openxmlformats.org/officeDocument/2006/relationships/image" Target="../media/image2.png"/><Relationship Id="rId9" Type="http://schemas.openxmlformats.org/officeDocument/2006/relationships/image" Target="../media/image10.svg"/></Relationships>
</file>

<file path=ppt/slides/_rels/slide10.xml.rels><?xml version="1.0" encoding="UTF-8" standalone="yes"?>
<Relationships xmlns="http://schemas.openxmlformats.org/package/2006/relationships"><Relationship Id="rId51" Type="http://schemas.openxmlformats.org/officeDocument/2006/relationships/image" Target="../media/image8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8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7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8.svg"/><Relationship Id="rId10" Type="http://schemas.openxmlformats.org/officeDocument/2006/relationships/image" Target="../media/image25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8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7" Type="http://schemas.openxmlformats.org/officeDocument/2006/relationships/image" Target="../media/image2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8.sv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8" Type="http://schemas.openxmlformats.org/officeDocument/2006/relationships/image" Target="../media/image15.png"/><Relationship Id="rId3" Type="http://schemas.openxmlformats.org/officeDocument/2006/relationships/image" Target="../media/image2.svg"/><Relationship Id="rId21" Type="http://schemas.openxmlformats.org/officeDocument/2006/relationships/image" Target="../media/image32.png"/><Relationship Id="rId17" Type="http://schemas.openxmlformats.org/officeDocument/2006/relationships/image" Target="../media/image3.png"/><Relationship Id="rId2" Type="http://schemas.openxmlformats.org/officeDocument/2006/relationships/image" Target="../media/image1.png"/><Relationship Id="rId16" Type="http://schemas.openxmlformats.org/officeDocument/2006/relationships/image" Target="../media/image4.png"/><Relationship Id="rId20" Type="http://schemas.openxmlformats.org/officeDocument/2006/relationships/image" Target="../media/image18.sv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svg"/><Relationship Id="rId15" Type="http://schemas.openxmlformats.org/officeDocument/2006/relationships/image" Target="../media/image7.png"/><Relationship Id="rId10" Type="http://schemas.openxmlformats.org/officeDocument/2006/relationships/image" Target="../media/image2.png"/><Relationship Id="rId19" Type="http://schemas.openxmlformats.org/officeDocument/2006/relationships/image" Target="../media/image31.png"/><Relationship Id="rId4" Type="http://schemas.openxmlformats.org/officeDocument/2006/relationships/image" Target="../media/image14.png"/><Relationship Id="rId9" Type="http://schemas.openxmlformats.org/officeDocument/2006/relationships/image" Target="../media/image8.svg"/><Relationship Id="rId14" Type="http://schemas.openxmlformats.org/officeDocument/2006/relationships/image" Target="../media/image16.png"/><Relationship Id="rId22" Type="http://schemas.openxmlformats.org/officeDocument/2006/relationships/image" Target="../media/image52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4.svg"/><Relationship Id="rId7" Type="http://schemas.openxmlformats.org/officeDocument/2006/relationships/image" Target="../media/image10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42.svg"/><Relationship Id="rId5" Type="http://schemas.openxmlformats.org/officeDocument/2006/relationships/image" Target="../media/image25.svg"/><Relationship Id="rId10" Type="http://schemas.openxmlformats.org/officeDocument/2006/relationships/image" Target="../media/image18.png"/><Relationship Id="rId9" Type="http://schemas.openxmlformats.org/officeDocument/2006/relationships/image" Target="../media/image14.sv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5.png"/><Relationship Id="rId4" Type="http://schemas.openxmlformats.org/officeDocument/2006/relationships/image" Target="../media/image10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6.svg"/><Relationship Id="rId7" Type="http://schemas.openxmlformats.org/officeDocument/2006/relationships/image" Target="../media/image12.svg"/><Relationship Id="rId2" Type="http://schemas.openxmlformats.org/officeDocument/2006/relationships/image" Target="../media/image34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35.png"/><Relationship Id="rId19" Type="http://schemas.openxmlformats.org/officeDocument/2006/relationships/image" Target="../media/image50.sv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5.png"/><Relationship Id="rId4" Type="http://schemas.openxmlformats.org/officeDocument/2006/relationships/image" Target="../media/image10.sv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5.png"/><Relationship Id="rId4" Type="http://schemas.openxmlformats.org/officeDocument/2006/relationships/image" Target="../media/image1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7.png"/><Relationship Id="rId12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.svg"/><Relationship Id="rId5" Type="http://schemas.openxmlformats.org/officeDocument/2006/relationships/image" Target="../media/image10.sv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4.svg"/><Relationship Id="rId7" Type="http://schemas.openxmlformats.org/officeDocument/2006/relationships/image" Target="../media/image10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42.svg"/><Relationship Id="rId5" Type="http://schemas.openxmlformats.org/officeDocument/2006/relationships/image" Target="../media/image25.svg"/><Relationship Id="rId10" Type="http://schemas.openxmlformats.org/officeDocument/2006/relationships/image" Target="../media/image18.png"/><Relationship Id="rId9" Type="http://schemas.openxmlformats.org/officeDocument/2006/relationships/image" Target="../media/image14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6.svg"/><Relationship Id="rId7" Type="http://schemas.openxmlformats.org/officeDocument/2006/relationships/image" Target="../media/image12.svg"/><Relationship Id="rId33" Type="http://schemas.openxmlformats.org/officeDocument/2006/relationships/image" Target="../media/image64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37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6.svg"/><Relationship Id="rId7" Type="http://schemas.openxmlformats.org/officeDocument/2006/relationships/image" Target="../media/image12.svg"/><Relationship Id="rId33" Type="http://schemas.openxmlformats.org/officeDocument/2006/relationships/image" Target="../media/image64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37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6.svg"/><Relationship Id="rId7" Type="http://schemas.openxmlformats.org/officeDocument/2006/relationships/image" Target="../media/image12.svg"/><Relationship Id="rId33" Type="http://schemas.openxmlformats.org/officeDocument/2006/relationships/image" Target="../media/image64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37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4.svg"/><Relationship Id="rId7" Type="http://schemas.openxmlformats.org/officeDocument/2006/relationships/image" Target="../media/image10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42.svg"/><Relationship Id="rId5" Type="http://schemas.openxmlformats.org/officeDocument/2006/relationships/image" Target="../media/image25.svg"/><Relationship Id="rId10" Type="http://schemas.openxmlformats.org/officeDocument/2006/relationships/image" Target="../media/image18.png"/><Relationship Id="rId9" Type="http://schemas.openxmlformats.org/officeDocument/2006/relationships/image" Target="../media/image14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7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38.png"/><Relationship Id="rId5" Type="http://schemas.openxmlformats.org/officeDocument/2006/relationships/image" Target="../media/image36.svg"/><Relationship Id="rId10" Type="http://schemas.openxmlformats.org/officeDocument/2006/relationships/image" Target="../media/image8.svg"/><Relationship Id="rId9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7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38.png"/><Relationship Id="rId5" Type="http://schemas.openxmlformats.org/officeDocument/2006/relationships/image" Target="../media/image36.svg"/><Relationship Id="rId10" Type="http://schemas.openxmlformats.org/officeDocument/2006/relationships/image" Target="../media/image8.svg"/><Relationship Id="rId9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7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38.png"/><Relationship Id="rId5" Type="http://schemas.openxmlformats.org/officeDocument/2006/relationships/image" Target="../media/image36.svg"/><Relationship Id="rId10" Type="http://schemas.openxmlformats.org/officeDocument/2006/relationships/image" Target="../media/image8.svg"/><Relationship Id="rId9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7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38.png"/><Relationship Id="rId5" Type="http://schemas.openxmlformats.org/officeDocument/2006/relationships/image" Target="../media/image36.svg"/><Relationship Id="rId10" Type="http://schemas.openxmlformats.org/officeDocument/2006/relationships/image" Target="../media/image8.svg"/><Relationship Id="rId9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7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39.png"/><Relationship Id="rId10" Type="http://schemas.openxmlformats.org/officeDocument/2006/relationships/image" Target="../media/image8.svg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7.png"/><Relationship Id="rId12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.svg"/><Relationship Id="rId5" Type="http://schemas.openxmlformats.org/officeDocument/2006/relationships/image" Target="../media/image10.sv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7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39.png"/><Relationship Id="rId10" Type="http://schemas.openxmlformats.org/officeDocument/2006/relationships/image" Target="../media/image8.svg"/><Relationship Id="rId9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8" Type="http://schemas.openxmlformats.org/officeDocument/2006/relationships/image" Target="../media/image20.png"/><Relationship Id="rId51" Type="http://schemas.openxmlformats.org/officeDocument/2006/relationships/image" Target="../media/image82.svg"/><Relationship Id="rId7" Type="http://schemas.openxmlformats.org/officeDocument/2006/relationships/image" Target="../media/image5.png"/><Relationship Id="rId17" Type="http://schemas.openxmlformats.org/officeDocument/2006/relationships/image" Target="../media/image48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40.png"/><Relationship Id="rId10" Type="http://schemas.openxmlformats.org/officeDocument/2006/relationships/image" Target="../media/image8.svg"/><Relationship Id="rId9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2.svg"/><Relationship Id="rId4" Type="http://schemas.openxmlformats.org/officeDocument/2006/relationships/image" Target="../media/image2.png"/><Relationship Id="rId9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.svg"/><Relationship Id="rId5" Type="http://schemas.openxmlformats.org/officeDocument/2006/relationships/image" Target="../media/image10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.svg"/><Relationship Id="rId5" Type="http://schemas.openxmlformats.org/officeDocument/2006/relationships/image" Target="../media/image10.sv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2.png"/><Relationship Id="rId17" Type="http://schemas.openxmlformats.org/officeDocument/2006/relationships/image" Target="../media/image3.png"/><Relationship Id="rId2" Type="http://schemas.openxmlformats.org/officeDocument/2006/relationships/image" Target="../media/image1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5.png"/><Relationship Id="rId10" Type="http://schemas.openxmlformats.org/officeDocument/2006/relationships/image" Target="../media/image4.png"/><Relationship Id="rId4" Type="http://schemas.openxmlformats.org/officeDocument/2006/relationships/image" Target="../media/image1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4.svg"/><Relationship Id="rId7" Type="http://schemas.openxmlformats.org/officeDocument/2006/relationships/image" Target="../media/image10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42.svg"/><Relationship Id="rId5" Type="http://schemas.openxmlformats.org/officeDocument/2006/relationships/image" Target="../media/image25.svg"/><Relationship Id="rId10" Type="http://schemas.openxmlformats.org/officeDocument/2006/relationships/image" Target="../media/image18.png"/><Relationship Id="rId9" Type="http://schemas.openxmlformats.org/officeDocument/2006/relationships/image" Target="../media/image14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B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15052" y="576318"/>
            <a:ext cx="16282348" cy="9134363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310945" y="3483140"/>
            <a:ext cx="13690561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rgbClr val="4949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  <a:endParaRPr lang="en-US" sz="7200" b="1" dirty="0">
              <a:solidFill>
                <a:srgbClr val="4949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05722">
            <a:off x="1232000" y="8424554"/>
            <a:ext cx="962819" cy="54268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758897" y="2482665"/>
            <a:ext cx="780413" cy="85164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530569">
            <a:off x="276821" y="6176807"/>
            <a:ext cx="676920" cy="85001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323203" y="1631023"/>
            <a:ext cx="780413" cy="85164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794177" y="8356920"/>
            <a:ext cx="780413" cy="85164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05722">
            <a:off x="15312768" y="1020710"/>
            <a:ext cx="962819" cy="54268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05722">
            <a:off x="17573883" y="6227698"/>
            <a:ext cx="962819" cy="54268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05722">
            <a:off x="5166538" y="-33995"/>
            <a:ext cx="962819" cy="54268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530569">
            <a:off x="7425474" y="9757659"/>
            <a:ext cx="676920" cy="8500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530569">
            <a:off x="10381355" y="-320674"/>
            <a:ext cx="676920" cy="8500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0339173" y="9710682"/>
            <a:ext cx="780413" cy="85164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530569">
            <a:off x="-109303" y="623296"/>
            <a:ext cx="676920" cy="850014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7221200" y="408528"/>
            <a:ext cx="841010" cy="91776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457200" y="8877300"/>
            <a:ext cx="841010" cy="91776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98210" y="828933"/>
            <a:ext cx="160988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5000" y="1866900"/>
            <a:ext cx="9296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lphaLcPeriod"/>
            </a:pP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dáng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200000"/>
              </a:lnSpc>
              <a:buAutoNum type="alphaLcPeriod"/>
            </a:pP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kêu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200000"/>
              </a:lnSpc>
              <a:buAutoNum type="alphaLcPeriod"/>
            </a:pP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1"/>
              </a:ext>
            </a:extLst>
          </a:blip>
          <a:srcRect/>
          <a:stretch>
            <a:fillRect/>
          </a:stretch>
        </p:blipFill>
        <p:spPr>
          <a:xfrm>
            <a:off x="13639800" y="5119472"/>
            <a:ext cx="4296043" cy="5103292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0668000" y="2252895"/>
            <a:ext cx="762000" cy="76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US" sz="4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8153400" y="3619500"/>
            <a:ext cx="762000" cy="76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US" sz="4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8966612" y="4874536"/>
            <a:ext cx="762000" cy="76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US" sz="4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82400" y="2313194"/>
            <a:ext cx="3810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cụt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144000" y="3607860"/>
            <a:ext cx="3810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bìm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bịp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850272" y="4897872"/>
            <a:ext cx="3810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bói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40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4" grpId="0" animBg="1"/>
      <p:bldP spid="19" grpId="0" animBg="1"/>
      <p:bldP spid="20" grpId="0" animBg="1"/>
      <p:bldP spid="5" grpId="0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7221200" y="408528"/>
            <a:ext cx="841010" cy="91776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457200" y="8877300"/>
            <a:ext cx="841010" cy="91776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98210" y="828933"/>
            <a:ext cx="160988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5000" y="1866900"/>
            <a:ext cx="14020800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lphaLcPeriod"/>
            </a:pP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dáng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Oval 3"/>
          <p:cNvSpPr/>
          <p:nvPr/>
        </p:nvSpPr>
        <p:spPr>
          <a:xfrm>
            <a:off x="10668000" y="2252895"/>
            <a:ext cx="762000" cy="76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US" sz="4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82400" y="2313194"/>
            <a:ext cx="3810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cụt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641210"/>
            <a:ext cx="1823113" cy="23524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511" y="3516826"/>
            <a:ext cx="2737775" cy="26851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0702" y="3311597"/>
            <a:ext cx="2363394" cy="29137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825" y="5724988"/>
            <a:ext cx="2680900" cy="3505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8" t="18838" r="23649" b="23503"/>
          <a:stretch/>
        </p:blipFill>
        <p:spPr>
          <a:xfrm>
            <a:off x="9601019" y="6601480"/>
            <a:ext cx="3962762" cy="24384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10336" y="6339870"/>
            <a:ext cx="3235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 CÁNH CỤT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97569" y="6339870"/>
            <a:ext cx="3235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 CÚ MÈO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774570" y="6339870"/>
            <a:ext cx="3235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 VÀNG ANH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20972" y="9314833"/>
            <a:ext cx="3235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 RẺ QUẠT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551860" y="9314833"/>
            <a:ext cx="3235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 GÁY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38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13" grpId="0"/>
      <p:bldP spid="21" grpId="0"/>
      <p:bldP spid="22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7221200" y="408528"/>
            <a:ext cx="841010" cy="91776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457200" y="8877300"/>
            <a:ext cx="841010" cy="91776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98210" y="828933"/>
            <a:ext cx="160988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5000" y="1866900"/>
            <a:ext cx="11201400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kêu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9" name="Oval 18"/>
          <p:cNvSpPr/>
          <p:nvPr/>
        </p:nvSpPr>
        <p:spPr>
          <a:xfrm>
            <a:off x="8229600" y="2239589"/>
            <a:ext cx="762000" cy="76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US" sz="4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144000" y="2281705"/>
            <a:ext cx="3810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bìm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bịp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02" y="3809409"/>
            <a:ext cx="4386263" cy="45277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0" t="5611" r="13154"/>
          <a:stretch/>
        </p:blipFill>
        <p:spPr>
          <a:xfrm>
            <a:off x="6390000" y="4034937"/>
            <a:ext cx="5507999" cy="4343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8" t="18838" r="23649" b="23503"/>
          <a:stretch/>
        </p:blipFill>
        <p:spPr>
          <a:xfrm flipH="1">
            <a:off x="12309991" y="4034935"/>
            <a:ext cx="5730610" cy="407670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3557467" y="8513409"/>
            <a:ext cx="3235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 GÁY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92771" y="8615690"/>
            <a:ext cx="3235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 QUẠ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38304" y="8513409"/>
            <a:ext cx="3235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 BÌM BỊP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96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 animBg="1"/>
      <p:bldP spid="29" grpId="0"/>
      <p:bldP spid="17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7221200" y="408528"/>
            <a:ext cx="841010" cy="91776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457200" y="8877300"/>
            <a:ext cx="841010" cy="91776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98210" y="828933"/>
            <a:ext cx="160988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5000" y="1866900"/>
            <a:ext cx="9296400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9151388" y="2222544"/>
            <a:ext cx="762000" cy="76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US" sz="4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287000" y="2307780"/>
            <a:ext cx="3810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bói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962" y="3639403"/>
            <a:ext cx="4724400" cy="4267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3659529"/>
            <a:ext cx="4434376" cy="46446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1" t="34845" r="37583" b="12026"/>
          <a:stretch/>
        </p:blipFill>
        <p:spPr>
          <a:xfrm flipH="1">
            <a:off x="12825014" y="3679432"/>
            <a:ext cx="4572000" cy="418714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057400" y="8503209"/>
            <a:ext cx="3235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 BÓI CÁ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166511" y="8451145"/>
            <a:ext cx="3235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 GÕ KIẾN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493185" y="8354080"/>
            <a:ext cx="3235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 SÂU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2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 animBg="1"/>
      <p:bldP spid="30" grpId="0"/>
      <p:bldP spid="17" grpId="0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10836" y="1166449"/>
            <a:ext cx="15774219" cy="7691382"/>
          </a:xfrm>
          <a:prstGeom prst="rect">
            <a:avLst/>
          </a:prstGeom>
        </p:spPr>
      </p:pic>
      <p:pic>
        <p:nvPicPr>
          <p:cNvPr id="12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916584" y="1028700"/>
            <a:ext cx="796826" cy="86955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505722">
            <a:off x="-80808" y="3791165"/>
            <a:ext cx="962819" cy="542680"/>
          </a:xfrm>
          <a:prstGeom prst="rect">
            <a:avLst/>
          </a:prstGeom>
        </p:spPr>
      </p:pic>
      <p:pic>
        <p:nvPicPr>
          <p:cNvPr id="14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530569">
            <a:off x="4870353" y="9575918"/>
            <a:ext cx="712118" cy="894212"/>
          </a:xfrm>
          <a:prstGeom prst="rect">
            <a:avLst/>
          </a:prstGeom>
        </p:spPr>
      </p:pic>
      <p:pic>
        <p:nvPicPr>
          <p:cNvPr id="15" name="Picture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235089" y="9635968"/>
            <a:ext cx="841010" cy="917769"/>
          </a:xfrm>
          <a:prstGeom prst="rect">
            <a:avLst/>
          </a:prstGeom>
        </p:spPr>
      </p:pic>
      <p:pic>
        <p:nvPicPr>
          <p:cNvPr id="16" name="Picture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530569">
            <a:off x="17054730" y="4718492"/>
            <a:ext cx="676920" cy="850014"/>
          </a:xfrm>
          <a:prstGeom prst="rect">
            <a:avLst/>
          </a:prstGeom>
        </p:spPr>
      </p:pic>
      <p:pic>
        <p:nvPicPr>
          <p:cNvPr id="17" name="Picture 1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758897" y="2482665"/>
            <a:ext cx="780413" cy="851641"/>
          </a:xfrm>
          <a:prstGeom prst="rect">
            <a:avLst/>
          </a:prstGeom>
        </p:spPr>
      </p:pic>
      <p:pic>
        <p:nvPicPr>
          <p:cNvPr id="18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505722">
            <a:off x="15761505" y="817603"/>
            <a:ext cx="962819" cy="542680"/>
          </a:xfrm>
          <a:prstGeom prst="rect">
            <a:avLst/>
          </a:prstGeom>
        </p:spPr>
      </p:pic>
      <p:pic>
        <p:nvPicPr>
          <p:cNvPr id="19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505722">
            <a:off x="9237698" y="-117236"/>
            <a:ext cx="962819" cy="542680"/>
          </a:xfrm>
          <a:prstGeom prst="rect">
            <a:avLst/>
          </a:prstGeom>
        </p:spPr>
      </p:pic>
      <p:pic>
        <p:nvPicPr>
          <p:cNvPr id="20" name="Picture 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530569">
            <a:off x="4697362" y="-226086"/>
            <a:ext cx="605539" cy="760380"/>
          </a:xfrm>
          <a:prstGeom prst="rect">
            <a:avLst/>
          </a:prstGeom>
        </p:spPr>
      </p:pic>
      <p:pic>
        <p:nvPicPr>
          <p:cNvPr id="22" name="Picture 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 flipH="1">
            <a:off x="381000" y="5981700"/>
            <a:ext cx="4050454" cy="4033394"/>
          </a:xfrm>
          <a:prstGeom prst="rect">
            <a:avLst/>
          </a:prstGeom>
        </p:spPr>
      </p:pic>
      <p:pic>
        <p:nvPicPr>
          <p:cNvPr id="23" name="Picture 1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>
            <a:off x="13106400" y="767144"/>
            <a:ext cx="4996163" cy="3431041"/>
          </a:xfrm>
          <a:prstGeom prst="rect">
            <a:avLst/>
          </a:prstGeom>
        </p:spPr>
      </p:pic>
      <p:grpSp>
        <p:nvGrpSpPr>
          <p:cNvPr id="24" name="Group 14"/>
          <p:cNvGrpSpPr/>
          <p:nvPr/>
        </p:nvGrpSpPr>
        <p:grpSpPr>
          <a:xfrm>
            <a:off x="2649545" y="3466022"/>
            <a:ext cx="12496800" cy="2708381"/>
            <a:chOff x="-3610935" y="171103"/>
            <a:chExt cx="16662398" cy="3611173"/>
          </a:xfrm>
        </p:grpSpPr>
        <p:sp>
          <p:nvSpPr>
            <p:cNvPr id="25" name="TextBox 15"/>
            <p:cNvSpPr txBox="1"/>
            <p:nvPr/>
          </p:nvSpPr>
          <p:spPr>
            <a:xfrm>
              <a:off x="-3610935" y="2089506"/>
              <a:ext cx="16662398" cy="169277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900"/>
                </a:lnSpc>
              </a:pPr>
              <a:r>
                <a:rPr lang="en-US" sz="8600" b="1" dirty="0" smtClean="0">
                  <a:solidFill>
                    <a:srgbClr val="49494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CHIM ÉN</a:t>
              </a:r>
              <a:endParaRPr lang="en-US" sz="8600" b="1" dirty="0">
                <a:solidFill>
                  <a:srgbClr val="49494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16"/>
            <p:cNvSpPr txBox="1"/>
            <p:nvPr/>
          </p:nvSpPr>
          <p:spPr>
            <a:xfrm>
              <a:off x="1089180" y="171103"/>
              <a:ext cx="8075980" cy="8445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40"/>
                </a:lnSpc>
              </a:pPr>
              <a:r>
                <a:rPr lang="en-US" sz="6400" b="1" i="1" dirty="0" err="1" smtClean="0">
                  <a:solidFill>
                    <a:srgbClr val="49494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6400" b="1" i="1" dirty="0" smtClean="0">
                  <a:solidFill>
                    <a:srgbClr val="49494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6400" b="1" i="1" dirty="0" err="1" smtClean="0">
                  <a:solidFill>
                    <a:srgbClr val="49494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en-US" sz="6400" b="1" i="1" dirty="0" smtClean="0">
                  <a:solidFill>
                    <a:srgbClr val="49494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</a:t>
              </a:r>
              <a:endParaRPr lang="en-US" sz="6400" b="1" i="1" dirty="0">
                <a:solidFill>
                  <a:srgbClr val="49494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B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00200" y="3922120"/>
            <a:ext cx="3581400" cy="627865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530569">
            <a:off x="15791321" y="603693"/>
            <a:ext cx="676920" cy="85001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669520" y="2262775"/>
            <a:ext cx="2596898" cy="118985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338569" y="2040530"/>
            <a:ext cx="3081956" cy="141209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530569">
            <a:off x="1189146" y="874111"/>
            <a:ext cx="676920" cy="8500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530569">
            <a:off x="13320111" y="7552677"/>
            <a:ext cx="676920" cy="8500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530569">
            <a:off x="4328510" y="2560729"/>
            <a:ext cx="676920" cy="850014"/>
          </a:xfrm>
          <a:prstGeom prst="rect">
            <a:avLst/>
          </a:prstGeom>
        </p:spPr>
      </p:pic>
      <p:pic>
        <p:nvPicPr>
          <p:cNvPr id="13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4364670" y="3905629"/>
            <a:ext cx="3530222" cy="5897638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679480" y="2134024"/>
            <a:ext cx="9147026" cy="4720424"/>
          </a:xfrm>
          <a:prstGeom prst="rect">
            <a:avLst/>
          </a:prstGeom>
        </p:spPr>
      </p:pic>
      <p:sp>
        <p:nvSpPr>
          <p:cNvPr id="15" name="TextBox 6"/>
          <p:cNvSpPr txBox="1"/>
          <p:nvPr/>
        </p:nvSpPr>
        <p:spPr>
          <a:xfrm>
            <a:off x="6518438" y="4225136"/>
            <a:ext cx="5403523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 b="1" dirty="0" smtClean="0">
                <a:solidFill>
                  <a:srgbClr val="4949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8000" b="1" dirty="0">
              <a:solidFill>
                <a:srgbClr val="4949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714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530569">
            <a:off x="12024711" y="1086202"/>
            <a:ext cx="676920" cy="85001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4911396" y="678976"/>
            <a:ext cx="2914767" cy="133549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530569">
            <a:off x="16825310" y="8314678"/>
            <a:ext cx="676920" cy="8500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9036" y="2014469"/>
            <a:ext cx="5477127" cy="6284507"/>
          </a:xfrm>
          <a:prstGeom prst="rect">
            <a:avLst/>
          </a:prstGeom>
        </p:spPr>
      </p:pic>
      <p:pic>
        <p:nvPicPr>
          <p:cNvPr id="13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0822193" y="7249075"/>
            <a:ext cx="3081956" cy="141209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114800" y="903836"/>
            <a:ext cx="350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 ÉN </a:t>
            </a:r>
            <a:endParaRPr lang="en-US" sz="5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88303" y="1983193"/>
            <a:ext cx="4953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én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bận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nay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Lượn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lối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Rủ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xuân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mọc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đê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Rau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xuê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nương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khoe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563177" y="1983193"/>
            <a:ext cx="4940925" cy="5910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rắc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bụi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rơi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Mầm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vươn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dậy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Én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chao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vẫy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r">
              <a:lnSpc>
                <a:spcPct val="150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XUÂN DỤC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389524" y="5752627"/>
            <a:ext cx="9622376" cy="809251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505722">
            <a:off x="15729598" y="4533187"/>
            <a:ext cx="962819" cy="54268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1119586" y="1453965"/>
            <a:ext cx="780413" cy="851641"/>
          </a:xfrm>
          <a:prstGeom prst="rect">
            <a:avLst/>
          </a:prstGeom>
        </p:spPr>
      </p:pic>
      <p:pic>
        <p:nvPicPr>
          <p:cNvPr id="9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12192000" y="2476500"/>
            <a:ext cx="2938351" cy="71193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86200" y="62600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CHÚ THÍCH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136" y="1714500"/>
            <a:ext cx="6342857" cy="505446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48459" y="6768962"/>
            <a:ext cx="85282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CHIM ÉN</a:t>
            </a:r>
          </a:p>
          <a:p>
            <a:pPr algn="just">
              <a:lnSpc>
                <a:spcPct val="150000"/>
              </a:lnSpc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én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nhọn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ngắn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bay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xuân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530569">
            <a:off x="12024711" y="1086202"/>
            <a:ext cx="676920" cy="85001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4911396" y="678976"/>
            <a:ext cx="2914767" cy="133549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530569">
            <a:off x="16825310" y="8314678"/>
            <a:ext cx="676920" cy="8500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9036" y="2014469"/>
            <a:ext cx="5477127" cy="6284507"/>
          </a:xfrm>
          <a:prstGeom prst="rect">
            <a:avLst/>
          </a:prstGeom>
        </p:spPr>
      </p:pic>
      <p:pic>
        <p:nvPicPr>
          <p:cNvPr id="13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0822193" y="7343227"/>
            <a:ext cx="3081956" cy="141209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87066" y="675973"/>
            <a:ext cx="90392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ĐỌC TỪNG ĐOẠN</a:t>
            </a:r>
            <a:endParaRPr lang="en-US" sz="5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88303" y="1983193"/>
            <a:ext cx="4953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én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bận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nay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Lượn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lối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Rủ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xuân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mọc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đê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Rau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xuê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nương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khoe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900179" y="2014756"/>
            <a:ext cx="4940925" cy="5910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rắc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bụi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rơi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Mầm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vươn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dậy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Én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chao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vẫy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r">
              <a:lnSpc>
                <a:spcPct val="150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XUÂN DỤC</a:t>
            </a:r>
          </a:p>
        </p:txBody>
      </p:sp>
      <p:sp>
        <p:nvSpPr>
          <p:cNvPr id="11" name="Oval 10"/>
          <p:cNvSpPr/>
          <p:nvPr/>
        </p:nvSpPr>
        <p:spPr>
          <a:xfrm>
            <a:off x="256521" y="2171700"/>
            <a:ext cx="618631" cy="6096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13096" y="5829300"/>
            <a:ext cx="618631" cy="6096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6281548" y="2171700"/>
            <a:ext cx="618631" cy="6096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87277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1" grpId="0" animBg="1"/>
      <p:bldP spid="17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530569">
            <a:off x="12024711" y="1086202"/>
            <a:ext cx="676920" cy="85001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4911396" y="678976"/>
            <a:ext cx="2914767" cy="133549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530569">
            <a:off x="16825310" y="8314678"/>
            <a:ext cx="676920" cy="8500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9036" y="2014469"/>
            <a:ext cx="5477127" cy="6284507"/>
          </a:xfrm>
          <a:prstGeom prst="rect">
            <a:avLst/>
          </a:prstGeom>
        </p:spPr>
      </p:pic>
      <p:pic>
        <p:nvPicPr>
          <p:cNvPr id="13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0822193" y="7343227"/>
            <a:ext cx="3081956" cy="141209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45943" y="869668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TOÀN BÀI</a:t>
            </a:r>
            <a:endParaRPr lang="en-US" sz="5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88303" y="1983193"/>
            <a:ext cx="4953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én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bận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nay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Lượn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lối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Rủ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xuân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mọc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đê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Rau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xuê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nương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khoe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900179" y="2014756"/>
            <a:ext cx="4940925" cy="5910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rắc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bụi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rơi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Mầm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vươn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dậy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Én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chao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vẫy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r">
              <a:lnSpc>
                <a:spcPct val="150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XUÂN DỤC</a:t>
            </a:r>
          </a:p>
        </p:txBody>
      </p:sp>
    </p:spTree>
    <p:extLst>
      <p:ext uri="{BB962C8B-B14F-4D97-AF65-F5344CB8AC3E}">
        <p14:creationId xmlns:p14="http://schemas.microsoft.com/office/powerpoint/2010/main" val="37532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4325600" y="1159178"/>
            <a:ext cx="4822977" cy="2209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30569">
            <a:off x="352918" y="7104062"/>
            <a:ext cx="446604" cy="56080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30569">
            <a:off x="2716188" y="438898"/>
            <a:ext cx="676920" cy="85001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4173200" y="418121"/>
            <a:ext cx="841010" cy="9177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62400" y="307924"/>
            <a:ext cx="10134600" cy="2517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THỬ THÁCH</a:t>
            </a:r>
          </a:p>
          <a:p>
            <a:pPr algn="ctr">
              <a:lnSpc>
                <a:spcPct val="150000"/>
              </a:lnSpc>
            </a:pPr>
            <a:r>
              <a:rPr lang="en-US" sz="5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endParaRPr lang="en-US" sz="5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885047" y="307924"/>
            <a:ext cx="4395027" cy="20137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692" y="3368978"/>
            <a:ext cx="11898518" cy="461401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239000" y="8343900"/>
            <a:ext cx="4191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 CÁNH CỤT</a:t>
            </a:r>
            <a:endParaRPr lang="en-US" sz="3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6400800" y="8420100"/>
            <a:ext cx="685800" cy="524708"/>
          </a:xfrm>
          <a:prstGeom prst="rightArrow">
            <a:avLst/>
          </a:prstGeom>
          <a:solidFill>
            <a:schemeClr val="accent6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28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B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00200" y="3922120"/>
            <a:ext cx="3581400" cy="627865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530569">
            <a:off x="15791321" y="603693"/>
            <a:ext cx="676920" cy="85001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669520" y="2262775"/>
            <a:ext cx="2596898" cy="118985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338569" y="2040530"/>
            <a:ext cx="3081956" cy="141209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530569">
            <a:off x="1189146" y="874111"/>
            <a:ext cx="676920" cy="8500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530569">
            <a:off x="13320111" y="7552677"/>
            <a:ext cx="676920" cy="8500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530569">
            <a:off x="4328510" y="2560729"/>
            <a:ext cx="676920" cy="850014"/>
          </a:xfrm>
          <a:prstGeom prst="rect">
            <a:avLst/>
          </a:prstGeom>
        </p:spPr>
      </p:pic>
      <p:pic>
        <p:nvPicPr>
          <p:cNvPr id="13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4364670" y="3905629"/>
            <a:ext cx="3530222" cy="5897638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679480" y="2134024"/>
            <a:ext cx="9147026" cy="4720424"/>
          </a:xfrm>
          <a:prstGeom prst="rect">
            <a:avLst/>
          </a:prstGeom>
        </p:spPr>
      </p:pic>
      <p:sp>
        <p:nvSpPr>
          <p:cNvPr id="15" name="TextBox 6"/>
          <p:cNvSpPr txBox="1"/>
          <p:nvPr/>
        </p:nvSpPr>
        <p:spPr>
          <a:xfrm>
            <a:off x="6518438" y="4225136"/>
            <a:ext cx="5403523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 b="1" dirty="0" smtClean="0">
                <a:solidFill>
                  <a:srgbClr val="4949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HIỂU</a:t>
            </a:r>
            <a:endParaRPr lang="en-US" sz="8000" b="1" dirty="0">
              <a:solidFill>
                <a:srgbClr val="4949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310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B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2517992" y="5679130"/>
            <a:ext cx="9622376" cy="809251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505722">
            <a:off x="3469849" y="5128004"/>
            <a:ext cx="962819" cy="54268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42283" y="2652444"/>
            <a:ext cx="780413" cy="851641"/>
          </a:xfrm>
          <a:prstGeom prst="rect">
            <a:avLst/>
          </a:prstGeom>
        </p:spPr>
      </p:pic>
      <p:pic>
        <p:nvPicPr>
          <p:cNvPr id="9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3"/>
              </a:ext>
            </a:extLst>
          </a:blip>
          <a:srcRect/>
          <a:stretch>
            <a:fillRect/>
          </a:stretch>
        </p:blipFill>
        <p:spPr>
          <a:xfrm>
            <a:off x="-305866" y="4229100"/>
            <a:ext cx="4257125" cy="54962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24400" y="1164485"/>
            <a:ext cx="1295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én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rủ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xuân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24055" y="3533086"/>
            <a:ext cx="10591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lphaLcPeriod"/>
            </a:pP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én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xuân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200000"/>
              </a:lnSpc>
              <a:buAutoNum type="alphaLcPeriod"/>
            </a:pP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én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xuân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200000"/>
              </a:lnSpc>
              <a:buAutoNum type="alphaLcPeriod"/>
            </a:pP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én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xuân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Oval 11"/>
          <p:cNvSpPr/>
          <p:nvPr/>
        </p:nvSpPr>
        <p:spPr>
          <a:xfrm>
            <a:off x="6096000" y="4000500"/>
            <a:ext cx="762000" cy="762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B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2517992" y="5679130"/>
            <a:ext cx="8766392" cy="809251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505722">
            <a:off x="3469849" y="5128004"/>
            <a:ext cx="962819" cy="54268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42283" y="2652444"/>
            <a:ext cx="780413" cy="851641"/>
          </a:xfrm>
          <a:prstGeom prst="rect">
            <a:avLst/>
          </a:prstGeom>
        </p:spPr>
      </p:pic>
      <p:pic>
        <p:nvPicPr>
          <p:cNvPr id="9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3"/>
              </a:ext>
            </a:extLst>
          </a:blip>
          <a:srcRect/>
          <a:stretch>
            <a:fillRect/>
          </a:stretch>
        </p:blipFill>
        <p:spPr>
          <a:xfrm>
            <a:off x="-305866" y="4229100"/>
            <a:ext cx="4257125" cy="54962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24400" y="1164485"/>
            <a:ext cx="1234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cối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xuân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67241" y="3472809"/>
            <a:ext cx="13515959" cy="5804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vi-VN" sz="4200" b="1" dirty="0" smtClean="0">
                <a:cs typeface="Arial" panose="020B0604020202020204" pitchFamily="34" charset="0"/>
              </a:rPr>
              <a:t>Những </a:t>
            </a:r>
            <a:r>
              <a:rPr lang="vi-VN" sz="4200" b="1" dirty="0">
                <a:cs typeface="Arial" panose="020B0604020202020204" pitchFamily="34" charset="0"/>
              </a:rPr>
              <a:t>câu thơ tả vẻ đẹp của cây cối khi xuân về: </a:t>
            </a:r>
            <a:r>
              <a:rPr lang="en-US" sz="4200" b="1" dirty="0" smtClean="0">
                <a:cs typeface="Arial" panose="020B0604020202020204" pitchFamily="34" charset="0"/>
              </a:rPr>
              <a:t>			</a:t>
            </a:r>
            <a:r>
              <a:rPr lang="en-US" sz="4200" dirty="0" smtClean="0">
                <a:cs typeface="Arial" panose="020B0604020202020204" pitchFamily="34" charset="0"/>
              </a:rPr>
              <a:t>+</a:t>
            </a:r>
            <a:r>
              <a:rPr lang="en-US" sz="4200" b="1" dirty="0" smtClean="0">
                <a:cs typeface="Arial" panose="020B0604020202020204" pitchFamily="34" charset="0"/>
              </a:rPr>
              <a:t> </a:t>
            </a:r>
            <a:r>
              <a:rPr lang="vi-VN" sz="4200" dirty="0" smtClean="0">
                <a:cs typeface="Arial" panose="020B0604020202020204" pitchFamily="34" charset="0"/>
              </a:rPr>
              <a:t>Cỏ </a:t>
            </a:r>
            <a:r>
              <a:rPr lang="vi-VN" sz="4200" dirty="0">
                <a:cs typeface="Arial" panose="020B0604020202020204" pitchFamily="34" charset="0"/>
              </a:rPr>
              <a:t>mọc xanh xum </a:t>
            </a:r>
            <a:r>
              <a:rPr lang="vi-VN" sz="4200" dirty="0" smtClean="0">
                <a:cs typeface="Arial" panose="020B0604020202020204" pitchFamily="34" charset="0"/>
              </a:rPr>
              <a:t>xuê</a:t>
            </a:r>
            <a:endParaRPr lang="en-US" sz="4200" dirty="0" smtClean="0">
              <a:cs typeface="Arial" panose="020B0604020202020204" pitchFamily="34" charset="0"/>
            </a:endParaRPr>
          </a:p>
          <a:p>
            <a:pPr lvl="5">
              <a:lnSpc>
                <a:spcPct val="150000"/>
              </a:lnSpc>
            </a:pPr>
            <a:r>
              <a:rPr lang="en-US" sz="4200" dirty="0" smtClean="0">
                <a:cs typeface="Arial" panose="020B0604020202020204" pitchFamily="34" charset="0"/>
              </a:rPr>
              <a:t>	+ </a:t>
            </a:r>
            <a:r>
              <a:rPr lang="vi-VN" sz="4200" dirty="0" smtClean="0">
                <a:cs typeface="Arial" panose="020B0604020202020204" pitchFamily="34" charset="0"/>
              </a:rPr>
              <a:t>Rau </a:t>
            </a:r>
            <a:r>
              <a:rPr lang="vi-VN" sz="4200" dirty="0">
                <a:cs typeface="Arial" panose="020B0604020202020204" pitchFamily="34" charset="0"/>
              </a:rPr>
              <a:t>xum xuê nương </a:t>
            </a:r>
            <a:r>
              <a:rPr lang="vi-VN" sz="4200" dirty="0" smtClean="0">
                <a:cs typeface="Arial" panose="020B0604020202020204" pitchFamily="34" charset="0"/>
              </a:rPr>
              <a:t>bãi</a:t>
            </a:r>
            <a:endParaRPr lang="en-US" sz="4200" dirty="0" smtClean="0">
              <a:cs typeface="Arial" panose="020B0604020202020204" pitchFamily="34" charset="0"/>
            </a:endParaRPr>
          </a:p>
          <a:p>
            <a:pPr lvl="5">
              <a:lnSpc>
                <a:spcPct val="150000"/>
              </a:lnSpc>
            </a:pPr>
            <a:r>
              <a:rPr lang="en-US" sz="4200" dirty="0">
                <a:cs typeface="Arial" panose="020B0604020202020204" pitchFamily="34" charset="0"/>
              </a:rPr>
              <a:t>	</a:t>
            </a:r>
            <a:r>
              <a:rPr lang="en-US" sz="4200" dirty="0" smtClean="0">
                <a:cs typeface="Arial" panose="020B0604020202020204" pitchFamily="34" charset="0"/>
              </a:rPr>
              <a:t>+ </a:t>
            </a:r>
            <a:r>
              <a:rPr lang="vi-VN" sz="4200" dirty="0" smtClean="0">
                <a:cs typeface="Arial" panose="020B0604020202020204" pitchFamily="34" charset="0"/>
              </a:rPr>
              <a:t>Cây </a:t>
            </a:r>
            <a:r>
              <a:rPr lang="vi-VN" sz="4200" dirty="0">
                <a:cs typeface="Arial" panose="020B0604020202020204" pitchFamily="34" charset="0"/>
              </a:rPr>
              <a:t>cam vàng thêm </a:t>
            </a:r>
            <a:r>
              <a:rPr lang="vi-VN" sz="4200" dirty="0" smtClean="0">
                <a:cs typeface="Arial" panose="020B0604020202020204" pitchFamily="34" charset="0"/>
              </a:rPr>
              <a:t>trái</a:t>
            </a:r>
            <a:endParaRPr lang="en-US" sz="4200" dirty="0" smtClean="0">
              <a:cs typeface="Arial" panose="020B0604020202020204" pitchFamily="34" charset="0"/>
            </a:endParaRPr>
          </a:p>
          <a:p>
            <a:pPr lvl="5">
              <a:lnSpc>
                <a:spcPct val="150000"/>
              </a:lnSpc>
            </a:pPr>
            <a:r>
              <a:rPr lang="en-US" sz="4200" dirty="0">
                <a:cs typeface="Arial" panose="020B0604020202020204" pitchFamily="34" charset="0"/>
              </a:rPr>
              <a:t>	</a:t>
            </a:r>
            <a:r>
              <a:rPr lang="en-US" sz="4200" dirty="0" smtClean="0">
                <a:cs typeface="Arial" panose="020B0604020202020204" pitchFamily="34" charset="0"/>
              </a:rPr>
              <a:t>+ </a:t>
            </a:r>
            <a:r>
              <a:rPr lang="vi-VN" sz="4200" dirty="0" smtClean="0">
                <a:cs typeface="Arial" panose="020B0604020202020204" pitchFamily="34" charset="0"/>
              </a:rPr>
              <a:t>Hoa </a:t>
            </a:r>
            <a:r>
              <a:rPr lang="vi-VN" sz="4200" dirty="0">
                <a:cs typeface="Arial" panose="020B0604020202020204" pitchFamily="34" charset="0"/>
              </a:rPr>
              <a:t>khắc sắc nơi </a:t>
            </a:r>
            <a:r>
              <a:rPr lang="vi-VN" sz="4200" dirty="0" smtClean="0">
                <a:cs typeface="Arial" panose="020B0604020202020204" pitchFamily="34" charset="0"/>
              </a:rPr>
              <a:t>nơi</a:t>
            </a:r>
            <a:endParaRPr lang="en-US" sz="4200" dirty="0" smtClean="0">
              <a:cs typeface="Arial" panose="020B0604020202020204" pitchFamily="34" charset="0"/>
            </a:endParaRPr>
          </a:p>
          <a:p>
            <a:pPr lvl="5">
              <a:lnSpc>
                <a:spcPct val="150000"/>
              </a:lnSpc>
            </a:pPr>
            <a:r>
              <a:rPr lang="en-US" sz="4200" dirty="0">
                <a:cs typeface="Arial" panose="020B0604020202020204" pitchFamily="34" charset="0"/>
              </a:rPr>
              <a:t>	</a:t>
            </a:r>
            <a:r>
              <a:rPr lang="en-US" sz="4200" dirty="0" smtClean="0">
                <a:cs typeface="Arial" panose="020B0604020202020204" pitchFamily="34" charset="0"/>
              </a:rPr>
              <a:t>+ </a:t>
            </a:r>
            <a:r>
              <a:rPr lang="vi-VN" sz="4200" dirty="0" smtClean="0">
                <a:cs typeface="Arial" panose="020B0604020202020204" pitchFamily="34" charset="0"/>
              </a:rPr>
              <a:t>Mầm </a:t>
            </a:r>
            <a:r>
              <a:rPr lang="vi-VN" sz="4200" dirty="0">
                <a:cs typeface="Arial" panose="020B0604020202020204" pitchFamily="34" charset="0"/>
              </a:rPr>
              <a:t>non vươn đứng dậy.</a:t>
            </a:r>
            <a:endParaRPr lang="en-US" sz="4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05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B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2517992" y="5679130"/>
            <a:ext cx="8766392" cy="809251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505722">
            <a:off x="3469849" y="5128004"/>
            <a:ext cx="962819" cy="54268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42283" y="2652444"/>
            <a:ext cx="780413" cy="851641"/>
          </a:xfrm>
          <a:prstGeom prst="rect">
            <a:avLst/>
          </a:prstGeom>
        </p:spPr>
      </p:pic>
      <p:pic>
        <p:nvPicPr>
          <p:cNvPr id="9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3"/>
              </a:ext>
            </a:extLst>
          </a:blip>
          <a:srcRect/>
          <a:stretch>
            <a:fillRect/>
          </a:stretch>
        </p:blipFill>
        <p:spPr>
          <a:xfrm>
            <a:off x="-3133481" y="4533900"/>
            <a:ext cx="4257125" cy="54962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1108" y="354819"/>
            <a:ext cx="12344400" cy="1063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én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xuân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5400" y="1467037"/>
            <a:ext cx="1676400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200000"/>
              </a:lnSpc>
              <a:buFontTx/>
              <a:buChar char="-"/>
            </a:pPr>
            <a:r>
              <a:rPr lang="en-US" sz="42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DỤ:</a:t>
            </a:r>
          </a:p>
          <a:p>
            <a:pPr>
              <a:lnSpc>
                <a:spcPct val="200000"/>
              </a:lnSpc>
            </a:pP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8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Tớ</a:t>
            </a:r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8000" dirty="0" err="1"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mạnh</a:t>
            </a:r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khỏe</a:t>
            </a:r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8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dirty="0" err="1">
                <a:latin typeface="Arial" panose="020B0604020202020204" pitchFamily="34" charset="0"/>
                <a:cs typeface="Arial" panose="020B0604020202020204" pitchFamily="34" charset="0"/>
              </a:rPr>
              <a:t>thật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dirty="0" err="1">
                <a:latin typeface="Arial" panose="020B0604020202020204" pitchFamily="34" charset="0"/>
                <a:cs typeface="Arial" panose="020B0604020202020204" pitchFamily="34" charset="0"/>
              </a:rPr>
              <a:t>giỏi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80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dirty="0" err="1"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dirty="0" err="1"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8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23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B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00200" y="3922120"/>
            <a:ext cx="3581400" cy="627865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530569">
            <a:off x="15791321" y="603693"/>
            <a:ext cx="676920" cy="85001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669520" y="2262775"/>
            <a:ext cx="2596898" cy="118985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338569" y="2040530"/>
            <a:ext cx="3081956" cy="141209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530569">
            <a:off x="1189146" y="874111"/>
            <a:ext cx="676920" cy="8500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530569">
            <a:off x="13320111" y="7552677"/>
            <a:ext cx="676920" cy="8500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530569">
            <a:off x="4328510" y="2560729"/>
            <a:ext cx="676920" cy="850014"/>
          </a:xfrm>
          <a:prstGeom prst="rect">
            <a:avLst/>
          </a:prstGeom>
        </p:spPr>
      </p:pic>
      <p:pic>
        <p:nvPicPr>
          <p:cNvPr id="13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4364670" y="3905629"/>
            <a:ext cx="3530222" cy="5897638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679480" y="2134024"/>
            <a:ext cx="9147026" cy="4720424"/>
          </a:xfrm>
          <a:prstGeom prst="rect">
            <a:avLst/>
          </a:prstGeom>
        </p:spPr>
      </p:pic>
      <p:sp>
        <p:nvSpPr>
          <p:cNvPr id="15" name="TextBox 6"/>
          <p:cNvSpPr txBox="1"/>
          <p:nvPr/>
        </p:nvSpPr>
        <p:spPr>
          <a:xfrm>
            <a:off x="6263812" y="4305300"/>
            <a:ext cx="5978362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 b="1" dirty="0" smtClean="0">
                <a:solidFill>
                  <a:srgbClr val="4949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8000" b="1" dirty="0">
              <a:solidFill>
                <a:srgbClr val="4949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702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530569">
            <a:off x="17630343" y="722062"/>
            <a:ext cx="676920" cy="8500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6119241" y="3314700"/>
            <a:ext cx="3081956" cy="141209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3574117" y="7958508"/>
            <a:ext cx="4389252" cy="201107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530569">
            <a:off x="690240" y="5151383"/>
            <a:ext cx="676920" cy="8500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9296400" y="9166017"/>
            <a:ext cx="780413" cy="85164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2470038" y="7171434"/>
            <a:ext cx="780413" cy="85164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6119241" y="767413"/>
            <a:ext cx="780413" cy="85164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530569">
            <a:off x="9565647" y="7233767"/>
            <a:ext cx="676920" cy="850014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530569">
            <a:off x="953538" y="-221908"/>
            <a:ext cx="676920" cy="850014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-181172" y="817689"/>
            <a:ext cx="3219286" cy="1475018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530569">
            <a:off x="1353309" y="9638816"/>
            <a:ext cx="676920" cy="85001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530569">
            <a:off x="10942376" y="-425007"/>
            <a:ext cx="676920" cy="85001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250451" y="618987"/>
            <a:ext cx="1234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85063" y="2896035"/>
            <a:ext cx="778132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lphaLcPeriod"/>
            </a:pP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mọc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đê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200000"/>
              </a:lnSpc>
              <a:buAutoNum type="alphaLcPeriod"/>
            </a:pP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Rau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xuê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nương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200000"/>
              </a:lnSpc>
              <a:buAutoNum type="alphaLcPeriod"/>
            </a:pP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khoe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khắp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2725400" y="4500424"/>
            <a:ext cx="4713430" cy="5786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530569">
            <a:off x="17630343" y="722062"/>
            <a:ext cx="676920" cy="8500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6119241" y="3714044"/>
            <a:ext cx="3081956" cy="141209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3574117" y="7958508"/>
            <a:ext cx="4389252" cy="201107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530569">
            <a:off x="690240" y="5151383"/>
            <a:ext cx="676920" cy="8500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6119241" y="8023076"/>
            <a:ext cx="780413" cy="85164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2470038" y="7171434"/>
            <a:ext cx="780413" cy="85164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6119241" y="767413"/>
            <a:ext cx="780413" cy="85164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530569">
            <a:off x="9205311" y="6746428"/>
            <a:ext cx="676920" cy="850014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530569">
            <a:off x="953538" y="-221908"/>
            <a:ext cx="676920" cy="850014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-181172" y="817689"/>
            <a:ext cx="3219286" cy="1475018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530569">
            <a:off x="1353309" y="9638816"/>
            <a:ext cx="676920" cy="85001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530569">
            <a:off x="10942376" y="-425007"/>
            <a:ext cx="676920" cy="85001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250451" y="618987"/>
            <a:ext cx="1234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85063" y="2896035"/>
            <a:ext cx="77813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lphaLcPeriod"/>
            </a:pP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mọc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đê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>
              <a:lnSpc>
                <a:spcPct val="200000"/>
              </a:lnSpc>
              <a:buFont typeface="Symbol" panose="05050102010706020507" pitchFamily="18" charset="2"/>
              <a:buChar char="Þ"/>
            </a:pP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mọc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7" name="Pictur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1950463" y="4500424"/>
            <a:ext cx="4713430" cy="578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97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530569">
            <a:off x="17630343" y="722062"/>
            <a:ext cx="676920" cy="8500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6119241" y="3714044"/>
            <a:ext cx="3081956" cy="141209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3574117" y="7958508"/>
            <a:ext cx="4389252" cy="201107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530569">
            <a:off x="690240" y="5151383"/>
            <a:ext cx="676920" cy="8500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6119241" y="8023076"/>
            <a:ext cx="780413" cy="85164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2470038" y="7171434"/>
            <a:ext cx="780413" cy="85164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6119241" y="767413"/>
            <a:ext cx="780413" cy="851641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530569">
            <a:off x="953538" y="-221908"/>
            <a:ext cx="676920" cy="850014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-181172" y="817689"/>
            <a:ext cx="3219286" cy="1475018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530569">
            <a:off x="1353309" y="9638816"/>
            <a:ext cx="676920" cy="85001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530569">
            <a:off x="10942376" y="-425007"/>
            <a:ext cx="676920" cy="85001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250451" y="618987"/>
            <a:ext cx="1234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85063" y="2896035"/>
            <a:ext cx="83701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b. Rau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xum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xuê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nương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>
              <a:lnSpc>
                <a:spcPct val="200000"/>
              </a:lnSpc>
              <a:buFont typeface="Symbol" panose="05050102010706020507" pitchFamily="18" charset="2"/>
              <a:buChar char="Þ"/>
            </a:pP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Rau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xum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xuê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7" name="Pictur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1950463" y="4500424"/>
            <a:ext cx="4713430" cy="5786576"/>
          </a:xfrm>
          <a:prstGeom prst="rect">
            <a:avLst/>
          </a:prstGeom>
        </p:spPr>
      </p:pic>
      <p:pic>
        <p:nvPicPr>
          <p:cNvPr id="26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530569">
            <a:off x="10043510" y="6315502"/>
            <a:ext cx="676920" cy="85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66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530569">
            <a:off x="17630343" y="722062"/>
            <a:ext cx="676920" cy="8500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6119241" y="3714044"/>
            <a:ext cx="3081956" cy="141209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3574117" y="7958508"/>
            <a:ext cx="4389252" cy="201107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530569">
            <a:off x="690240" y="5151383"/>
            <a:ext cx="676920" cy="8500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6119241" y="8023076"/>
            <a:ext cx="780413" cy="85164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2470038" y="7171434"/>
            <a:ext cx="780413" cy="85164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6119241" y="767413"/>
            <a:ext cx="780413" cy="85164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530569">
            <a:off x="10729310" y="6700262"/>
            <a:ext cx="676920" cy="850014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530569">
            <a:off x="953538" y="-221908"/>
            <a:ext cx="676920" cy="850014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-181172" y="817689"/>
            <a:ext cx="3219286" cy="1475018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530569">
            <a:off x="1353309" y="9638816"/>
            <a:ext cx="676920" cy="85001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530569">
            <a:off x="10942376" y="-425007"/>
            <a:ext cx="676920" cy="85001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250451" y="618987"/>
            <a:ext cx="1234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85063" y="2896035"/>
            <a:ext cx="77813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khoe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khắp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>
              <a:lnSpc>
                <a:spcPct val="200000"/>
              </a:lnSpc>
              <a:buFont typeface="Symbol" panose="05050102010706020507" pitchFamily="18" charset="2"/>
              <a:buChar char="Þ"/>
            </a:pP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khoe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1796017" y="4500424"/>
            <a:ext cx="4713430" cy="578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66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530569">
            <a:off x="17630343" y="722062"/>
            <a:ext cx="676920" cy="8500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6119241" y="3314700"/>
            <a:ext cx="3081956" cy="141209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530569">
            <a:off x="690240" y="5151383"/>
            <a:ext cx="676920" cy="8500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2647907" y="2119009"/>
            <a:ext cx="780413" cy="85164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6306799" y="618987"/>
            <a:ext cx="780413" cy="851641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530569">
            <a:off x="953538" y="-221908"/>
            <a:ext cx="676920" cy="850014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-181172" y="817689"/>
            <a:ext cx="3219286" cy="1475018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530569">
            <a:off x="1353309" y="9638816"/>
            <a:ext cx="676920" cy="85001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530569">
            <a:off x="10942376" y="-425007"/>
            <a:ext cx="676920" cy="85001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250450" y="618987"/>
            <a:ext cx="130563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87573" y="2668910"/>
            <a:ext cx="9182100" cy="20313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én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lượn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bay,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lối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rủ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chao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vẫy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mầm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non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373" y="5576390"/>
            <a:ext cx="15250501" cy="330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66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4325600" y="1159178"/>
            <a:ext cx="4822977" cy="2209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30569">
            <a:off x="352918" y="7104062"/>
            <a:ext cx="446604" cy="56080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30569">
            <a:off x="2716188" y="438898"/>
            <a:ext cx="676920" cy="85001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4173200" y="418121"/>
            <a:ext cx="841010" cy="9177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62400" y="307924"/>
            <a:ext cx="10134600" cy="2517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THỬ THÁCH</a:t>
            </a:r>
          </a:p>
          <a:p>
            <a:pPr algn="ctr">
              <a:lnSpc>
                <a:spcPct val="150000"/>
              </a:lnSpc>
            </a:pPr>
            <a:r>
              <a:rPr lang="en-US" sz="5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endParaRPr lang="en-US" sz="5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885047" y="307924"/>
            <a:ext cx="4395027" cy="20137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175" y="3162300"/>
            <a:ext cx="11629050" cy="471688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39000" y="8343900"/>
            <a:ext cx="4191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 SÂU</a:t>
            </a:r>
            <a:endParaRPr lang="en-US" sz="3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6400800" y="8420100"/>
            <a:ext cx="685800" cy="524708"/>
          </a:xfrm>
          <a:prstGeom prst="rightArrow">
            <a:avLst/>
          </a:prstGeom>
          <a:solidFill>
            <a:schemeClr val="accent6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32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530569">
            <a:off x="17630343" y="722062"/>
            <a:ext cx="676920" cy="8500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6119241" y="3314700"/>
            <a:ext cx="3081956" cy="141209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530569">
            <a:off x="690240" y="5151383"/>
            <a:ext cx="676920" cy="8500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2647907" y="2119009"/>
            <a:ext cx="780413" cy="85164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6306799" y="618987"/>
            <a:ext cx="780413" cy="851641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530569">
            <a:off x="953538" y="-221908"/>
            <a:ext cx="676920" cy="850014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-181172" y="817689"/>
            <a:ext cx="3219286" cy="1475018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530569">
            <a:off x="1353309" y="9638816"/>
            <a:ext cx="676920" cy="85001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530569">
            <a:off x="10942376" y="-425007"/>
            <a:ext cx="676920" cy="85001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250450" y="618987"/>
            <a:ext cx="130563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87573" y="2292707"/>
            <a:ext cx="9182100" cy="20313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én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lượn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bay,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lối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rủ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chao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vẫy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mầm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non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8" t="7655" r="59159" b="23153"/>
          <a:stretch/>
        </p:blipFill>
        <p:spPr>
          <a:xfrm>
            <a:off x="1697456" y="4942069"/>
            <a:ext cx="5183963" cy="20004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978470" y="5888086"/>
            <a:ext cx="12604733" cy="4484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just">
              <a:lnSpc>
                <a:spcPts val="1700"/>
              </a:lnSpc>
              <a:spcBef>
                <a:spcPts val="700"/>
              </a:spcBef>
              <a:spcAft>
                <a:spcPts val="700"/>
              </a:spcAft>
              <a:buFont typeface="Symbol" panose="05050102010706020507" pitchFamily="18" charset="2"/>
              <a:buChar char="Þ"/>
            </a:pPr>
            <a:r>
              <a:rPr lang="nl-NL" sz="6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nl-NL" sz="66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him </a:t>
            </a:r>
            <a:r>
              <a:rPr lang="nl-NL" sz="6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én, hoa, cánh, mầm non</a:t>
            </a:r>
            <a:r>
              <a:rPr lang="nl-NL" sz="66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89" t="7974" r="4156" b="28836"/>
          <a:stretch/>
        </p:blipFill>
        <p:spPr>
          <a:xfrm>
            <a:off x="1697456" y="7202845"/>
            <a:ext cx="5236744" cy="182685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781800" y="7755241"/>
            <a:ext cx="1064922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  <a:buFont typeface="Symbol" panose="05050102010706020507" pitchFamily="18" charset="2"/>
              <a:buChar char="Þ"/>
            </a:pPr>
            <a:r>
              <a:rPr lang="en-US" sz="6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vi-VN" sz="60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ở </a:t>
            </a:r>
            <a:r>
              <a:rPr lang="vi-VN" sz="6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hội, lượn bay, dẫn lối, rủ, chao, vẫy. </a:t>
            </a:r>
            <a:endParaRPr lang="nl-NL" sz="60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09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530569">
            <a:off x="4094023" y="518963"/>
            <a:ext cx="676920" cy="8500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5598905" y="203099"/>
            <a:ext cx="3081956" cy="141209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7087839" y="8022269"/>
            <a:ext cx="780413" cy="85164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4325600" y="458994"/>
            <a:ext cx="780413" cy="85164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530569">
            <a:off x="14126711" y="9861993"/>
            <a:ext cx="676920" cy="850014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530569">
            <a:off x="953538" y="-221908"/>
            <a:ext cx="676920" cy="850014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-181172" y="817689"/>
            <a:ext cx="3219286" cy="1475018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530569">
            <a:off x="1353309" y="9638816"/>
            <a:ext cx="676920" cy="85001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530569">
            <a:off x="10942376" y="-425007"/>
            <a:ext cx="676920" cy="85001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472986" y="1023481"/>
            <a:ext cx="12344400" cy="138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CỦNG CỐ, DẶN DÒ</a:t>
            </a:r>
            <a:endParaRPr lang="en-US" sz="6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3578720" y="2252207"/>
            <a:ext cx="4477331" cy="7307218"/>
          </a:xfrm>
          <a:prstGeom prst="rect">
            <a:avLst/>
          </a:prstGeom>
        </p:spPr>
      </p:pic>
      <p:pic>
        <p:nvPicPr>
          <p:cNvPr id="25" name="Picture 2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1"/>
              </a:ext>
            </a:extLst>
          </a:blip>
          <a:srcRect/>
          <a:stretch>
            <a:fillRect/>
          </a:stretch>
        </p:blipFill>
        <p:spPr>
          <a:xfrm>
            <a:off x="457200" y="2975712"/>
            <a:ext cx="4800599" cy="555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10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B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15052" y="576318"/>
            <a:ext cx="16282348" cy="9134363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310945" y="3483140"/>
            <a:ext cx="13690561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rgbClr val="4949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CÁC EM </a:t>
            </a:r>
          </a:p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rgbClr val="4949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BÀI HỌC SAU!</a:t>
            </a:r>
            <a:endParaRPr lang="en-US" sz="7200" b="1" dirty="0">
              <a:solidFill>
                <a:srgbClr val="4949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05722">
            <a:off x="1232000" y="8424554"/>
            <a:ext cx="962819" cy="54268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758897" y="2482665"/>
            <a:ext cx="780413" cy="85164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530569">
            <a:off x="276821" y="6176807"/>
            <a:ext cx="676920" cy="85001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323203" y="1631023"/>
            <a:ext cx="780413" cy="85164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794177" y="8356920"/>
            <a:ext cx="780413" cy="85164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05722">
            <a:off x="15312768" y="1020710"/>
            <a:ext cx="962819" cy="54268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05722">
            <a:off x="17573883" y="6227698"/>
            <a:ext cx="962819" cy="54268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05722">
            <a:off x="5166538" y="-33995"/>
            <a:ext cx="962819" cy="54268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530569">
            <a:off x="7425474" y="9757659"/>
            <a:ext cx="676920" cy="8500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530569">
            <a:off x="10381355" y="-320674"/>
            <a:ext cx="676920" cy="8500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0339173" y="9710682"/>
            <a:ext cx="780413" cy="85164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530569">
            <a:off x="-109303" y="623296"/>
            <a:ext cx="676920" cy="85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8603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4325600" y="1159178"/>
            <a:ext cx="4822977" cy="2209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30569">
            <a:off x="352918" y="7104062"/>
            <a:ext cx="446604" cy="56080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30569">
            <a:off x="2716188" y="438898"/>
            <a:ext cx="676920" cy="85001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4173200" y="418121"/>
            <a:ext cx="841010" cy="9177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62400" y="307924"/>
            <a:ext cx="10134600" cy="2517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THỬ THÁCH</a:t>
            </a:r>
          </a:p>
          <a:p>
            <a:pPr algn="ctr">
              <a:lnSpc>
                <a:spcPct val="150000"/>
              </a:lnSpc>
            </a:pPr>
            <a:r>
              <a:rPr lang="en-US" sz="5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endParaRPr lang="en-US" sz="5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885047" y="307924"/>
            <a:ext cx="4395027" cy="20137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086100"/>
            <a:ext cx="10309011" cy="495405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239000" y="8343900"/>
            <a:ext cx="4191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 SƠN CA</a:t>
            </a:r>
            <a:endParaRPr lang="en-US" sz="3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6400800" y="8420100"/>
            <a:ext cx="685800" cy="524708"/>
          </a:xfrm>
          <a:prstGeom prst="rightArrow">
            <a:avLst/>
          </a:prstGeom>
          <a:solidFill>
            <a:schemeClr val="accent6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8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4325600" y="1159178"/>
            <a:ext cx="4822977" cy="2209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30569">
            <a:off x="352918" y="7104062"/>
            <a:ext cx="446604" cy="56080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30569">
            <a:off x="2716188" y="438898"/>
            <a:ext cx="676920" cy="85001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4173200" y="418121"/>
            <a:ext cx="841010" cy="9177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62400" y="307924"/>
            <a:ext cx="10134600" cy="2517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THỬ THÁCH</a:t>
            </a:r>
          </a:p>
          <a:p>
            <a:pPr algn="ctr">
              <a:lnSpc>
                <a:spcPct val="150000"/>
              </a:lnSpc>
            </a:pPr>
            <a:r>
              <a:rPr lang="en-US" sz="5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endParaRPr lang="en-US" sz="5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885047" y="307924"/>
            <a:ext cx="4395027" cy="20137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374" y="3062702"/>
            <a:ext cx="13892651" cy="51863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39000" y="8343900"/>
            <a:ext cx="4191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 GÕ KIẾN</a:t>
            </a:r>
            <a:endParaRPr lang="en-US" sz="3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6400800" y="8420100"/>
            <a:ext cx="685800" cy="524708"/>
          </a:xfrm>
          <a:prstGeom prst="rightArrow">
            <a:avLst/>
          </a:prstGeom>
          <a:solidFill>
            <a:schemeClr val="accent6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28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B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10836" y="1166449"/>
            <a:ext cx="15774219" cy="769138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1845" y="6226758"/>
            <a:ext cx="3741240" cy="406987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4280557" y="6134100"/>
            <a:ext cx="4007443" cy="416253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916584" y="1028700"/>
            <a:ext cx="796826" cy="86955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530569">
            <a:off x="17054730" y="4718492"/>
            <a:ext cx="676920" cy="8500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505722">
            <a:off x="15761505" y="817603"/>
            <a:ext cx="962819" cy="54268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235089" y="9635968"/>
            <a:ext cx="841010" cy="91776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530569">
            <a:off x="4697362" y="-226086"/>
            <a:ext cx="605539" cy="76038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530569">
            <a:off x="4870353" y="9575918"/>
            <a:ext cx="712118" cy="89421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758897" y="2482665"/>
            <a:ext cx="780413" cy="85164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505722">
            <a:off x="9237698" y="-117236"/>
            <a:ext cx="962819" cy="54268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505722">
            <a:off x="-80808" y="3791165"/>
            <a:ext cx="962819" cy="542680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2649545" y="3466022"/>
            <a:ext cx="12496800" cy="2708381"/>
            <a:chOff x="-3610935" y="171103"/>
            <a:chExt cx="16662398" cy="3611173"/>
          </a:xfrm>
        </p:grpSpPr>
        <p:sp>
          <p:nvSpPr>
            <p:cNvPr id="15" name="TextBox 15"/>
            <p:cNvSpPr txBox="1"/>
            <p:nvPr/>
          </p:nvSpPr>
          <p:spPr>
            <a:xfrm>
              <a:off x="-3610935" y="2089506"/>
              <a:ext cx="16662398" cy="169277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900"/>
                </a:lnSpc>
              </a:pPr>
              <a:r>
                <a:rPr lang="en-US" sz="9600" b="1" dirty="0" smtClean="0">
                  <a:solidFill>
                    <a:srgbClr val="49494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THẾ GIỚI LOÀI CHIM</a:t>
              </a:r>
              <a:endParaRPr lang="en-US" sz="9600" b="1" dirty="0">
                <a:solidFill>
                  <a:srgbClr val="49494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089180" y="171103"/>
              <a:ext cx="8075980" cy="8445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40"/>
                </a:lnSpc>
              </a:pPr>
              <a:r>
                <a:rPr lang="en-US" sz="7200" b="1" dirty="0" smtClean="0">
                  <a:solidFill>
                    <a:srgbClr val="49494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 23</a:t>
              </a:r>
              <a:endParaRPr lang="en-US" sz="7200" b="1" dirty="0">
                <a:solidFill>
                  <a:srgbClr val="49494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B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00200" y="3922120"/>
            <a:ext cx="3581400" cy="627865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530569">
            <a:off x="15791321" y="603693"/>
            <a:ext cx="676920" cy="85001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669520" y="2262775"/>
            <a:ext cx="2596898" cy="118985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338569" y="2040530"/>
            <a:ext cx="3081956" cy="141209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530569">
            <a:off x="1189146" y="874111"/>
            <a:ext cx="676920" cy="8500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530569">
            <a:off x="13320111" y="7552677"/>
            <a:ext cx="676920" cy="8500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530569">
            <a:off x="4328510" y="2560729"/>
            <a:ext cx="676920" cy="850014"/>
          </a:xfrm>
          <a:prstGeom prst="rect">
            <a:avLst/>
          </a:prstGeom>
        </p:spPr>
      </p:pic>
      <p:pic>
        <p:nvPicPr>
          <p:cNvPr id="13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4364670" y="3905629"/>
            <a:ext cx="3530222" cy="5897638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679480" y="2134024"/>
            <a:ext cx="9147026" cy="4720424"/>
          </a:xfrm>
          <a:prstGeom prst="rect">
            <a:avLst/>
          </a:prstGeom>
        </p:spPr>
      </p:pic>
      <p:sp>
        <p:nvSpPr>
          <p:cNvPr id="15" name="TextBox 6"/>
          <p:cNvSpPr txBox="1"/>
          <p:nvPr/>
        </p:nvSpPr>
        <p:spPr>
          <a:xfrm>
            <a:off x="6518438" y="4225136"/>
            <a:ext cx="5403523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 b="1" dirty="0" smtClean="0">
                <a:solidFill>
                  <a:srgbClr val="4949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SẺ</a:t>
            </a:r>
            <a:endParaRPr lang="en-US" sz="8000" b="1" dirty="0">
              <a:solidFill>
                <a:srgbClr val="4949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7221200" y="408528"/>
            <a:ext cx="841010" cy="91776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457200" y="8877300"/>
            <a:ext cx="841010" cy="91776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69777" y="495300"/>
            <a:ext cx="160988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00200" y="2019300"/>
            <a:ext cx="561602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 Ý: 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ú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mèo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uạ</a:t>
            </a:r>
            <a:endParaRPr lang="en-US" sz="4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õ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cụt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1413069"/>
            <a:ext cx="9525000" cy="838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7221200" y="408528"/>
            <a:ext cx="841010" cy="91776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457200" y="8877300"/>
            <a:ext cx="841010" cy="91776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69777" y="495300"/>
            <a:ext cx="160988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562100"/>
            <a:ext cx="7010400" cy="7548327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9689910" y="1814341"/>
            <a:ext cx="914401" cy="854605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9689908" y="3327697"/>
            <a:ext cx="914401" cy="854605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2" name="Oval 21"/>
          <p:cNvSpPr/>
          <p:nvPr/>
        </p:nvSpPr>
        <p:spPr>
          <a:xfrm>
            <a:off x="9713794" y="4841055"/>
            <a:ext cx="914401" cy="854605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9689908" y="6354411"/>
            <a:ext cx="914401" cy="854605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9689907" y="7867767"/>
            <a:ext cx="914401" cy="854605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972800" y="1949255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 CÁNH CỤT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027391" y="3462611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 GÕ KIẾN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053549" y="4975967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 QUẠ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052412" y="6489325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 SÂU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052412" y="8002681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 BÌM BỊP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12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2" grpId="0" animBg="1"/>
      <p:bldP spid="23" grpId="0" animBg="1"/>
      <p:bldP spid="24" grpId="0" animBg="1"/>
      <p:bldP spid="3" grpId="0"/>
      <p:bldP spid="25" grpId="0"/>
      <p:bldP spid="26" grpId="0"/>
      <p:bldP spid="27" grpId="0"/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889</Words>
  <Application>Microsoft Office PowerPoint</Application>
  <PresentationFormat>Custom</PresentationFormat>
  <Paragraphs>167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Calibri</vt:lpstr>
      <vt:lpstr>Arial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account</cp:lastModifiedBy>
  <cp:revision>19</cp:revision>
  <dcterms:created xsi:type="dcterms:W3CDTF">2006-08-16T00:00:00Z</dcterms:created>
  <dcterms:modified xsi:type="dcterms:W3CDTF">2026-02-09T08:22:52Z</dcterms:modified>
  <dc:identifier>DAEtaqAS4dU</dc:identifier>
</cp:coreProperties>
</file>