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4" r:id="rId1"/>
  </p:sldMasterIdLst>
  <p:notesMasterIdLst>
    <p:notesMasterId r:id="rId20"/>
  </p:notesMasterIdLst>
  <p:sldIdLst>
    <p:sldId id="293" r:id="rId2"/>
    <p:sldId id="331" r:id="rId3"/>
    <p:sldId id="418" r:id="rId4"/>
    <p:sldId id="419" r:id="rId5"/>
    <p:sldId id="420" r:id="rId6"/>
    <p:sldId id="279" r:id="rId7"/>
    <p:sldId id="280" r:id="rId8"/>
    <p:sldId id="421" r:id="rId9"/>
    <p:sldId id="425" r:id="rId10"/>
    <p:sldId id="424" r:id="rId11"/>
    <p:sldId id="267" r:id="rId12"/>
    <p:sldId id="256" r:id="rId13"/>
    <p:sldId id="257" r:id="rId14"/>
    <p:sldId id="258" r:id="rId15"/>
    <p:sldId id="259" r:id="rId16"/>
    <p:sldId id="260" r:id="rId17"/>
    <p:sldId id="427" r:id="rId18"/>
    <p:sldId id="31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182" autoAdjust="0"/>
  </p:normalViewPr>
  <p:slideViewPr>
    <p:cSldViewPr snapToGrid="0">
      <p:cViewPr>
        <p:scale>
          <a:sx n="87" d="100"/>
          <a:sy n="87" d="100"/>
        </p:scale>
        <p:origin x="-60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5BF17BB-90D7-48D1-A408-C4A17A18C95C}"/>
              </a:ext>
            </a:extLst>
          </p:cNvPr>
          <p:cNvSpPr/>
          <p:nvPr userDrawn="1"/>
        </p:nvSpPr>
        <p:spPr>
          <a:xfrm>
            <a:off x="11139855" y="2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68885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18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73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2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83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41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99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26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640109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96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25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2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17876" y="18627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02718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1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6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13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2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2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7.png"/><Relationship Id="rId34" Type="http://schemas.openxmlformats.org/officeDocument/2006/relationships/image" Target="../media/image43.png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33" Type="http://schemas.openxmlformats.org/officeDocument/2006/relationships/slide" Target="slide12.xml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24" Type="http://schemas.microsoft.com/office/2007/relationships/hdphoto" Target="../media/hdphoto11.wdp"/><Relationship Id="rId32" Type="http://schemas.microsoft.com/office/2007/relationships/hdphoto" Target="../media/hdphoto15.wdp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28" Type="http://schemas.microsoft.com/office/2007/relationships/hdphoto" Target="../media/hdphoto13.wdp"/><Relationship Id="rId36" Type="http://schemas.openxmlformats.org/officeDocument/2006/relationships/image" Target="../media/image45.png"/><Relationship Id="rId10" Type="http://schemas.microsoft.com/office/2007/relationships/hdphoto" Target="../media/hdphoto4.wdp"/><Relationship Id="rId19" Type="http://schemas.openxmlformats.org/officeDocument/2006/relationships/image" Target="../media/image36.png"/><Relationship Id="rId31" Type="http://schemas.openxmlformats.org/officeDocument/2006/relationships/image" Target="../media/image4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40.png"/><Relationship Id="rId30" Type="http://schemas.microsoft.com/office/2007/relationships/hdphoto" Target="../media/hdphoto14.wdp"/><Relationship Id="rId35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7.png"/><Relationship Id="rId18" Type="http://schemas.openxmlformats.org/officeDocument/2006/relationships/slide" Target="slide13.xml"/><Relationship Id="rId3" Type="http://schemas.openxmlformats.org/officeDocument/2006/relationships/image" Target="../media/image29.png"/><Relationship Id="rId21" Type="http://schemas.openxmlformats.org/officeDocument/2006/relationships/slide" Target="slide15.xml"/><Relationship Id="rId7" Type="http://schemas.openxmlformats.org/officeDocument/2006/relationships/image" Target="../media/image33.png"/><Relationship Id="rId12" Type="http://schemas.microsoft.com/office/2007/relationships/hdphoto" Target="../media/hdphoto8.wdp"/><Relationship Id="rId17" Type="http://schemas.microsoft.com/office/2007/relationships/hdphoto" Target="../media/hdphoto15.wdp"/><Relationship Id="rId2" Type="http://schemas.openxmlformats.org/officeDocument/2006/relationships/image" Target="../media/image28.png"/><Relationship Id="rId16" Type="http://schemas.openxmlformats.org/officeDocument/2006/relationships/image" Target="../media/image46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slide" Target="slide18.xml"/><Relationship Id="rId10" Type="http://schemas.microsoft.com/office/2007/relationships/hdphoto" Target="../media/hdphoto7.wdp"/><Relationship Id="rId19" Type="http://schemas.openxmlformats.org/officeDocument/2006/relationships/slide" Target="slide14.xml"/><Relationship Id="rId4" Type="http://schemas.microsoft.com/office/2007/relationships/hdphoto" Target="../media/hdphoto2.wdp"/><Relationship Id="rId9" Type="http://schemas.openxmlformats.org/officeDocument/2006/relationships/image" Target="../media/image34.png"/><Relationship Id="rId14" Type="http://schemas.microsoft.com/office/2007/relationships/hdphoto" Target="../media/hdphoto10.wdp"/><Relationship Id="rId2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7.JPG"/><Relationship Id="rId7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5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30.png"/><Relationship Id="rId7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slide" Target="slide12.xml"/><Relationship Id="rId4" Type="http://schemas.microsoft.com/office/2007/relationships/hdphoto" Target="../media/hdphoto3.wdp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29.png"/><Relationship Id="rId7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slide" Target="slide12.xml"/><Relationship Id="rId4" Type="http://schemas.microsoft.com/office/2007/relationships/hdphoto" Target="../media/hdphoto2.wdp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30.png"/><Relationship Id="rId7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slide" Target="slide12.xml"/><Relationship Id="rId4" Type="http://schemas.microsoft.com/office/2007/relationships/hdphoto" Target="../media/hdphoto3.wdp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893240" y="1658592"/>
            <a:ext cx="6635151" cy="2336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95">
              <a:lnSpc>
                <a:spcPct val="150000"/>
              </a:lnSpc>
              <a:defRPr/>
            </a:pPr>
            <a:r>
              <a:rPr lang="en-US" sz="5198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8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195">
              <a:lnSpc>
                <a:spcPct val="150000"/>
              </a:lnSpc>
              <a:defRPr/>
            </a:pPr>
            <a:r>
              <a:rPr lang="en-US" sz="5198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8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8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198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198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Chim</a:t>
            </a:r>
            <a:r>
              <a:rPr lang="en-US" sz="5198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8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én</a:t>
            </a:r>
            <a:endParaRPr lang="en-US" sz="5198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81189" y="448"/>
            <a:ext cx="2563188" cy="58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53326" y="579568"/>
            <a:ext cx="990719" cy="461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C5F28A-7DE4-4476-B8B0-B88C0686F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627"/>
            <a:ext cx="12192000" cy="58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7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85" y="44154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3162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708" y="3956025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8000"/>
                </a:solidFill>
                <a:latin typeface="Algerian" panose="04020705040A02060702" pitchFamily="82" charset="0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652CC0-7901-4B52-A5E8-CE2D0D39BF58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44154"/>
            <a:ext cx="1557370" cy="6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8" y="338467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41" y="1857720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7" y="2987803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07" y="2925976"/>
            <a:ext cx="1209293" cy="13034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3" name="Picture 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2" name="Rounded Rectangle 1">
            <a:hlinkClick r:id="rId18" action="ppaction://hlinksldjump"/>
          </p:cNvPr>
          <p:cNvSpPr/>
          <p:nvPr/>
        </p:nvSpPr>
        <p:spPr>
          <a:xfrm>
            <a:off x="3559030" y="3306302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Rounded Rectangle 34">
            <a:hlinkClick r:id="rId19" action="ppaction://hlinksldjump"/>
          </p:cNvPr>
          <p:cNvSpPr/>
          <p:nvPr/>
        </p:nvSpPr>
        <p:spPr>
          <a:xfrm>
            <a:off x="1301795" y="445701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6" name="Rounded Rectangle 35">
            <a:hlinkClick r:id="rId20" action="ppaction://hlinksldjump"/>
          </p:cNvPr>
          <p:cNvSpPr/>
          <p:nvPr/>
        </p:nvSpPr>
        <p:spPr>
          <a:xfrm>
            <a:off x="5342809" y="4305578"/>
            <a:ext cx="1290216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>
            <a:hlinkClick r:id="rId21" action="ppaction://hlinksldjump"/>
          </p:cNvPr>
          <p:cNvSpPr/>
          <p:nvPr/>
        </p:nvSpPr>
        <p:spPr>
          <a:xfrm>
            <a:off x="3552913" y="596827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750871C-8946-4514-AEED-DFB52A49FC8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049" y="0"/>
            <a:ext cx="1557370" cy="604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7FB5297-33A6-4573-B26C-D1BFDD4BF699}"/>
              </a:ext>
            </a:extLst>
          </p:cNvPr>
          <p:cNvSpPr txBox="1"/>
          <p:nvPr/>
        </p:nvSpPr>
        <p:spPr>
          <a:xfrm>
            <a:off x="7673147" y="1489399"/>
            <a:ext cx="4476272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/>
              <a:t>Click vào số để ra câu hỏi. </a:t>
            </a:r>
          </a:p>
          <a:p>
            <a:pPr marL="285750" indent="-285750">
              <a:buFontTx/>
              <a:buChar char="-"/>
            </a:pPr>
            <a:r>
              <a:rPr lang="en-US" sz="2000"/>
              <a:t>Click vào con ếch để nhảy xuống nước sau khi trả lời đúng. </a:t>
            </a:r>
          </a:p>
          <a:p>
            <a:pPr marL="285750" indent="-285750">
              <a:buFontTx/>
              <a:buChar char="-"/>
            </a:pPr>
            <a:r>
              <a:rPr lang="en-US" sz="2000"/>
              <a:t>Click vào con rắn đề đến trang cuối cùng.</a:t>
            </a:r>
          </a:p>
        </p:txBody>
      </p:sp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  <p:bldP spid="45" grpId="0" animBg="1"/>
      <p:bldP spid="4" grpId="0" animBg="1"/>
      <p:bldP spid="4" grpI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" y="-126124"/>
            <a:ext cx="12722772" cy="6984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4" y="730688"/>
            <a:ext cx="12358686" cy="22839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5774" y="817901"/>
            <a:ext cx="11606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</a:rPr>
              <a:t>Tìm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tiếng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bắt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đầu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l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hoặc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n</a:t>
            </a:r>
            <a:r>
              <a:rPr lang="en-US" sz="4000" dirty="0">
                <a:solidFill>
                  <a:srgbClr val="0000FF"/>
                </a:solidFill>
              </a:rPr>
              <a:t>, </a:t>
            </a:r>
            <a:r>
              <a:rPr lang="en-US" sz="4000" dirty="0" err="1">
                <a:solidFill>
                  <a:srgbClr val="0000FF"/>
                </a:solidFill>
              </a:rPr>
              <a:t>có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nghĩa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như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sau</a:t>
            </a:r>
            <a:r>
              <a:rPr lang="en-US" sz="4000" dirty="0">
                <a:solidFill>
                  <a:srgbClr val="0000FF"/>
                </a:solidFill>
              </a:rPr>
              <a:t>:</a:t>
            </a:r>
          </a:p>
          <a:p>
            <a:r>
              <a:rPr lang="en-US" sz="4000" dirty="0">
                <a:solidFill>
                  <a:srgbClr val="0000FF"/>
                </a:solidFill>
              </a:rPr>
              <a:t>- </a:t>
            </a:r>
            <a:r>
              <a:rPr lang="en-US" sz="4000" dirty="0" err="1">
                <a:solidFill>
                  <a:srgbClr val="0000FF"/>
                </a:solidFill>
              </a:rPr>
              <a:t>Tiếng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chim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hót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có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nhiều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âm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thanh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cao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và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trong</a:t>
            </a:r>
            <a:r>
              <a:rPr lang="en-US" sz="4000" dirty="0">
                <a:solidFill>
                  <a:srgbClr val="0000FF"/>
                </a:solidFill>
              </a:rPr>
              <a:t>, </a:t>
            </a:r>
            <a:r>
              <a:rPr lang="en-US" sz="4000" dirty="0" err="1">
                <a:solidFill>
                  <a:srgbClr val="0000FF"/>
                </a:solidFill>
              </a:rPr>
              <a:t>ríu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vào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nhau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nghe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vui</a:t>
            </a:r>
            <a:r>
              <a:rPr lang="en-US" sz="4000" dirty="0">
                <a:solidFill>
                  <a:srgbClr val="0000FF"/>
                </a:solidFill>
              </a:rPr>
              <a:t> tai.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EEC017-C295-4D9B-8F55-65285E8FE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724" y="4713259"/>
            <a:ext cx="5707300" cy="15487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45F694-159D-4364-8A2A-AE3FE2606745}"/>
              </a:ext>
            </a:extLst>
          </p:cNvPr>
          <p:cNvSpPr txBox="1"/>
          <p:nvPr/>
        </p:nvSpPr>
        <p:spPr>
          <a:xfrm>
            <a:off x="5297248" y="5077042"/>
            <a:ext cx="1732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8000"/>
                </a:solidFill>
              </a:rPr>
              <a:t>líu</a:t>
            </a:r>
            <a:r>
              <a:rPr lang="en-US" sz="4800" b="1" dirty="0">
                <a:solidFill>
                  <a:srgbClr val="008000"/>
                </a:solidFill>
              </a:rPr>
              <a:t> lo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1BCAC43-9BCF-4BF3-883D-CF2D4108E6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7370" cy="6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53" y="3347"/>
            <a:ext cx="12707007" cy="685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43" y="5825348"/>
            <a:ext cx="2337448" cy="786431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4764898"/>
            <a:ext cx="1623806" cy="1628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A5EA92-95E0-4E83-A3B3-2B6F8227C2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57238"/>
            <a:ext cx="11844338" cy="20288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F1E784-007E-4A6C-8E78-2DA9013CE672}"/>
              </a:ext>
            </a:extLst>
          </p:cNvPr>
          <p:cNvSpPr txBox="1"/>
          <p:nvPr/>
        </p:nvSpPr>
        <p:spPr>
          <a:xfrm>
            <a:off x="733425" y="1088677"/>
            <a:ext cx="11458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</a:rPr>
              <a:t>Tìm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tiếng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bắt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đầu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l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hoặc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n</a:t>
            </a:r>
            <a:r>
              <a:rPr lang="en-US" sz="4000" dirty="0">
                <a:solidFill>
                  <a:srgbClr val="0000FF"/>
                </a:solidFill>
              </a:rPr>
              <a:t>, </a:t>
            </a:r>
            <a:r>
              <a:rPr lang="en-US" sz="4000" dirty="0" err="1">
                <a:solidFill>
                  <a:srgbClr val="0000FF"/>
                </a:solidFill>
              </a:rPr>
              <a:t>có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nghĩa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như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sau</a:t>
            </a:r>
            <a:r>
              <a:rPr lang="en-US" sz="4000" dirty="0">
                <a:solidFill>
                  <a:srgbClr val="0000FF"/>
                </a:solidFill>
              </a:rPr>
              <a:t>:</a:t>
            </a:r>
          </a:p>
          <a:p>
            <a:r>
              <a:rPr lang="en-US" sz="4000" dirty="0">
                <a:solidFill>
                  <a:srgbClr val="0000FF"/>
                </a:solidFill>
              </a:rPr>
              <a:t>- </a:t>
            </a:r>
            <a:r>
              <a:rPr lang="en-US" sz="4000" dirty="0" err="1">
                <a:solidFill>
                  <a:srgbClr val="0000FF"/>
                </a:solidFill>
              </a:rPr>
              <a:t>Ánh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sáng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trực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tiếp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từ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Mặt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Trời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chiếu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xuống</a:t>
            </a:r>
            <a:r>
              <a:rPr lang="en-US" sz="40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FFDC74-E47F-426C-BABA-686CE04CDF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646" y="4288658"/>
            <a:ext cx="5707300" cy="15487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2C679BF-12EB-4D47-ABCD-777EBF181C9C}"/>
              </a:ext>
            </a:extLst>
          </p:cNvPr>
          <p:cNvSpPr txBox="1"/>
          <p:nvPr/>
        </p:nvSpPr>
        <p:spPr>
          <a:xfrm>
            <a:off x="5430202" y="4647514"/>
            <a:ext cx="1898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8000"/>
                </a:solidFill>
              </a:rPr>
              <a:t>nắng</a:t>
            </a:r>
            <a:endParaRPr lang="en-US" sz="4800" b="1" dirty="0">
              <a:solidFill>
                <a:srgbClr val="008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67D86A-7AE0-410A-A522-9618AB9446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1" y="0"/>
            <a:ext cx="1557370" cy="6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8" y="3347"/>
            <a:ext cx="12320588" cy="6854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97" y="5600700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96" y="5010150"/>
            <a:ext cx="2020013" cy="1467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93A396-80FF-4BB4-B02E-DCCDA0B94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" y="604565"/>
            <a:ext cx="11808871" cy="22633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45AF99-5E1C-4429-8F88-F5CA218276EB}"/>
              </a:ext>
            </a:extLst>
          </p:cNvPr>
          <p:cNvSpPr txBox="1"/>
          <p:nvPr/>
        </p:nvSpPr>
        <p:spPr>
          <a:xfrm>
            <a:off x="671513" y="698136"/>
            <a:ext cx="1098708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0000FF"/>
                </a:solidFill>
              </a:rPr>
              <a:t>Tìm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 err="1">
                <a:solidFill>
                  <a:srgbClr val="0000FF"/>
                </a:solidFill>
              </a:rPr>
              <a:t>tiếng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 err="1">
                <a:solidFill>
                  <a:srgbClr val="0000FF"/>
                </a:solidFill>
              </a:rPr>
              <a:t>bắt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 err="1">
                <a:solidFill>
                  <a:srgbClr val="0000FF"/>
                </a:solidFill>
              </a:rPr>
              <a:t>đầu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>
                <a:solidFill>
                  <a:srgbClr val="FF0000"/>
                </a:solidFill>
              </a:rPr>
              <a:t>l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hoặc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>
                <a:solidFill>
                  <a:srgbClr val="FF0000"/>
                </a:solidFill>
              </a:rPr>
              <a:t>n</a:t>
            </a:r>
            <a:r>
              <a:rPr lang="en-US" sz="3800" dirty="0">
                <a:solidFill>
                  <a:srgbClr val="0000FF"/>
                </a:solidFill>
              </a:rPr>
              <a:t>, </a:t>
            </a:r>
            <a:r>
              <a:rPr lang="en-US" sz="3800" dirty="0" err="1">
                <a:solidFill>
                  <a:srgbClr val="0000FF"/>
                </a:solidFill>
              </a:rPr>
              <a:t>có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 err="1">
                <a:solidFill>
                  <a:srgbClr val="0000FF"/>
                </a:solidFill>
              </a:rPr>
              <a:t>nghĩa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 err="1">
                <a:solidFill>
                  <a:srgbClr val="0000FF"/>
                </a:solidFill>
              </a:rPr>
              <a:t>như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 err="1">
                <a:solidFill>
                  <a:srgbClr val="0000FF"/>
                </a:solidFill>
              </a:rPr>
              <a:t>sau</a:t>
            </a:r>
            <a:r>
              <a:rPr lang="en-US" sz="3800" dirty="0">
                <a:solidFill>
                  <a:srgbClr val="0000FF"/>
                </a:solidFill>
              </a:rPr>
              <a:t>:</a:t>
            </a:r>
          </a:p>
          <a:p>
            <a:r>
              <a:rPr lang="en-US" sz="3800" dirty="0">
                <a:solidFill>
                  <a:srgbClr val="0000FF"/>
                </a:solidFill>
              </a:rPr>
              <a:t>- </a:t>
            </a:r>
            <a:r>
              <a:rPr lang="en-US" sz="3800" dirty="0" err="1">
                <a:solidFill>
                  <a:srgbClr val="0000FF"/>
                </a:solidFill>
              </a:rPr>
              <a:t>Vật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 err="1">
                <a:solidFill>
                  <a:srgbClr val="0000FF"/>
                </a:solidFill>
              </a:rPr>
              <a:t>để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 err="1">
                <a:solidFill>
                  <a:srgbClr val="0000FF"/>
                </a:solidFill>
              </a:rPr>
              <a:t>thắp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 err="1">
                <a:solidFill>
                  <a:srgbClr val="0000FF"/>
                </a:solidFill>
              </a:rPr>
              <a:t>sáng</a:t>
            </a:r>
            <a:r>
              <a:rPr lang="en-US" sz="3800" dirty="0">
                <a:solidFill>
                  <a:srgbClr val="0000FF"/>
                </a:solidFill>
              </a:rPr>
              <a:t>, </a:t>
            </a:r>
            <a:r>
              <a:rPr lang="en-US" sz="3800" dirty="0" err="1">
                <a:solidFill>
                  <a:srgbClr val="0000FF"/>
                </a:solidFill>
              </a:rPr>
              <a:t>hình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 err="1">
                <a:solidFill>
                  <a:srgbClr val="0000FF"/>
                </a:solidFill>
              </a:rPr>
              <a:t>trụ</a:t>
            </a:r>
            <a:r>
              <a:rPr lang="en-US" sz="3800" dirty="0">
                <a:solidFill>
                  <a:srgbClr val="0000FF"/>
                </a:solidFill>
              </a:rPr>
              <a:t>, </a:t>
            </a:r>
            <a:r>
              <a:rPr lang="en-US" sz="3800" dirty="0" err="1">
                <a:solidFill>
                  <a:srgbClr val="0000FF"/>
                </a:solidFill>
              </a:rPr>
              <a:t>làm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 err="1">
                <a:solidFill>
                  <a:srgbClr val="0000FF"/>
                </a:solidFill>
              </a:rPr>
              <a:t>bằng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 err="1">
                <a:solidFill>
                  <a:srgbClr val="0000FF"/>
                </a:solidFill>
              </a:rPr>
              <a:t>sáp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 err="1">
                <a:solidFill>
                  <a:srgbClr val="0000FF"/>
                </a:solidFill>
              </a:rPr>
              <a:t>hoặc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 err="1">
                <a:solidFill>
                  <a:srgbClr val="0000FF"/>
                </a:solidFill>
              </a:rPr>
              <a:t>bơ</a:t>
            </a:r>
            <a:r>
              <a:rPr lang="en-US" sz="3800" dirty="0">
                <a:solidFill>
                  <a:srgbClr val="0000FF"/>
                </a:solidFill>
              </a:rPr>
              <a:t>, ở </a:t>
            </a:r>
            <a:r>
              <a:rPr lang="en-US" sz="3800" dirty="0" err="1">
                <a:solidFill>
                  <a:srgbClr val="0000FF"/>
                </a:solidFill>
              </a:rPr>
              <a:t>giữa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 err="1">
                <a:solidFill>
                  <a:srgbClr val="0000FF"/>
                </a:solidFill>
              </a:rPr>
              <a:t>có</a:t>
            </a:r>
            <a:r>
              <a:rPr lang="en-US" sz="3800" dirty="0">
                <a:solidFill>
                  <a:srgbClr val="0000FF"/>
                </a:solidFill>
              </a:rPr>
              <a:t> </a:t>
            </a:r>
            <a:r>
              <a:rPr lang="en-US" sz="3800" dirty="0" err="1">
                <a:solidFill>
                  <a:srgbClr val="0000FF"/>
                </a:solidFill>
              </a:rPr>
              <a:t>bấc</a:t>
            </a:r>
            <a:r>
              <a:rPr lang="en-US" sz="38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31FB6FA-287C-4C3B-91F3-43501B8142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50" y="4786587"/>
            <a:ext cx="5707300" cy="15487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F274E1C-8843-4A9E-B8D8-543648F6F3D5}"/>
              </a:ext>
            </a:extLst>
          </p:cNvPr>
          <p:cNvSpPr txBox="1"/>
          <p:nvPr/>
        </p:nvSpPr>
        <p:spPr>
          <a:xfrm>
            <a:off x="5507364" y="5206999"/>
            <a:ext cx="1750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8000"/>
                </a:solidFill>
              </a:rPr>
              <a:t>nến</a:t>
            </a:r>
            <a:endParaRPr lang="en-US" sz="4800" b="1" dirty="0">
              <a:solidFill>
                <a:srgbClr val="008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46A124-B39E-425B-8196-DE628DA2D1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1" y="0"/>
            <a:ext cx="1557370" cy="6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E5FD79-FD01-43E7-B54A-06F828DF5A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9" y="607911"/>
            <a:ext cx="11329986" cy="29919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C15ACE2-C4B1-4517-B305-23905889B806}"/>
              </a:ext>
            </a:extLst>
          </p:cNvPr>
          <p:cNvSpPr txBox="1"/>
          <p:nvPr/>
        </p:nvSpPr>
        <p:spPr>
          <a:xfrm>
            <a:off x="1008337" y="715127"/>
            <a:ext cx="106550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</a:rPr>
              <a:t>Tìm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tiếng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bắt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đầu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l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hoặc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n</a:t>
            </a:r>
            <a:r>
              <a:rPr lang="en-US" sz="4000" dirty="0">
                <a:solidFill>
                  <a:srgbClr val="0000FF"/>
                </a:solidFill>
              </a:rPr>
              <a:t>, </a:t>
            </a:r>
            <a:r>
              <a:rPr lang="en-US" sz="4000" dirty="0" err="1">
                <a:solidFill>
                  <a:srgbClr val="0000FF"/>
                </a:solidFill>
              </a:rPr>
              <a:t>có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nghĩa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như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sau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sau</a:t>
            </a:r>
            <a:r>
              <a:rPr lang="en-US" sz="4000" dirty="0">
                <a:solidFill>
                  <a:srgbClr val="0000FF"/>
                </a:solidFill>
              </a:rPr>
              <a:t>:</a:t>
            </a:r>
          </a:p>
          <a:p>
            <a:r>
              <a:rPr lang="en-US" sz="4000" dirty="0">
                <a:solidFill>
                  <a:srgbClr val="0000FF"/>
                </a:solidFill>
              </a:rPr>
              <a:t>- </a:t>
            </a:r>
            <a:r>
              <a:rPr lang="en-US" sz="4000" dirty="0" err="1">
                <a:solidFill>
                  <a:srgbClr val="0000FF"/>
                </a:solidFill>
              </a:rPr>
              <a:t>Có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nhiệt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độ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thấp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hơn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nhiều</a:t>
            </a:r>
            <a:r>
              <a:rPr lang="en-US" sz="4000" dirty="0">
                <a:solidFill>
                  <a:srgbClr val="0000FF"/>
                </a:solidFill>
              </a:rPr>
              <a:t> so </a:t>
            </a:r>
            <a:r>
              <a:rPr lang="en-US" sz="4000" dirty="0" err="1">
                <a:solidFill>
                  <a:srgbClr val="0000FF"/>
                </a:solidFill>
              </a:rPr>
              <a:t>với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nhiệt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độ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trung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bình</a:t>
            </a:r>
            <a:r>
              <a:rPr lang="en-US" sz="40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BC7F46-D0FA-46DA-BD2F-EE9E624EF3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75" y="4214969"/>
            <a:ext cx="5707300" cy="15487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DF2BD7E-2895-482C-90A7-6517D54508E6}"/>
              </a:ext>
            </a:extLst>
          </p:cNvPr>
          <p:cNvSpPr txBox="1"/>
          <p:nvPr/>
        </p:nvSpPr>
        <p:spPr>
          <a:xfrm>
            <a:off x="5488565" y="4706662"/>
            <a:ext cx="2606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8000"/>
                </a:solidFill>
              </a:rPr>
              <a:t>lạnh</a:t>
            </a:r>
            <a:endParaRPr lang="en-US" sz="4800" b="1" dirty="0">
              <a:solidFill>
                <a:srgbClr val="008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95B029F-9897-4326-A782-13CBDCE90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461"/>
            <a:ext cx="1557370" cy="6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9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D97250-5E7B-4C52-9A4C-FA1E70B4C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7830" y="-362020"/>
            <a:ext cx="15430388" cy="4044522"/>
          </a:xfrm>
          <a:prstGeom prst="rect">
            <a:avLst/>
          </a:prstGeom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xmlns="" id="{46FC7D65-759A-4F31-B007-00059E686B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361440"/>
              </p:ext>
            </p:extLst>
          </p:nvPr>
        </p:nvGraphicFramePr>
        <p:xfrm>
          <a:off x="2178389" y="3018971"/>
          <a:ext cx="8329402" cy="345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4701">
                  <a:extLst>
                    <a:ext uri="{9D8B030D-6E8A-4147-A177-3AD203B41FA5}">
                      <a16:colId xmlns:a16="http://schemas.microsoft.com/office/drawing/2014/main" xmlns="" val="643338533"/>
                    </a:ext>
                  </a:extLst>
                </a:gridCol>
                <a:gridCol w="4164701">
                  <a:extLst>
                    <a:ext uri="{9D8B030D-6E8A-4147-A177-3AD203B41FA5}">
                      <a16:colId xmlns:a16="http://schemas.microsoft.com/office/drawing/2014/main" xmlns="" val="4076599210"/>
                    </a:ext>
                  </a:extLst>
                </a:gridCol>
              </a:tblGrid>
              <a:tr h="137416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UTM Avo" panose="02040603050506020204" pitchFamily="18" charset="0"/>
                        </a:rPr>
                        <a:t>Tiếng có vần </a:t>
                      </a:r>
                      <a:r>
                        <a:rPr lang="en-US" sz="2400">
                          <a:solidFill>
                            <a:srgbClr val="FFFF00"/>
                          </a:solidFill>
                          <a:latin typeface="UTM Avo" panose="02040603050506020204" pitchFamily="18" charset="0"/>
                        </a:rPr>
                        <a:t>ươc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Tiếng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có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vần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latin typeface="UTM Avo" panose="02040603050506020204" pitchFamily="18" charset="0"/>
                        </a:rPr>
                        <a:t>ươt</a:t>
                      </a:r>
                      <a:endParaRPr lang="en-US" sz="2400" dirty="0">
                        <a:solidFill>
                          <a:srgbClr val="FFFF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52710388"/>
                  </a:ext>
                </a:extLst>
              </a:tr>
              <a:tr h="20802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237367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F1B4E4-6332-4649-B403-C9EE5AA214E3}"/>
              </a:ext>
            </a:extLst>
          </p:cNvPr>
          <p:cNvSpPr txBox="1"/>
          <p:nvPr/>
        </p:nvSpPr>
        <p:spPr>
          <a:xfrm>
            <a:off x="2286000" y="4477787"/>
            <a:ext cx="4138221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phước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…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3FFD9C-B490-4DC3-9BD1-38B627699B68}"/>
              </a:ext>
            </a:extLst>
          </p:cNvPr>
          <p:cNvSpPr txBox="1"/>
          <p:nvPr/>
        </p:nvSpPr>
        <p:spPr>
          <a:xfrm>
            <a:off x="6424221" y="4477795"/>
            <a:ext cx="372927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lướt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mượt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trượt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vượt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thướt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tha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), …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3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6684" y="743744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8C1B58B-484A-4C3F-9600-FD803F0861FF}"/>
              </a:ext>
            </a:extLst>
          </p:cNvPr>
          <p:cNvSpPr txBox="1"/>
          <p:nvPr/>
        </p:nvSpPr>
        <p:spPr>
          <a:xfrm>
            <a:off x="3277508" y="3450881"/>
            <a:ext cx="5413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308C35-3EE5-4923-ABDF-067AB6ED7020}"/>
              </a:ext>
            </a:extLst>
          </p:cNvPr>
          <p:cNvSpPr txBox="1"/>
          <p:nvPr/>
        </p:nvSpPr>
        <p:spPr>
          <a:xfrm>
            <a:off x="5116753" y="4372070"/>
            <a:ext cx="29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XUÂN DỤC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60650C-240C-40D3-96BD-C4A6F9EEC072}"/>
              </a:ext>
            </a:extLst>
          </p:cNvPr>
          <p:cNvSpPr/>
          <p:nvPr/>
        </p:nvSpPr>
        <p:spPr>
          <a:xfrm>
            <a:off x="2328863" y="741478"/>
            <a:ext cx="42788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Chim én bận đi đâu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Hôm nay về mở hội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Lượn bay như dẫn lối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Rủ mùa xuân cùng về.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10C1D-EBF6-4F56-B573-D862E67D4931}"/>
              </a:ext>
            </a:extLst>
          </p:cNvPr>
          <p:cNvSpPr/>
          <p:nvPr/>
        </p:nvSpPr>
        <p:spPr>
          <a:xfrm>
            <a:off x="2328863" y="2624008"/>
            <a:ext cx="45521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Cỏ mọc xanh chân đê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Rau xum xuê nương bãi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Cây cam vàng thêm trái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Hoa khoe sắc nơi nơi.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9C6EC24-D051-4378-9EBB-2580F0719C5F}"/>
              </a:ext>
            </a:extLst>
          </p:cNvPr>
          <p:cNvSpPr/>
          <p:nvPr/>
        </p:nvSpPr>
        <p:spPr>
          <a:xfrm>
            <a:off x="3596188" y="181103"/>
            <a:ext cx="1951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én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312135E-2640-4C9F-83A9-039997EC3A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9" t="14344" b="9914"/>
          <a:stretch/>
        </p:blipFill>
        <p:spPr>
          <a:xfrm>
            <a:off x="7249529" y="490432"/>
            <a:ext cx="4942471" cy="6367567"/>
          </a:xfrm>
          <a:prstGeom prst="rect">
            <a:avLst/>
          </a:prstGeom>
        </p:spPr>
      </p:pic>
      <p:sp>
        <p:nvSpPr>
          <p:cNvPr id="15" name="Rounded Rectangle 1">
            <a:extLst>
              <a:ext uri="{FF2B5EF4-FFF2-40B4-BE49-F238E27FC236}">
                <a16:creationId xmlns:a16="http://schemas.microsoft.com/office/drawing/2014/main" xmlns="" id="{094C4CC9-B7B8-4FF8-AE37-8EBCF6438EDF}"/>
              </a:ext>
            </a:extLst>
          </p:cNvPr>
          <p:cNvSpPr/>
          <p:nvPr/>
        </p:nvSpPr>
        <p:spPr>
          <a:xfrm>
            <a:off x="169970" y="4740968"/>
            <a:ext cx="6909589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Qua 2 khổ trên muốn nói đến điều gì?</a:t>
            </a:r>
            <a:endParaRPr lang="vi-VN" altLang="zh-CN" sz="2800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36AC0EA-7670-4DB9-9B6F-73B3A433527D}"/>
              </a:ext>
            </a:extLst>
          </p:cNvPr>
          <p:cNvSpPr txBox="1"/>
          <p:nvPr/>
        </p:nvSpPr>
        <p:spPr>
          <a:xfrm>
            <a:off x="0" y="5535264"/>
            <a:ext cx="7249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én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cối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chào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89137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0D50AD19-B487-421E-8567-B8182F75335A}"/>
              </a:ext>
            </a:extLst>
          </p:cNvPr>
          <p:cNvSpPr/>
          <p:nvPr/>
        </p:nvSpPr>
        <p:spPr>
          <a:xfrm>
            <a:off x="6663151" y="1115527"/>
            <a:ext cx="5113690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- Mỗi khổ thơ có mấy dòng</a:t>
            </a:r>
            <a:r>
              <a:rPr lang="vi-VN" altLang="zh-CN" sz="2800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800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ED0407-D7FF-4967-BDB8-34FF76C84097}"/>
              </a:ext>
            </a:extLst>
          </p:cNvPr>
          <p:cNvSpPr txBox="1"/>
          <p:nvPr/>
        </p:nvSpPr>
        <p:spPr>
          <a:xfrm>
            <a:off x="6663151" y="2044789"/>
            <a:ext cx="676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+mj-lt"/>
                <a:cs typeface="Times New Roman" panose="02020603050405020304" pitchFamily="18" charset="0"/>
              </a:rPr>
              <a:t>- Mỗi khổ thơ có 4 dòng. </a:t>
            </a: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DEDA25F9-6FBF-4184-AD7D-E8F71A87C933}"/>
              </a:ext>
            </a:extLst>
          </p:cNvPr>
          <p:cNvSpPr/>
          <p:nvPr/>
        </p:nvSpPr>
        <p:spPr>
          <a:xfrm>
            <a:off x="6353057" y="2897355"/>
            <a:ext cx="4746966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- Mỗi dòng có mấy chữ</a:t>
            </a:r>
            <a:r>
              <a:rPr lang="vi-VN" altLang="zh-CN" sz="2800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800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540DC4-33C8-450A-BAFB-6C063440D225}"/>
              </a:ext>
            </a:extLst>
          </p:cNvPr>
          <p:cNvSpPr txBox="1"/>
          <p:nvPr/>
        </p:nvSpPr>
        <p:spPr>
          <a:xfrm>
            <a:off x="6511626" y="3862232"/>
            <a:ext cx="396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  <a:cs typeface="Times New Roman" panose="02020603050405020304" pitchFamily="18" charset="0"/>
              </a:rPr>
              <a:t>- Mỗi dòng có 5 chữ. </a:t>
            </a: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xmlns="" id="{04D33E49-89EB-4D14-87B2-788A9C9CCF01}"/>
              </a:ext>
            </a:extLst>
          </p:cNvPr>
          <p:cNvSpPr/>
          <p:nvPr/>
        </p:nvSpPr>
        <p:spPr>
          <a:xfrm>
            <a:off x="5904671" y="4626559"/>
            <a:ext cx="6246197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- </a:t>
            </a:r>
            <a:r>
              <a:rPr lang="en-US" altLang="zh-CN" sz="28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Chữ</a:t>
            </a:r>
            <a:r>
              <a:rPr lang="en-US" altLang="zh-CN" sz="28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đầu</a:t>
            </a:r>
            <a:r>
              <a:rPr lang="en-US" altLang="zh-CN" sz="28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en-US" altLang="zh-CN" sz="28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8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như</a:t>
            </a:r>
            <a:r>
              <a:rPr lang="en-US" altLang="zh-CN" sz="28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8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vi-VN" altLang="zh-CN" sz="28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F647F17-9ACD-42CD-B0FB-F6AB01ADBBE9}"/>
              </a:ext>
            </a:extLst>
          </p:cNvPr>
          <p:cNvSpPr txBox="1"/>
          <p:nvPr/>
        </p:nvSpPr>
        <p:spPr>
          <a:xfrm>
            <a:off x="6095999" y="5622203"/>
            <a:ext cx="6054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lùi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3 ô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lề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0876FC5-A3C6-45BF-9D36-BAC8795C3018}"/>
              </a:ext>
            </a:extLst>
          </p:cNvPr>
          <p:cNvSpPr txBox="1"/>
          <p:nvPr/>
        </p:nvSpPr>
        <p:spPr>
          <a:xfrm>
            <a:off x="2789060" y="4932219"/>
            <a:ext cx="29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XUÂN DỤC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11378E3-1423-4A0C-808F-E7098904E59E}"/>
              </a:ext>
            </a:extLst>
          </p:cNvPr>
          <p:cNvSpPr/>
          <p:nvPr/>
        </p:nvSpPr>
        <p:spPr>
          <a:xfrm>
            <a:off x="599439" y="1142048"/>
            <a:ext cx="43792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Chim én bận đi đâu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Hôm nay về mở hội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Lượn bay như dẫn lối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Rủ mùa xuân cùng về.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40AA5A9-0681-45C3-A5B3-F56F492B2BDD}"/>
              </a:ext>
            </a:extLst>
          </p:cNvPr>
          <p:cNvSpPr/>
          <p:nvPr/>
        </p:nvSpPr>
        <p:spPr>
          <a:xfrm>
            <a:off x="556420" y="3017959"/>
            <a:ext cx="47469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Cỏ mọc xanh chân đê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Rau xum xuê nương bãi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Cây cam vàng thêm trái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Hoa khoe sắc nơi nơi.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6C16849-C9CC-477F-BFB5-D08D7C807AD1}"/>
              </a:ext>
            </a:extLst>
          </p:cNvPr>
          <p:cNvSpPr/>
          <p:nvPr/>
        </p:nvSpPr>
        <p:spPr>
          <a:xfrm>
            <a:off x="1283847" y="524843"/>
            <a:ext cx="1951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Chim én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C1A97F-6C45-4489-A154-BEEBC2FAF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80" y="648395"/>
            <a:ext cx="896770" cy="10086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B6A7B8F-E58B-4232-9638-4968244E8D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83" y="2435994"/>
            <a:ext cx="896770" cy="10086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591DA77-6062-4924-AF87-EA2AE69D2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179" y="4398154"/>
            <a:ext cx="1080416" cy="10086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5D8C121-9F29-47FC-B014-5A11F5C120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6" t="15156" r="4027" b="53691"/>
          <a:stretch/>
        </p:blipFill>
        <p:spPr>
          <a:xfrm>
            <a:off x="198120" y="5222662"/>
            <a:ext cx="2061313" cy="16353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6C3CC13-A67C-4D00-8F42-C1C8D563FA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1" t="46664" r="4027" b="9165"/>
          <a:stretch/>
        </p:blipFill>
        <p:spPr>
          <a:xfrm>
            <a:off x="2026920" y="5367906"/>
            <a:ext cx="2392680" cy="14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86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6B61A64-4D26-496A-A782-989B0AA7206E}"/>
              </a:ext>
            </a:extLst>
          </p:cNvPr>
          <p:cNvSpPr txBox="1"/>
          <p:nvPr/>
        </p:nvSpPr>
        <p:spPr>
          <a:xfrm>
            <a:off x="8737057" y="2046391"/>
            <a:ext cx="31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800" noProof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2800" noProof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ận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xmlns="" id="{73A17A1D-24FF-4BE0-9E16-29A3631AEDD4}"/>
              </a:ext>
            </a:extLst>
          </p:cNvPr>
          <p:cNvSpPr/>
          <p:nvPr/>
        </p:nvSpPr>
        <p:spPr>
          <a:xfrm>
            <a:off x="8533387" y="957619"/>
            <a:ext cx="2663785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1215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LUYỆN</a:t>
            </a:r>
            <a:r>
              <a:rPr kumimoji="0" lang="en-US" altLang="zh-CN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 TỪ KHÓ</a:t>
            </a:r>
            <a:endParaRPr kumimoji="0" lang="vi-VN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B0F841C-719C-40D2-9CCF-1F891715C5FC}"/>
              </a:ext>
            </a:extLst>
          </p:cNvPr>
          <p:cNvSpPr txBox="1"/>
          <p:nvPr/>
        </p:nvSpPr>
        <p:spPr>
          <a:xfrm>
            <a:off x="8737057" y="2604306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ẫn </a:t>
            </a:r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lối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003B88-2662-4842-A67F-149A1EE94F9E}"/>
              </a:ext>
            </a:extLst>
          </p:cNvPr>
          <p:cNvSpPr txBox="1"/>
          <p:nvPr/>
        </p:nvSpPr>
        <p:spPr>
          <a:xfrm>
            <a:off x="8752379" y="3701680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um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</a:t>
            </a:r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uê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66A89EC-932B-470E-AFF8-9E4AF5576588}"/>
              </a:ext>
            </a:extLst>
          </p:cNvPr>
          <p:cNvSpPr txBox="1"/>
          <p:nvPr/>
        </p:nvSpPr>
        <p:spPr>
          <a:xfrm>
            <a:off x="8752379" y="3184887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sz="2800" noProof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ượn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bay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27F6720-CF30-4A33-A366-C7D182664F8B}"/>
              </a:ext>
            </a:extLst>
          </p:cNvPr>
          <p:cNvSpPr txBox="1"/>
          <p:nvPr/>
        </p:nvSpPr>
        <p:spPr>
          <a:xfrm>
            <a:off x="8752379" y="4285275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>
                <a:latin typeface="UTM Avo" panose="02040603050506020204" pitchFamily="18" charset="0"/>
                <a:cs typeface="Times New Roman" panose="02020603050405020304" pitchFamily="18" charset="0"/>
              </a:rPr>
              <a:t>k</a:t>
            </a:r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oe </a:t>
            </a:r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sắc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3175E57-E339-4A1B-8ECB-50AFC56F75AB}"/>
              </a:ext>
            </a:extLst>
          </p:cNvPr>
          <p:cNvCxnSpPr/>
          <p:nvPr/>
        </p:nvCxnSpPr>
        <p:spPr>
          <a:xfrm>
            <a:off x="8045926" y="639010"/>
            <a:ext cx="0" cy="61622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373030C-3FD5-40B4-9264-7E8C4DFA9C39}"/>
              </a:ext>
            </a:extLst>
          </p:cNvPr>
          <p:cNvSpPr/>
          <p:nvPr/>
        </p:nvSpPr>
        <p:spPr>
          <a:xfrm>
            <a:off x="381433" y="1177983"/>
            <a:ext cx="43792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Chim én bận đi đâu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Hôm nay về mở hội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Lượn bay như dẫn lối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Rủ mùa xuân cùng về.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E00C337-E02A-451C-8135-320D58E4BF5D}"/>
              </a:ext>
            </a:extLst>
          </p:cNvPr>
          <p:cNvSpPr/>
          <p:nvPr/>
        </p:nvSpPr>
        <p:spPr>
          <a:xfrm>
            <a:off x="338414" y="3053894"/>
            <a:ext cx="47469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Cỏ mọc xanh chân đê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Rau xum xuê nương bãi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Cây cam vàng thêm trái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Hoa khoe sắc nơi nơi.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7794FE1-25E6-4431-A46D-956C3151F6C9}"/>
              </a:ext>
            </a:extLst>
          </p:cNvPr>
          <p:cNvSpPr/>
          <p:nvPr/>
        </p:nvSpPr>
        <p:spPr>
          <a:xfrm>
            <a:off x="1065841" y="560778"/>
            <a:ext cx="1951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én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1817882-36C5-49BA-ACA4-2DB6C66B6874}"/>
              </a:ext>
            </a:extLst>
          </p:cNvPr>
          <p:cNvSpPr txBox="1"/>
          <p:nvPr/>
        </p:nvSpPr>
        <p:spPr>
          <a:xfrm>
            <a:off x="2571054" y="4895886"/>
            <a:ext cx="29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XUÂN DỤC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711434B-F719-4F29-9F6A-2D03929713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9" t="14344" b="9914"/>
          <a:stretch/>
        </p:blipFill>
        <p:spPr>
          <a:xfrm>
            <a:off x="4686303" y="46676"/>
            <a:ext cx="3283796" cy="627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82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xmlns="" id="{620727F4-3998-4ED8-B57F-F51A65E71CE6}"/>
              </a:ext>
            </a:extLst>
          </p:cNvPr>
          <p:cNvSpPr/>
          <p:nvPr/>
        </p:nvSpPr>
        <p:spPr>
          <a:xfrm>
            <a:off x="4074863" y="1113934"/>
            <a:ext cx="4215697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DA2773-D796-4DD4-8950-1C6596F8B465}"/>
              </a:ext>
            </a:extLst>
          </p:cNvPr>
          <p:cNvSpPr txBox="1"/>
          <p:nvPr/>
        </p:nvSpPr>
        <p:spPr>
          <a:xfrm>
            <a:off x="4721989" y="1350493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viết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tay giữ trang 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xmlns="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037" y="418780"/>
            <a:ext cx="43957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21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628775D-DEC4-4130-8E8D-A4A81868BA1B}"/>
              </a:ext>
            </a:extLst>
          </p:cNvPr>
          <p:cNvGrpSpPr/>
          <p:nvPr/>
        </p:nvGrpSpPr>
        <p:grpSpPr>
          <a:xfrm>
            <a:off x="3674771" y="3594122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:a16="http://schemas.microsoft.com/office/drawing/2014/main" xmlns="" id="{F1E476E0-F293-455B-BD02-D22D2B311D3D}"/>
              </a:ext>
            </a:extLst>
          </p:cNvPr>
          <p:cNvGrpSpPr/>
          <p:nvPr/>
        </p:nvGrpSpPr>
        <p:grpSpPr>
          <a:xfrm rot="21020369">
            <a:off x="143711" y="2279938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xmlns="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xmlns="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ADD YOUR TITLE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56A83C-C656-46FA-BE4B-297BC44219DB}"/>
              </a:ext>
            </a:extLst>
          </p:cNvPr>
          <p:cNvSpPr txBox="1"/>
          <p:nvPr/>
        </p:nvSpPr>
        <p:spPr>
          <a:xfrm>
            <a:off x="850249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Thẳng 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Chân đặt thoải mái, đúng vị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xmlns="" id="{36B825CD-B689-4EEA-9AA9-E8AF981183C6}"/>
              </a:ext>
            </a:extLst>
          </p:cNvPr>
          <p:cNvSpPr/>
          <p:nvPr/>
        </p:nvSpPr>
        <p:spPr>
          <a:xfrm rot="38486">
            <a:off x="7439810" y="2713867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C4AC33F-3DF3-47C5-B924-DFE4F9711D4D}"/>
              </a:ext>
            </a:extLst>
          </p:cNvPr>
          <p:cNvSpPr txBox="1"/>
          <p:nvPr/>
        </p:nvSpPr>
        <p:spPr>
          <a:xfrm>
            <a:off x="8165326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Khoảng cách từ mắt đến vở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25 đến 30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xmlns="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609" y="2429937"/>
            <a:ext cx="288746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EE2CC9-EEED-4887-A9DC-16EED9DE9AB0}"/>
              </a:ext>
            </a:extLst>
          </p:cNvPr>
          <p:cNvSpPr txBox="1"/>
          <p:nvPr/>
        </p:nvSpPr>
        <p:spPr>
          <a:xfrm>
            <a:off x="1845953" y="1125199"/>
            <a:ext cx="7458771" cy="89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</a:t>
            </a:r>
            <a:endParaRPr kumimoji="0" lang="en-US" sz="4000" b="1" i="0" u="none" strike="noStrike" kern="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873D85-AB3D-4EAA-AAB8-5B6328A22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t="26573" r="34804" b="51253"/>
          <a:stretch/>
        </p:blipFill>
        <p:spPr>
          <a:xfrm>
            <a:off x="116600" y="508159"/>
            <a:ext cx="7651531" cy="1529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03090E7-7C97-4F8A-8FDB-75E853769B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3" b="22579"/>
          <a:stretch/>
        </p:blipFill>
        <p:spPr>
          <a:xfrm>
            <a:off x="782515" y="2998616"/>
            <a:ext cx="11254154" cy="21307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7DD60D6-A07C-483B-A2C3-FC2EC7D8E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2" t="8190" r="6517" b="50767"/>
          <a:stretch/>
        </p:blipFill>
        <p:spPr>
          <a:xfrm>
            <a:off x="9714201" y="539443"/>
            <a:ext cx="2218193" cy="23519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A450EFB-9A8B-4C56-913A-F3457ED66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9" t="75475" b="11556"/>
          <a:stretch/>
        </p:blipFill>
        <p:spPr>
          <a:xfrm>
            <a:off x="8755117" y="5479437"/>
            <a:ext cx="3436883" cy="10160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D2E0A01-EE52-4B8B-B9AD-82CA35E95D12}"/>
              </a:ext>
            </a:extLst>
          </p:cNvPr>
          <p:cNvSpPr/>
          <p:nvPr/>
        </p:nvSpPr>
        <p:spPr>
          <a:xfrm>
            <a:off x="10412617" y="3232230"/>
            <a:ext cx="268012" cy="41271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663E3DB-EC9D-4632-838A-6C420ADFAE9A}"/>
              </a:ext>
            </a:extLst>
          </p:cNvPr>
          <p:cNvSpPr txBox="1"/>
          <p:nvPr/>
        </p:nvSpPr>
        <p:spPr>
          <a:xfrm>
            <a:off x="10455868" y="3117845"/>
            <a:ext cx="357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5AB0925-8244-4F07-828D-4A7689172223}"/>
              </a:ext>
            </a:extLst>
          </p:cNvPr>
          <p:cNvSpPr/>
          <p:nvPr/>
        </p:nvSpPr>
        <p:spPr>
          <a:xfrm>
            <a:off x="3036480" y="3891506"/>
            <a:ext cx="268012" cy="41271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29547C2-348E-434B-B590-6EA211AF67D0}"/>
              </a:ext>
            </a:extLst>
          </p:cNvPr>
          <p:cNvSpPr txBox="1"/>
          <p:nvPr/>
        </p:nvSpPr>
        <p:spPr>
          <a:xfrm>
            <a:off x="2966144" y="3737800"/>
            <a:ext cx="357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EB24F66-0549-4654-8D10-89D9A13CBCA8}"/>
              </a:ext>
            </a:extLst>
          </p:cNvPr>
          <p:cNvSpPr/>
          <p:nvPr/>
        </p:nvSpPr>
        <p:spPr>
          <a:xfrm>
            <a:off x="5923739" y="3849140"/>
            <a:ext cx="268012" cy="41271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796FEB7-F53F-4F36-AE98-17F05EB5ECFB}"/>
              </a:ext>
            </a:extLst>
          </p:cNvPr>
          <p:cNvSpPr txBox="1"/>
          <p:nvPr/>
        </p:nvSpPr>
        <p:spPr>
          <a:xfrm>
            <a:off x="5857089" y="3725462"/>
            <a:ext cx="357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023332F-4486-4DFD-92F7-31F45A597F95}"/>
              </a:ext>
            </a:extLst>
          </p:cNvPr>
          <p:cNvSpPr/>
          <p:nvPr/>
        </p:nvSpPr>
        <p:spPr>
          <a:xfrm>
            <a:off x="6787373" y="3851060"/>
            <a:ext cx="268012" cy="41271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3EA47A7-66E9-43A3-9E3C-578572DF3743}"/>
              </a:ext>
            </a:extLst>
          </p:cNvPr>
          <p:cNvSpPr txBox="1"/>
          <p:nvPr/>
        </p:nvSpPr>
        <p:spPr>
          <a:xfrm>
            <a:off x="6804248" y="3731022"/>
            <a:ext cx="357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8529E98-6300-4E60-9E71-5455C6633F94}"/>
              </a:ext>
            </a:extLst>
          </p:cNvPr>
          <p:cNvSpPr/>
          <p:nvPr/>
        </p:nvSpPr>
        <p:spPr>
          <a:xfrm>
            <a:off x="5925580" y="4483935"/>
            <a:ext cx="268012" cy="41271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73BEBCD-0B24-4AF0-8A6E-8DA8CD32E2BC}"/>
              </a:ext>
            </a:extLst>
          </p:cNvPr>
          <p:cNvSpPr txBox="1"/>
          <p:nvPr/>
        </p:nvSpPr>
        <p:spPr>
          <a:xfrm>
            <a:off x="5950115" y="4365767"/>
            <a:ext cx="357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</a:t>
            </a:r>
          </a:p>
        </p:txBody>
      </p:sp>
      <p:pic>
        <p:nvPicPr>
          <p:cNvPr id="24" name="Content Placeholder 9">
            <a:extLst>
              <a:ext uri="{FF2B5EF4-FFF2-40B4-BE49-F238E27FC236}">
                <a16:creationId xmlns:a16="http://schemas.microsoft.com/office/drawing/2014/main" xmlns="" id="{88E06664-6A4A-4223-8972-516C9400A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143" y="755117"/>
            <a:ext cx="2127058" cy="22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8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ED9ECF-E69B-4F38-8568-C9DD8F08F5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" r="382"/>
          <a:stretch/>
        </p:blipFill>
        <p:spPr>
          <a:xfrm>
            <a:off x="0" y="486907"/>
            <a:ext cx="12192000" cy="3248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72BCE9-E360-4216-8A86-4933EA049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t="37489" r="9497"/>
          <a:stretch/>
        </p:blipFill>
        <p:spPr>
          <a:xfrm>
            <a:off x="1453160" y="3681768"/>
            <a:ext cx="8359039" cy="31418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7261C56-89CE-4552-BBE7-43AF736C69A4}"/>
              </a:ext>
            </a:extLst>
          </p:cNvPr>
          <p:cNvSpPr/>
          <p:nvPr/>
        </p:nvSpPr>
        <p:spPr>
          <a:xfrm>
            <a:off x="5824570" y="4351283"/>
            <a:ext cx="740979" cy="442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EBDC011-B93C-4AF6-9897-700DAFC2D24B}"/>
              </a:ext>
            </a:extLst>
          </p:cNvPr>
          <p:cNvSpPr/>
          <p:nvPr/>
        </p:nvSpPr>
        <p:spPr>
          <a:xfrm>
            <a:off x="6935386" y="1138955"/>
            <a:ext cx="756399" cy="448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1063CF-8EA4-46FC-8D6B-E283FA6BBEB6}"/>
              </a:ext>
            </a:extLst>
          </p:cNvPr>
          <p:cNvSpPr txBox="1"/>
          <p:nvPr/>
        </p:nvSpPr>
        <p:spPr>
          <a:xfrm>
            <a:off x="6862816" y="1084447"/>
            <a:ext cx="1111807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</a:rPr>
              <a:t>ươc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CD5DEC3-9BC8-4BD9-A8F8-F299C94280E0}"/>
              </a:ext>
            </a:extLst>
          </p:cNvPr>
          <p:cNvSpPr/>
          <p:nvPr/>
        </p:nvSpPr>
        <p:spPr>
          <a:xfrm>
            <a:off x="2872116" y="1886621"/>
            <a:ext cx="756399" cy="448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F76780E-7299-4024-B02C-480273D3BB38}"/>
              </a:ext>
            </a:extLst>
          </p:cNvPr>
          <p:cNvSpPr txBox="1"/>
          <p:nvPr/>
        </p:nvSpPr>
        <p:spPr>
          <a:xfrm>
            <a:off x="2782604" y="1670199"/>
            <a:ext cx="993228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</a:rPr>
              <a:t>ươc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3C955EF-2D35-4AF9-BCA6-98C2ECF70EF5}"/>
              </a:ext>
            </a:extLst>
          </p:cNvPr>
          <p:cNvSpPr/>
          <p:nvPr/>
        </p:nvSpPr>
        <p:spPr>
          <a:xfrm>
            <a:off x="2356139" y="2483341"/>
            <a:ext cx="756399" cy="448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84F994E-CC5E-4BDC-8DF9-26E6C93F6E0B}"/>
              </a:ext>
            </a:extLst>
          </p:cNvPr>
          <p:cNvSpPr txBox="1"/>
          <p:nvPr/>
        </p:nvSpPr>
        <p:spPr>
          <a:xfrm>
            <a:off x="2259614" y="2271788"/>
            <a:ext cx="9932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ươt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021DF35-FF20-468C-A0DB-2B962BCBD03A}"/>
              </a:ext>
            </a:extLst>
          </p:cNvPr>
          <p:cNvSpPr/>
          <p:nvPr/>
        </p:nvSpPr>
        <p:spPr>
          <a:xfrm>
            <a:off x="4149796" y="2482385"/>
            <a:ext cx="756399" cy="448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7C9593D-9A3B-464C-AAA7-62518D1E0DF3}"/>
              </a:ext>
            </a:extLst>
          </p:cNvPr>
          <p:cNvSpPr txBox="1"/>
          <p:nvPr/>
        </p:nvSpPr>
        <p:spPr>
          <a:xfrm>
            <a:off x="4031381" y="2285893"/>
            <a:ext cx="9932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ươt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7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 animBg="1"/>
      <p:bldP spid="13" grpId="0" animBg="1"/>
      <p:bldP spid="19" grpId="0" animBg="1"/>
      <p:bldP spid="15" grpId="0" animBg="1"/>
      <p:bldP spid="20" grpId="0" animBg="1"/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1588</TotalTime>
  <Words>408</Words>
  <Application>Microsoft Office PowerPoint</Application>
  <PresentationFormat>Custom</PresentationFormat>
  <Paragraphs>74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208</cp:revision>
  <dcterms:created xsi:type="dcterms:W3CDTF">2021-06-07T06:59:14Z</dcterms:created>
  <dcterms:modified xsi:type="dcterms:W3CDTF">2026-02-08T15:12:37Z</dcterms:modified>
</cp:coreProperties>
</file>