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3" r:id="rId2"/>
    <p:sldId id="584" r:id="rId3"/>
    <p:sldId id="285" r:id="rId4"/>
    <p:sldId id="286" r:id="rId5"/>
    <p:sldId id="586" r:id="rId6"/>
    <p:sldId id="2007577134" r:id="rId7"/>
    <p:sldId id="2007577133" r:id="rId8"/>
    <p:sldId id="2007577139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10869283" y="247251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09/02/2026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5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09/02/2026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9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7.png"/><Relationship Id="rId5" Type="http://schemas.openxmlformats.org/officeDocument/2006/relationships/control" Target="../activeX/activeX4.xml"/><Relationship Id="rId15" Type="http://schemas.openxmlformats.org/officeDocument/2006/relationships/image" Target="../media/image50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6.png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jp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701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4619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Kể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thêm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56" y="2493296"/>
            <a:ext cx="4338754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2493296"/>
            <a:ext cx="4338754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430460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46" name="TextBox1" r:id="rId2" imgW="476280" imgH="495360"/>
        </mc:Choice>
        <mc:Fallback>
          <p:control name="TextBox1" r:id="rId2" imgW="47628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788" y="41370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" name="TextBox2" r:id="rId3" imgW="476280" imgH="495360"/>
        </mc:Choice>
        <mc:Fallback>
          <p:control name="TextBox2" r:id="rId3" imgW="47628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7025" y="476408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" name="TextBox3" r:id="rId4" imgW="476280" imgH="495360"/>
        </mc:Choice>
        <mc:Fallback>
          <p:control name="TextBox3" r:id="rId4" imgW="47628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4213" y="53260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" name="TextBox4" r:id="rId5" imgW="476280" imgH="495360"/>
        </mc:Choice>
        <mc:Fallback>
          <p:control name="TextBox4" r:id="rId5" imgW="47628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1038" y="59531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0" name="TextBox5" r:id="rId6" imgW="476280" imgH="495360"/>
        </mc:Choice>
        <mc:Fallback>
          <p:control name="TextBox5" r:id="rId6" imgW="4762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31213" y="41195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1" name="TextBox6" r:id="rId7" imgW="476280" imgH="495360"/>
        </mc:Choice>
        <mc:Fallback>
          <p:control name="TextBox6" r:id="rId7" imgW="47628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6450" y="472122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2" name="TextBox7" r:id="rId8" imgW="476280" imgH="495360"/>
        </mc:Choice>
        <mc:Fallback>
          <p:control name="TextBox7" r:id="rId8" imgW="47628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28238" y="530701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3" name="TextBox8" r:id="rId9" imgW="476280" imgH="495360"/>
        </mc:Choice>
        <mc:Fallback>
          <p:control name="TextBox8" r:id="rId9" imgW="47628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37763" y="593407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7645400" y="939919"/>
            <a:ext cx="3864925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8173" y="360923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9175" y="355051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6269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690329"/>
            <a:ext cx="11267768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=""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6" y="93922"/>
            <a:ext cx="9031933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39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=""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715415" y="2934812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447008" y="476967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7926658" y="4737468"/>
            <a:ext cx="2195293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hành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quan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ếp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riêng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1" y="2973708"/>
            <a:ext cx="1981733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4" y="5572911"/>
            <a:ext cx="2052045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756262" y="4561113"/>
            <a:ext cx="2216384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256</Words>
  <Application>Microsoft Office PowerPoint</Application>
  <PresentationFormat>Custom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183</cp:revision>
  <dcterms:created xsi:type="dcterms:W3CDTF">2021-07-12T03:44:38Z</dcterms:created>
  <dcterms:modified xsi:type="dcterms:W3CDTF">2026-02-09T09:33:17Z</dcterms:modified>
</cp:coreProperties>
</file>