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64" r:id="rId2"/>
    <p:sldId id="256" r:id="rId3"/>
    <p:sldId id="257" r:id="rId4"/>
    <p:sldId id="260" r:id="rId5"/>
    <p:sldId id="270" r:id="rId6"/>
    <p:sldId id="263" r:id="rId7"/>
    <p:sldId id="268" r:id="rId8"/>
    <p:sldId id="271" r:id="rId9"/>
    <p:sldId id="272" r:id="rId10"/>
    <p:sldId id="273" r:id="rId11"/>
    <p:sldId id="269" r:id="rId12"/>
    <p:sldId id="259" r:id="rId13"/>
    <p:sldId id="274" r:id="rId14"/>
    <p:sldId id="265" r:id="rId15"/>
    <p:sldId id="267" r:id="rId16"/>
  </p:sldIdLst>
  <p:sldSz cx="18288000" cy="10287000"/>
  <p:notesSz cx="6858000" cy="9144000"/>
  <p:embeddedFontLst>
    <p:embeddedFont>
      <p:font typeface="Calibri" panose="020F0502020204030204"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54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6" d="100"/>
          <a:sy n="56" d="100"/>
        </p:scale>
        <p:origin x="53"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E3CFBB-BF03-4E52-9F37-0EC427C1166B}" type="datetimeFigureOut">
              <a:rPr lang="en-US" smtClean="0"/>
              <a:t>10/25/2021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210F9D-6DA7-4E71-976E-492DE16F7724}" type="slidenum">
              <a:rPr lang="en-US" smtClean="0"/>
              <a:t>‹#›</a:t>
            </a:fld>
            <a:endParaRPr lang="en-US"/>
          </a:p>
        </p:txBody>
      </p:sp>
    </p:spTree>
    <p:extLst>
      <p:ext uri="{BB962C8B-B14F-4D97-AF65-F5344CB8AC3E}">
        <p14:creationId xmlns:p14="http://schemas.microsoft.com/office/powerpoint/2010/main" val="3669789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210F9D-6DA7-4E71-976E-492DE16F7724}" type="slidenum">
              <a:rPr lang="en-US" smtClean="0"/>
              <a:t>8</a:t>
            </a:fld>
            <a:endParaRPr lang="en-US"/>
          </a:p>
        </p:txBody>
      </p:sp>
    </p:spTree>
    <p:extLst>
      <p:ext uri="{BB962C8B-B14F-4D97-AF65-F5344CB8AC3E}">
        <p14:creationId xmlns:p14="http://schemas.microsoft.com/office/powerpoint/2010/main" val="1641121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1.svg"/><Relationship Id="rId7"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image" Target="../media/image23.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6.svg"/></Relationships>
</file>

<file path=ppt/slides/_rels/slide10.xml.rels><?xml version="1.0" encoding="UTF-8" standalone="yes"?>
<Relationships xmlns="http://schemas.openxmlformats.org/package/2006/relationships"><Relationship Id="rId8" Type="http://schemas.openxmlformats.org/officeDocument/2006/relationships/image" Target="../media/image4.svg"/><Relationship Id="rId7" Type="http://schemas.openxmlformats.org/officeDocument/2006/relationships/image" Target="../media/image3.png"/><Relationship Id="rId33" Type="http://schemas.openxmlformats.org/officeDocument/2006/relationships/image" Target="../media/image55.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6.svg"/><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6.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2.svg"/><Relationship Id="rId5" Type="http://schemas.openxmlformats.org/officeDocument/2006/relationships/image" Target="../media/image4.svg"/><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image" Target="../media/image10.svg"/></Relationships>
</file>

<file path=ppt/slides/_rels/slide12.xml.rels><?xml version="1.0" encoding="UTF-8" standalone="yes"?>
<Relationships xmlns="http://schemas.openxmlformats.org/package/2006/relationships"><Relationship Id="rId51"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6.svg"/><Relationship Id="rId53" Type="http://schemas.openxmlformats.org/officeDocument/2006/relationships/image" Target="../media/image20.png"/><Relationship Id="rId5" Type="http://schemas.openxmlformats.org/officeDocument/2006/relationships/image" Target="../media/image4.png"/><Relationship Id="rId52" Type="http://schemas.openxmlformats.org/officeDocument/2006/relationships/image" Target="../media/image8.svg"/><Relationship Id="rId4" Type="http://schemas.openxmlformats.org/officeDocument/2006/relationships/image" Target="../media/image8.svg"/><Relationship Id="rId27" Type="http://schemas.openxmlformats.org/officeDocument/2006/relationships/image" Target="../media/image49.svg"/></Relationships>
</file>

<file path=ppt/slides/_rels/slide13.xml.rels><?xml version="1.0" encoding="UTF-8" standalone="yes"?>
<Relationships xmlns="http://schemas.openxmlformats.org/package/2006/relationships"><Relationship Id="rId51"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6.svg"/><Relationship Id="rId53" Type="http://schemas.openxmlformats.org/officeDocument/2006/relationships/image" Target="../media/image20.png"/><Relationship Id="rId5" Type="http://schemas.openxmlformats.org/officeDocument/2006/relationships/image" Target="../media/image4.png"/><Relationship Id="rId52" Type="http://schemas.openxmlformats.org/officeDocument/2006/relationships/image" Target="../media/image8.svg"/><Relationship Id="rId4" Type="http://schemas.openxmlformats.org/officeDocument/2006/relationships/image" Target="../media/image8.svg"/><Relationship Id="rId27" Type="http://schemas.openxmlformats.org/officeDocument/2006/relationships/image" Target="../media/image49.svg"/></Relationships>
</file>

<file path=ppt/slides/_rels/slide14.xml.rels><?xml version="1.0" encoding="UTF-8" standalone="yes"?>
<Relationships xmlns="http://schemas.openxmlformats.org/package/2006/relationships"><Relationship Id="rId13" Type="http://schemas.openxmlformats.org/officeDocument/2006/relationships/image" Target="../media/image35.svg"/><Relationship Id="rId18" Type="http://schemas.openxmlformats.org/officeDocument/2006/relationships/image" Target="../media/image28.png"/><Relationship Id="rId26" Type="http://schemas.openxmlformats.org/officeDocument/2006/relationships/image" Target="../media/image20.png"/><Relationship Id="rId39" Type="http://schemas.openxmlformats.org/officeDocument/2006/relationships/image" Target="../media/image61.svg"/><Relationship Id="rId21" Type="http://schemas.openxmlformats.org/officeDocument/2006/relationships/image" Target="../media/image43.svg"/><Relationship Id="rId34" Type="http://schemas.openxmlformats.org/officeDocument/2006/relationships/image" Target="../media/image34.png"/><Relationship Id="rId42" Type="http://schemas.openxmlformats.org/officeDocument/2006/relationships/image" Target="../media/image38.png"/><Relationship Id="rId47" Type="http://schemas.openxmlformats.org/officeDocument/2006/relationships/image" Target="../media/image12.svg"/><Relationship Id="rId50" Type="http://schemas.openxmlformats.org/officeDocument/2006/relationships/image" Target="../media/image6.png"/><Relationship Id="rId55" Type="http://schemas.openxmlformats.org/officeDocument/2006/relationships/image" Target="../media/image73.svg"/><Relationship Id="rId7" Type="http://schemas.openxmlformats.org/officeDocument/2006/relationships/image" Target="../media/image29.svg"/><Relationship Id="rId2" Type="http://schemas.openxmlformats.org/officeDocument/2006/relationships/image" Target="../media/image21.png"/><Relationship Id="rId16" Type="http://schemas.openxmlformats.org/officeDocument/2006/relationships/image" Target="../media/image27.png"/><Relationship Id="rId29" Type="http://schemas.openxmlformats.org/officeDocument/2006/relationships/image" Target="../media/image51.svg"/><Relationship Id="rId11" Type="http://schemas.openxmlformats.org/officeDocument/2006/relationships/image" Target="../media/image33.svg"/><Relationship Id="rId24" Type="http://schemas.openxmlformats.org/officeDocument/2006/relationships/image" Target="../media/image31.png"/><Relationship Id="rId32" Type="http://schemas.openxmlformats.org/officeDocument/2006/relationships/image" Target="../media/image18.png"/><Relationship Id="rId37" Type="http://schemas.openxmlformats.org/officeDocument/2006/relationships/image" Target="../media/image59.svg"/><Relationship Id="rId40" Type="http://schemas.openxmlformats.org/officeDocument/2006/relationships/image" Target="../media/image37.png"/><Relationship Id="rId45" Type="http://schemas.openxmlformats.org/officeDocument/2006/relationships/image" Target="../media/image67.svg"/><Relationship Id="rId53" Type="http://schemas.openxmlformats.org/officeDocument/2006/relationships/image" Target="../media/image71.svg"/><Relationship Id="rId5" Type="http://schemas.openxmlformats.org/officeDocument/2006/relationships/image" Target="../media/image27.svg"/><Relationship Id="rId19" Type="http://schemas.openxmlformats.org/officeDocument/2006/relationships/image" Target="../media/image41.svg"/><Relationship Id="rId4" Type="http://schemas.openxmlformats.org/officeDocument/2006/relationships/image" Target="../media/image22.png"/><Relationship Id="rId9" Type="http://schemas.openxmlformats.org/officeDocument/2006/relationships/image" Target="../media/image31.svg"/><Relationship Id="rId14" Type="http://schemas.openxmlformats.org/officeDocument/2006/relationships/image" Target="../media/image26.png"/><Relationship Id="rId22" Type="http://schemas.openxmlformats.org/officeDocument/2006/relationships/image" Target="../media/image30.png"/><Relationship Id="rId27" Type="http://schemas.openxmlformats.org/officeDocument/2006/relationships/image" Target="../media/image49.svg"/><Relationship Id="rId30" Type="http://schemas.openxmlformats.org/officeDocument/2006/relationships/image" Target="../media/image33.png"/><Relationship Id="rId35" Type="http://schemas.openxmlformats.org/officeDocument/2006/relationships/image" Target="../media/image57.svg"/><Relationship Id="rId43" Type="http://schemas.openxmlformats.org/officeDocument/2006/relationships/image" Target="../media/image65.svg"/><Relationship Id="rId48" Type="http://schemas.openxmlformats.org/officeDocument/2006/relationships/image" Target="../media/image40.png"/><Relationship Id="rId56" Type="http://schemas.openxmlformats.org/officeDocument/2006/relationships/image" Target="../media/image43.png"/><Relationship Id="rId8" Type="http://schemas.openxmlformats.org/officeDocument/2006/relationships/image" Target="../media/image23.png"/><Relationship Id="rId51" Type="http://schemas.openxmlformats.org/officeDocument/2006/relationships/image" Target="../media/image2.svg"/><Relationship Id="rId3" Type="http://schemas.openxmlformats.org/officeDocument/2006/relationships/image" Target="../media/image25.svg"/><Relationship Id="rId12" Type="http://schemas.openxmlformats.org/officeDocument/2006/relationships/image" Target="../media/image25.png"/><Relationship Id="rId17" Type="http://schemas.openxmlformats.org/officeDocument/2006/relationships/image" Target="../media/image39.svg"/><Relationship Id="rId25" Type="http://schemas.openxmlformats.org/officeDocument/2006/relationships/image" Target="../media/image47.svg"/><Relationship Id="rId33" Type="http://schemas.openxmlformats.org/officeDocument/2006/relationships/image" Target="../media/image55.svg"/><Relationship Id="rId38" Type="http://schemas.openxmlformats.org/officeDocument/2006/relationships/image" Target="../media/image36.png"/><Relationship Id="rId46" Type="http://schemas.openxmlformats.org/officeDocument/2006/relationships/image" Target="../media/image14.png"/><Relationship Id="rId20" Type="http://schemas.openxmlformats.org/officeDocument/2006/relationships/image" Target="../media/image29.png"/><Relationship Id="rId41" Type="http://schemas.openxmlformats.org/officeDocument/2006/relationships/image" Target="../media/image63.svg"/><Relationship Id="rId54"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9.png"/><Relationship Id="rId15" Type="http://schemas.openxmlformats.org/officeDocument/2006/relationships/image" Target="../media/image37.svg"/><Relationship Id="rId23" Type="http://schemas.openxmlformats.org/officeDocument/2006/relationships/image" Target="../media/image45.svg"/><Relationship Id="rId28" Type="http://schemas.openxmlformats.org/officeDocument/2006/relationships/image" Target="../media/image32.png"/><Relationship Id="rId36" Type="http://schemas.openxmlformats.org/officeDocument/2006/relationships/image" Target="../media/image35.png"/><Relationship Id="rId49" Type="http://schemas.openxmlformats.org/officeDocument/2006/relationships/image" Target="../media/image69.svg"/><Relationship Id="rId57" Type="http://schemas.openxmlformats.org/officeDocument/2006/relationships/image" Target="../media/image75.svg"/><Relationship Id="rId10" Type="http://schemas.openxmlformats.org/officeDocument/2006/relationships/image" Target="../media/image24.png"/><Relationship Id="rId31" Type="http://schemas.openxmlformats.org/officeDocument/2006/relationships/image" Target="../media/image53.svg"/><Relationship Id="rId44" Type="http://schemas.openxmlformats.org/officeDocument/2006/relationships/image" Target="../media/image39.png"/><Relationship Id="rId52" Type="http://schemas.openxmlformats.org/officeDocument/2006/relationships/image" Target="../media/image41.png"/></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1.svg"/><Relationship Id="rId7"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image" Target="../media/image23.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6.sv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29.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7.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6.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2.svg"/><Relationship Id="rId5" Type="http://schemas.openxmlformats.org/officeDocument/2006/relationships/image" Target="../media/image4.svg"/><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image" Target="../media/image10.sv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15.png"/><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7"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15.png"/><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8" Type="http://schemas.openxmlformats.org/officeDocument/2006/relationships/image" Target="../media/image4.svg"/><Relationship Id="rId21" Type="http://schemas.openxmlformats.org/officeDocument/2006/relationships/image" Target="../media/image43.svg"/><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6.sv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6.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2.svg"/><Relationship Id="rId5" Type="http://schemas.openxmlformats.org/officeDocument/2006/relationships/image" Target="../media/image4.svg"/><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image" Target="../media/image10.svg"/></Relationships>
</file>

<file path=ppt/slides/_rels/slide8.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4.png"/><Relationship Id="rId7" Type="http://schemas.openxmlformats.org/officeDocument/2006/relationships/image" Target="../media/image3.png"/><Relationship Id="rId33" Type="http://schemas.openxmlformats.org/officeDocument/2006/relationships/image" Target="../media/image55.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6.sv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4.svg"/><Relationship Id="rId7" Type="http://schemas.openxmlformats.org/officeDocument/2006/relationships/image" Target="../media/image3.png"/><Relationship Id="rId33" Type="http://schemas.openxmlformats.org/officeDocument/2006/relationships/image" Target="../media/image55.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6.sv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CDBD3"/>
        </a:solidFill>
        <a:effectLst/>
      </p:bgPr>
    </p:bg>
    <p:spTree>
      <p:nvGrpSpPr>
        <p:cNvPr id="1" name=""/>
        <p:cNvGrpSpPr/>
        <p:nvPr/>
      </p:nvGrpSpPr>
      <p:grpSpPr>
        <a:xfrm>
          <a:off x="0" y="0"/>
          <a:ext cx="0" cy="0"/>
          <a:chOff x="0" y="0"/>
          <a:chExt cx="0" cy="0"/>
        </a:xfrm>
      </p:grpSpPr>
      <p:grpSp>
        <p:nvGrpSpPr>
          <p:cNvPr id="2" name="Group 2"/>
          <p:cNvGrpSpPr/>
          <p:nvPr/>
        </p:nvGrpSpPr>
        <p:grpSpPr>
          <a:xfrm>
            <a:off x="14477999" y="9491997"/>
            <a:ext cx="3683598" cy="651129"/>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5485B">
                <a:alpha val="8627"/>
              </a:srgbClr>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843031" y="6493575"/>
            <a:ext cx="2953534" cy="3443546"/>
          </a:xfrm>
          <a:prstGeom prst="rect">
            <a:avLst/>
          </a:prstGeom>
        </p:spPr>
      </p:pic>
      <p:grpSp>
        <p:nvGrpSpPr>
          <p:cNvPr id="5" name="Group 5"/>
          <p:cNvGrpSpPr/>
          <p:nvPr/>
        </p:nvGrpSpPr>
        <p:grpSpPr>
          <a:xfrm>
            <a:off x="587240" y="4862539"/>
            <a:ext cx="2807010" cy="496179"/>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5485B">
                <a:alpha val="8627"/>
              </a:srgbClr>
            </a:solidFill>
          </p:spPr>
        </p:sp>
      </p:gr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33400" y="25891"/>
            <a:ext cx="3429000" cy="5135646"/>
          </a:xfrm>
          <a:prstGeom prst="rect">
            <a:avLst/>
          </a:prstGeom>
        </p:spPr>
      </p:pic>
      <p:sp>
        <p:nvSpPr>
          <p:cNvPr id="9" name="TextBox 9"/>
          <p:cNvSpPr txBox="1"/>
          <p:nvPr/>
        </p:nvSpPr>
        <p:spPr>
          <a:xfrm>
            <a:off x="3068228" y="3200546"/>
            <a:ext cx="13772444" cy="3323987"/>
          </a:xfrm>
          <a:prstGeom prst="rect">
            <a:avLst/>
          </a:prstGeom>
        </p:spPr>
        <p:txBody>
          <a:bodyPr wrap="square" lIns="0" tIns="0" rIns="0" bIns="0" rtlCol="0" anchor="t">
            <a:spAutoFit/>
          </a:bodyPr>
          <a:lstStyle/>
          <a:p>
            <a:pPr algn="ctr">
              <a:lnSpc>
                <a:spcPct val="150000"/>
              </a:lnSpc>
            </a:pPr>
            <a:r>
              <a:rPr lang="en-US" sz="7200" b="1" dirty="0" smtClean="0">
                <a:solidFill>
                  <a:srgbClr val="15485B"/>
                </a:solidFill>
                <a:latin typeface="Arial" panose="020B0604020202020204" pitchFamily="34" charset="0"/>
                <a:cs typeface="Arial" panose="020B0604020202020204" pitchFamily="34" charset="0"/>
              </a:rPr>
              <a:t>CHÀO MỪNG CÁC EM ĐẾN VỚI BÀI HỌC NGÀY HÔM NAY!</a:t>
            </a:r>
            <a:endParaRPr lang="en-US" sz="7200" b="1" dirty="0">
              <a:solidFill>
                <a:srgbClr val="15485B"/>
              </a:solidFill>
              <a:latin typeface="Arial" panose="020B0604020202020204" pitchFamily="34" charset="0"/>
              <a:cs typeface="Arial" panose="020B0604020202020204" pitchFamily="34" charset="0"/>
            </a:endParaRPr>
          </a:p>
        </p:txBody>
      </p:sp>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99187" y="8135553"/>
            <a:ext cx="783116" cy="1122747"/>
          </a:xfrm>
          <a:prstGeom prst="rect">
            <a:avLst/>
          </a:prstGeom>
        </p:spPr>
      </p:pic>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110434" y="2123942"/>
            <a:ext cx="939552" cy="1194978"/>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686839" y="3318920"/>
            <a:ext cx="571572" cy="67897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E3D7"/>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3135254" cy="1589706"/>
          </a:xfrm>
        </p:grpSpPr>
        <p:sp>
          <p:nvSpPr>
            <p:cNvPr id="3" name="Freeform 3"/>
            <p:cNvSpPr/>
            <p:nvPr/>
          </p:nvSpPr>
          <p:spPr>
            <a:xfrm>
              <a:off x="0" y="0"/>
              <a:ext cx="3135255" cy="1589707"/>
            </a:xfrm>
            <a:custGeom>
              <a:avLst/>
              <a:gdLst/>
              <a:ahLst/>
              <a:cxnLst/>
              <a:rect l="l" t="t" r="r" b="b"/>
              <a:pathLst>
                <a:path w="3135255" h="1589707">
                  <a:moveTo>
                    <a:pt x="3010794" y="1589706"/>
                  </a:moveTo>
                  <a:lnTo>
                    <a:pt x="124460" y="1589706"/>
                  </a:lnTo>
                  <a:cubicBezTo>
                    <a:pt x="55880" y="1589706"/>
                    <a:pt x="0" y="1533826"/>
                    <a:pt x="0" y="1465246"/>
                  </a:cubicBezTo>
                  <a:lnTo>
                    <a:pt x="0" y="124460"/>
                  </a:lnTo>
                  <a:cubicBezTo>
                    <a:pt x="0" y="55880"/>
                    <a:pt x="55880" y="0"/>
                    <a:pt x="124460" y="0"/>
                  </a:cubicBezTo>
                  <a:lnTo>
                    <a:pt x="3010795" y="0"/>
                  </a:lnTo>
                  <a:cubicBezTo>
                    <a:pt x="3079374" y="0"/>
                    <a:pt x="3135255" y="55880"/>
                    <a:pt x="3135255" y="124460"/>
                  </a:cubicBezTo>
                  <a:lnTo>
                    <a:pt x="3135255" y="1465247"/>
                  </a:lnTo>
                  <a:cubicBezTo>
                    <a:pt x="3135255" y="1533827"/>
                    <a:pt x="3079374" y="1589707"/>
                    <a:pt x="3010795" y="1589707"/>
                  </a:cubicBezTo>
                  <a:close/>
                </a:path>
              </a:pathLst>
            </a:custGeom>
            <a:solidFill>
              <a:srgbClr val="FFFFFF"/>
            </a:solidFill>
          </p:spPr>
        </p:sp>
      </p:grpSp>
      <p:sp>
        <p:nvSpPr>
          <p:cNvPr id="8" name="TextBox 8"/>
          <p:cNvSpPr txBox="1"/>
          <p:nvPr/>
        </p:nvSpPr>
        <p:spPr>
          <a:xfrm>
            <a:off x="2515276" y="1441564"/>
            <a:ext cx="13257452" cy="2079095"/>
          </a:xfrm>
          <a:prstGeom prst="rect">
            <a:avLst/>
          </a:prstGeom>
        </p:spPr>
        <p:txBody>
          <a:bodyPr wrap="square" lIns="0" tIns="0" rIns="0" bIns="0" rtlCol="0" anchor="t">
            <a:spAutoFit/>
          </a:bodyPr>
          <a:lstStyle/>
          <a:p>
            <a:pPr algn="just">
              <a:lnSpc>
                <a:spcPct val="150000"/>
              </a:lnSpc>
            </a:pPr>
            <a:r>
              <a:rPr lang="en-US" sz="4800" b="1" i="1" dirty="0" smtClean="0">
                <a:solidFill>
                  <a:srgbClr val="FF0000"/>
                </a:solidFill>
                <a:latin typeface="Arial" panose="020B0604020202020204" pitchFamily="34" charset="0"/>
                <a:cs typeface="Arial" panose="020B0604020202020204" pitchFamily="34" charset="0"/>
              </a:rPr>
              <a:t>3. </a:t>
            </a:r>
            <a:r>
              <a:rPr lang="en-US" sz="4800" b="1" i="1" dirty="0" err="1" smtClean="0">
                <a:solidFill>
                  <a:srgbClr val="FF0000"/>
                </a:solidFill>
                <a:latin typeface="Arial" panose="020B0604020202020204" pitchFamily="34" charset="0"/>
                <a:cs typeface="Arial" panose="020B0604020202020204" pitchFamily="34" charset="0"/>
              </a:rPr>
              <a:t>Dựa</a:t>
            </a:r>
            <a:r>
              <a:rPr lang="en-US" sz="4800" b="1" i="1" dirty="0" smtClean="0">
                <a:solidFill>
                  <a:srgbClr val="FF0000"/>
                </a:solidFill>
                <a:latin typeface="Arial" panose="020B0604020202020204" pitchFamily="34" charset="0"/>
                <a:cs typeface="Arial" panose="020B0604020202020204" pitchFamily="34" charset="0"/>
              </a:rPr>
              <a:t> </a:t>
            </a:r>
            <a:r>
              <a:rPr lang="en-US" sz="4800" b="1" i="1" dirty="0" err="1" smtClean="0">
                <a:solidFill>
                  <a:srgbClr val="FF0000"/>
                </a:solidFill>
                <a:latin typeface="Arial" panose="020B0604020202020204" pitchFamily="34" charset="0"/>
                <a:cs typeface="Arial" panose="020B0604020202020204" pitchFamily="34" charset="0"/>
              </a:rPr>
              <a:t>theo</a:t>
            </a:r>
            <a:r>
              <a:rPr lang="en-US" sz="4800" b="1" i="1" dirty="0" smtClean="0">
                <a:solidFill>
                  <a:srgbClr val="FF0000"/>
                </a:solidFill>
                <a:latin typeface="Arial" panose="020B0604020202020204" pitchFamily="34" charset="0"/>
                <a:cs typeface="Arial" panose="020B0604020202020204" pitchFamily="34" charset="0"/>
              </a:rPr>
              <a:t> </a:t>
            </a:r>
            <a:r>
              <a:rPr lang="en-US" sz="4800" b="1" i="1" dirty="0" err="1" smtClean="0">
                <a:solidFill>
                  <a:srgbClr val="FF0000"/>
                </a:solidFill>
                <a:latin typeface="Arial" panose="020B0604020202020204" pitchFamily="34" charset="0"/>
                <a:cs typeface="Arial" panose="020B0604020202020204" pitchFamily="34" charset="0"/>
              </a:rPr>
              <a:t>bài</a:t>
            </a:r>
            <a:r>
              <a:rPr lang="en-US" sz="4800" b="1" i="1" dirty="0" smtClean="0">
                <a:solidFill>
                  <a:srgbClr val="FF0000"/>
                </a:solidFill>
                <a:latin typeface="Arial" panose="020B0604020202020204" pitchFamily="34" charset="0"/>
                <a:cs typeface="Arial" panose="020B0604020202020204" pitchFamily="34" charset="0"/>
              </a:rPr>
              <a:t> </a:t>
            </a:r>
            <a:r>
              <a:rPr lang="en-US" sz="4800" b="1" i="1" dirty="0" err="1" smtClean="0">
                <a:solidFill>
                  <a:srgbClr val="FF0000"/>
                </a:solidFill>
                <a:latin typeface="Arial" panose="020B0604020202020204" pitchFamily="34" charset="0"/>
                <a:cs typeface="Arial" panose="020B0604020202020204" pitchFamily="34" charset="0"/>
              </a:rPr>
              <a:t>đọc</a:t>
            </a:r>
            <a:r>
              <a:rPr lang="en-US" sz="4800" b="1" i="1" dirty="0" smtClean="0">
                <a:solidFill>
                  <a:srgbClr val="FF0000"/>
                </a:solidFill>
                <a:latin typeface="Arial" panose="020B0604020202020204" pitchFamily="34" charset="0"/>
                <a:cs typeface="Arial" panose="020B0604020202020204" pitchFamily="34" charset="0"/>
              </a:rPr>
              <a:t>, </a:t>
            </a:r>
            <a:r>
              <a:rPr lang="en-US" sz="4800" b="1" i="1" dirty="0" err="1" smtClean="0">
                <a:solidFill>
                  <a:srgbClr val="FF0000"/>
                </a:solidFill>
                <a:latin typeface="Arial" panose="020B0604020202020204" pitchFamily="34" charset="0"/>
                <a:cs typeface="Arial" panose="020B0604020202020204" pitchFamily="34" charset="0"/>
              </a:rPr>
              <a:t>hãy</a:t>
            </a:r>
            <a:r>
              <a:rPr lang="en-US" sz="4800" b="1" i="1" dirty="0" smtClean="0">
                <a:solidFill>
                  <a:srgbClr val="FF0000"/>
                </a:solidFill>
                <a:latin typeface="Arial" panose="020B0604020202020204" pitchFamily="34" charset="0"/>
                <a:cs typeface="Arial" panose="020B0604020202020204" pitchFamily="34" charset="0"/>
              </a:rPr>
              <a:t> </a:t>
            </a:r>
            <a:r>
              <a:rPr lang="en-US" sz="4800" b="1" i="1" dirty="0" err="1" smtClean="0">
                <a:solidFill>
                  <a:srgbClr val="FF0000"/>
                </a:solidFill>
                <a:latin typeface="Arial" panose="020B0604020202020204" pitchFamily="34" charset="0"/>
                <a:cs typeface="Arial" panose="020B0604020202020204" pitchFamily="34" charset="0"/>
              </a:rPr>
              <a:t>tả</a:t>
            </a:r>
            <a:r>
              <a:rPr lang="en-US" sz="4800" b="1" i="1" dirty="0" smtClean="0">
                <a:solidFill>
                  <a:srgbClr val="FF0000"/>
                </a:solidFill>
                <a:latin typeface="Arial" panose="020B0604020202020204" pitchFamily="34" charset="0"/>
                <a:cs typeface="Arial" panose="020B0604020202020204" pitchFamily="34" charset="0"/>
              </a:rPr>
              <a:t> </a:t>
            </a:r>
            <a:r>
              <a:rPr lang="en-US" sz="4800" b="1" i="1" dirty="0" err="1" smtClean="0">
                <a:solidFill>
                  <a:srgbClr val="FF0000"/>
                </a:solidFill>
                <a:latin typeface="Arial" panose="020B0604020202020204" pitchFamily="34" charset="0"/>
                <a:cs typeface="Arial" panose="020B0604020202020204" pitchFamily="34" charset="0"/>
              </a:rPr>
              <a:t>lại</a:t>
            </a:r>
            <a:r>
              <a:rPr lang="en-US" sz="4800" b="1" i="1" dirty="0" smtClean="0">
                <a:solidFill>
                  <a:srgbClr val="FF0000"/>
                </a:solidFill>
                <a:latin typeface="Arial" panose="020B0604020202020204" pitchFamily="34" charset="0"/>
                <a:cs typeface="Arial" panose="020B0604020202020204" pitchFamily="34" charset="0"/>
              </a:rPr>
              <a:t> </a:t>
            </a:r>
            <a:r>
              <a:rPr lang="en-US" sz="4800" b="1" i="1" dirty="0" err="1" smtClean="0">
                <a:solidFill>
                  <a:srgbClr val="FF0000"/>
                </a:solidFill>
                <a:latin typeface="Arial" panose="020B0604020202020204" pitchFamily="34" charset="0"/>
                <a:cs typeface="Arial" panose="020B0604020202020204" pitchFamily="34" charset="0"/>
              </a:rPr>
              <a:t>hình</a:t>
            </a:r>
            <a:r>
              <a:rPr lang="en-US" sz="4800" b="1" i="1" dirty="0" smtClean="0">
                <a:solidFill>
                  <a:srgbClr val="FF0000"/>
                </a:solidFill>
                <a:latin typeface="Arial" panose="020B0604020202020204" pitchFamily="34" charset="0"/>
                <a:cs typeface="Arial" panose="020B0604020202020204" pitchFamily="34" charset="0"/>
              </a:rPr>
              <a:t> </a:t>
            </a:r>
            <a:r>
              <a:rPr lang="en-US" sz="4800" b="1" i="1" dirty="0" err="1" smtClean="0">
                <a:solidFill>
                  <a:srgbClr val="FF0000"/>
                </a:solidFill>
                <a:latin typeface="Arial" panose="020B0604020202020204" pitchFamily="34" charset="0"/>
                <a:cs typeface="Arial" panose="020B0604020202020204" pitchFamily="34" charset="0"/>
              </a:rPr>
              <a:t>ảnh</a:t>
            </a:r>
            <a:r>
              <a:rPr lang="en-US" sz="4800" b="1" i="1" dirty="0" smtClean="0">
                <a:solidFill>
                  <a:srgbClr val="FF0000"/>
                </a:solidFill>
                <a:latin typeface="Arial" panose="020B0604020202020204" pitchFamily="34" charset="0"/>
                <a:cs typeface="Arial" panose="020B0604020202020204" pitchFamily="34" charset="0"/>
              </a:rPr>
              <a:t> </a:t>
            </a:r>
            <a:r>
              <a:rPr lang="en-US" sz="4800" b="1" i="1" dirty="0" err="1" smtClean="0">
                <a:solidFill>
                  <a:srgbClr val="FF0000"/>
                </a:solidFill>
                <a:latin typeface="Arial" panose="020B0604020202020204" pitchFamily="34" charset="0"/>
                <a:cs typeface="Arial" panose="020B0604020202020204" pitchFamily="34" charset="0"/>
              </a:rPr>
              <a:t>của</a:t>
            </a:r>
            <a:r>
              <a:rPr lang="en-US" sz="4800" b="1" i="1" dirty="0" smtClean="0">
                <a:solidFill>
                  <a:srgbClr val="FF0000"/>
                </a:solidFill>
                <a:latin typeface="Arial" panose="020B0604020202020204" pitchFamily="34" charset="0"/>
                <a:cs typeface="Arial" panose="020B0604020202020204" pitchFamily="34" charset="0"/>
              </a:rPr>
              <a:t> </a:t>
            </a:r>
            <a:r>
              <a:rPr lang="en-US" sz="4800" b="1" i="1" dirty="0" err="1" smtClean="0">
                <a:solidFill>
                  <a:srgbClr val="FF0000"/>
                </a:solidFill>
                <a:latin typeface="Arial" panose="020B0604020202020204" pitchFamily="34" charset="0"/>
                <a:cs typeface="Arial" panose="020B0604020202020204" pitchFamily="34" charset="0"/>
              </a:rPr>
              <a:t>một</a:t>
            </a:r>
            <a:r>
              <a:rPr lang="en-US" sz="4800" b="1" i="1" dirty="0" smtClean="0">
                <a:solidFill>
                  <a:srgbClr val="FF0000"/>
                </a:solidFill>
                <a:latin typeface="Arial" panose="020B0604020202020204" pitchFamily="34" charset="0"/>
                <a:cs typeface="Arial" panose="020B0604020202020204" pitchFamily="34" charset="0"/>
              </a:rPr>
              <a:t> </a:t>
            </a:r>
            <a:r>
              <a:rPr lang="en-US" sz="4800" b="1" i="1" dirty="0" err="1" smtClean="0">
                <a:solidFill>
                  <a:srgbClr val="FF0000"/>
                </a:solidFill>
                <a:latin typeface="Arial" panose="020B0604020202020204" pitchFamily="34" charset="0"/>
                <a:cs typeface="Arial" panose="020B0604020202020204" pitchFamily="34" charset="0"/>
              </a:rPr>
              <a:t>loài</a:t>
            </a:r>
            <a:r>
              <a:rPr lang="en-US" sz="4800" b="1" i="1" dirty="0" smtClean="0">
                <a:solidFill>
                  <a:srgbClr val="FF0000"/>
                </a:solidFill>
                <a:latin typeface="Arial" panose="020B0604020202020204" pitchFamily="34" charset="0"/>
                <a:cs typeface="Arial" panose="020B0604020202020204" pitchFamily="34" charset="0"/>
              </a:rPr>
              <a:t> </a:t>
            </a:r>
            <a:r>
              <a:rPr lang="en-US" sz="4800" b="1" i="1" dirty="0" err="1" smtClean="0">
                <a:solidFill>
                  <a:srgbClr val="FF0000"/>
                </a:solidFill>
                <a:latin typeface="Arial" panose="020B0604020202020204" pitchFamily="34" charset="0"/>
                <a:cs typeface="Arial" panose="020B0604020202020204" pitchFamily="34" charset="0"/>
              </a:rPr>
              <a:t>chim</a:t>
            </a:r>
            <a:r>
              <a:rPr lang="en-US" sz="4800" b="1" i="1" dirty="0" smtClean="0">
                <a:solidFill>
                  <a:srgbClr val="FF0000"/>
                </a:solidFill>
                <a:latin typeface="Arial" panose="020B0604020202020204" pitchFamily="34" charset="0"/>
                <a:cs typeface="Arial" panose="020B0604020202020204" pitchFamily="34" charset="0"/>
              </a:rPr>
              <a:t> </a:t>
            </a:r>
            <a:r>
              <a:rPr lang="en-US" sz="4800" b="1" i="1" dirty="0" err="1" smtClean="0">
                <a:solidFill>
                  <a:srgbClr val="FF0000"/>
                </a:solidFill>
                <a:latin typeface="Arial" panose="020B0604020202020204" pitchFamily="34" charset="0"/>
                <a:cs typeface="Arial" panose="020B0604020202020204" pitchFamily="34" charset="0"/>
              </a:rPr>
              <a:t>mà</a:t>
            </a:r>
            <a:r>
              <a:rPr lang="en-US" sz="4800" b="1" i="1" dirty="0" smtClean="0">
                <a:solidFill>
                  <a:srgbClr val="FF0000"/>
                </a:solidFill>
                <a:latin typeface="Arial" panose="020B0604020202020204" pitchFamily="34" charset="0"/>
                <a:cs typeface="Arial" panose="020B0604020202020204" pitchFamily="34" charset="0"/>
              </a:rPr>
              <a:t> </a:t>
            </a:r>
            <a:r>
              <a:rPr lang="en-US" sz="4800" b="1" i="1" dirty="0" err="1" smtClean="0">
                <a:solidFill>
                  <a:srgbClr val="FF0000"/>
                </a:solidFill>
                <a:latin typeface="Arial" panose="020B0604020202020204" pitchFamily="34" charset="0"/>
                <a:cs typeface="Arial" panose="020B0604020202020204" pitchFamily="34" charset="0"/>
              </a:rPr>
              <a:t>em</a:t>
            </a:r>
            <a:r>
              <a:rPr lang="en-US" sz="4800" b="1" i="1" dirty="0" smtClean="0">
                <a:solidFill>
                  <a:srgbClr val="FF0000"/>
                </a:solidFill>
                <a:latin typeface="Arial" panose="020B0604020202020204" pitchFamily="34" charset="0"/>
                <a:cs typeface="Arial" panose="020B0604020202020204" pitchFamily="34" charset="0"/>
              </a:rPr>
              <a:t> </a:t>
            </a:r>
            <a:r>
              <a:rPr lang="en-US" sz="4800" b="1" i="1" dirty="0" err="1" smtClean="0">
                <a:solidFill>
                  <a:srgbClr val="FF0000"/>
                </a:solidFill>
                <a:latin typeface="Arial" panose="020B0604020202020204" pitchFamily="34" charset="0"/>
                <a:cs typeface="Arial" panose="020B0604020202020204" pitchFamily="34" charset="0"/>
              </a:rPr>
              <a:t>thích</a:t>
            </a:r>
            <a:r>
              <a:rPr lang="en-US" sz="4800" b="1" i="1" dirty="0" smtClean="0">
                <a:solidFill>
                  <a:srgbClr val="FF0000"/>
                </a:solidFill>
                <a:latin typeface="Arial" panose="020B0604020202020204" pitchFamily="34" charset="0"/>
                <a:cs typeface="Arial" panose="020B0604020202020204" pitchFamily="34" charset="0"/>
              </a:rPr>
              <a:t>.</a:t>
            </a:r>
            <a:endParaRPr lang="en-US" sz="4800" b="1" i="1" dirty="0">
              <a:solidFill>
                <a:srgbClr val="FF0000"/>
              </a:solidFill>
              <a:latin typeface="Arial" panose="020B0604020202020204" pitchFamily="34" charset="0"/>
              <a:cs typeface="Arial" panose="020B0604020202020204" pitchFamily="34" charset="0"/>
            </a:endParaRPr>
          </a:p>
        </p:txBody>
      </p:sp>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825624" y="942469"/>
            <a:ext cx="939552" cy="1194978"/>
          </a:xfrm>
          <a:prstGeom prst="rect">
            <a:avLst/>
          </a:prstGeom>
        </p:spPr>
      </p:pic>
      <p:pic>
        <p:nvPicPr>
          <p:cNvPr id="10" name="Picture 1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295400" y="8039100"/>
            <a:ext cx="609600" cy="724148"/>
          </a:xfrm>
          <a:prstGeom prst="rect">
            <a:avLst/>
          </a:prstGeom>
        </p:spPr>
      </p:pic>
      <p:pic>
        <p:nvPicPr>
          <p:cNvPr id="11" name="Picture 11"/>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5925800" y="7477726"/>
            <a:ext cx="783116" cy="1122747"/>
          </a:xfrm>
          <a:prstGeom prst="rect">
            <a:avLst/>
          </a:prstGeom>
        </p:spPr>
      </p:pic>
      <p:pic>
        <p:nvPicPr>
          <p:cNvPr id="13" name="Picture 1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33"/>
              </a:ext>
            </a:extLst>
          </a:blip>
          <a:srcRect/>
          <a:stretch>
            <a:fillRect/>
          </a:stretch>
        </p:blipFill>
        <p:spPr>
          <a:xfrm>
            <a:off x="14606630" y="5593520"/>
            <a:ext cx="3635314" cy="4693480"/>
          </a:xfrm>
          <a:prstGeom prst="rect">
            <a:avLst/>
          </a:prstGeom>
        </p:spPr>
      </p:pic>
      <p:sp>
        <p:nvSpPr>
          <p:cNvPr id="4" name="Rectangle 3"/>
          <p:cNvSpPr/>
          <p:nvPr/>
        </p:nvSpPr>
        <p:spPr>
          <a:xfrm>
            <a:off x="2798925" y="3719998"/>
            <a:ext cx="12467290" cy="4820037"/>
          </a:xfrm>
          <a:prstGeom prst="rect">
            <a:avLst/>
          </a:prstGeom>
        </p:spPr>
        <p:txBody>
          <a:bodyPr wrap="square">
            <a:spAutoFit/>
          </a:bodyPr>
          <a:lstStyle/>
          <a:p>
            <a:pPr marL="571500" indent="-571500" algn="just">
              <a:lnSpc>
                <a:spcPct val="150000"/>
              </a:lnSpc>
              <a:spcBef>
                <a:spcPts val="700"/>
              </a:spcBef>
              <a:spcAft>
                <a:spcPts val="700"/>
              </a:spcAft>
              <a:buFont typeface="Symbol" panose="05050102010706020507" pitchFamily="18" charset="2"/>
              <a:buChar char="Þ"/>
            </a:pPr>
            <a:r>
              <a:rPr lang="nl-NL"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Chim </a:t>
            </a:r>
            <a:r>
              <a:rPr lang="nl-NL" sz="4200" dirty="0">
                <a:solidFill>
                  <a:srgbClr val="000000"/>
                </a:solidFill>
                <a:latin typeface="Arial" panose="020B0604020202020204" pitchFamily="34" charset="0"/>
                <a:ea typeface="Calibri" panose="020F0502020204030204" pitchFamily="34" charset="0"/>
                <a:cs typeface="Arial" panose="020B0604020202020204" pitchFamily="34" charset="0"/>
              </a:rPr>
              <a:t>đại bàng đẹp lộng lẫy, chân vàng, mỏ đỏ. Mỗi khi nó chao lượn, bóng che rợp mắt đất. Mỗi lần nó vỗ cánh lại phát ra tiếng vi vu vi vút từ trên nền trời xanh thẳm, nghe như có hàng trăm chiếc đàn cùng hòa âm, ngân vang trên bầu trời</a:t>
            </a:r>
            <a:r>
              <a:rPr lang="nl-NL"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sz="42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68525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CDBD3"/>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926178"/>
            <a:ext cx="16230600" cy="4122321"/>
            <a:chOff x="0" y="0"/>
            <a:chExt cx="3135254" cy="1589706"/>
          </a:xfrm>
        </p:grpSpPr>
        <p:sp>
          <p:nvSpPr>
            <p:cNvPr id="3" name="Freeform 3"/>
            <p:cNvSpPr/>
            <p:nvPr/>
          </p:nvSpPr>
          <p:spPr>
            <a:xfrm>
              <a:off x="0" y="0"/>
              <a:ext cx="3135255" cy="1589707"/>
            </a:xfrm>
            <a:custGeom>
              <a:avLst/>
              <a:gdLst/>
              <a:ahLst/>
              <a:cxnLst/>
              <a:rect l="l" t="t" r="r" b="b"/>
              <a:pathLst>
                <a:path w="3135255" h="1589707">
                  <a:moveTo>
                    <a:pt x="3010794" y="1589706"/>
                  </a:moveTo>
                  <a:lnTo>
                    <a:pt x="124460" y="1589706"/>
                  </a:lnTo>
                  <a:cubicBezTo>
                    <a:pt x="55880" y="1589706"/>
                    <a:pt x="0" y="1533826"/>
                    <a:pt x="0" y="1465246"/>
                  </a:cubicBezTo>
                  <a:lnTo>
                    <a:pt x="0" y="124460"/>
                  </a:lnTo>
                  <a:cubicBezTo>
                    <a:pt x="0" y="55880"/>
                    <a:pt x="55880" y="0"/>
                    <a:pt x="124460" y="0"/>
                  </a:cubicBezTo>
                  <a:lnTo>
                    <a:pt x="3010795" y="0"/>
                  </a:lnTo>
                  <a:cubicBezTo>
                    <a:pt x="3079374" y="0"/>
                    <a:pt x="3135255" y="55880"/>
                    <a:pt x="3135255" y="124460"/>
                  </a:cubicBezTo>
                  <a:lnTo>
                    <a:pt x="3135255" y="1465247"/>
                  </a:lnTo>
                  <a:cubicBezTo>
                    <a:pt x="3135255" y="1533827"/>
                    <a:pt x="3079374" y="1589707"/>
                    <a:pt x="3010795" y="1589707"/>
                  </a:cubicBezTo>
                  <a:close/>
                </a:path>
              </a:pathLst>
            </a:custGeom>
            <a:solidFill>
              <a:srgbClr val="FFFFFF"/>
            </a:solidFill>
          </p:spPr>
        </p:sp>
      </p:grpSp>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998215" y="3279359"/>
            <a:ext cx="328962" cy="390776"/>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849981" y="3084838"/>
            <a:ext cx="683674" cy="980178"/>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873445" y="3231432"/>
            <a:ext cx="839592" cy="1067843"/>
          </a:xfrm>
          <a:prstGeom prst="rect">
            <a:avLst/>
          </a:prstGeom>
        </p:spPr>
      </p:pic>
      <p:sp>
        <p:nvSpPr>
          <p:cNvPr id="8" name="TextBox 8"/>
          <p:cNvSpPr txBox="1"/>
          <p:nvPr/>
        </p:nvSpPr>
        <p:spPr>
          <a:xfrm>
            <a:off x="5540607" y="4217898"/>
            <a:ext cx="7206790" cy="1538883"/>
          </a:xfrm>
          <a:prstGeom prst="rect">
            <a:avLst/>
          </a:prstGeom>
        </p:spPr>
        <p:txBody>
          <a:bodyPr wrap="square" lIns="0" tIns="0" rIns="0" bIns="0" rtlCol="0" anchor="t">
            <a:spAutoFit/>
          </a:bodyPr>
          <a:lstStyle/>
          <a:p>
            <a:pPr algn="ctr">
              <a:lnSpc>
                <a:spcPts val="11999"/>
              </a:lnSpc>
            </a:pPr>
            <a:r>
              <a:rPr lang="en-US" sz="9100" b="1" dirty="0" smtClean="0">
                <a:solidFill>
                  <a:srgbClr val="15485B"/>
                </a:solidFill>
                <a:latin typeface="Arial" panose="020B0604020202020204" pitchFamily="34" charset="0"/>
                <a:cs typeface="Arial" panose="020B0604020202020204" pitchFamily="34" charset="0"/>
              </a:rPr>
              <a:t>LUYỆN TẬP</a:t>
            </a:r>
            <a:endParaRPr lang="en-US" sz="9100" b="1" dirty="0">
              <a:solidFill>
                <a:srgbClr val="15485B"/>
              </a:solidFill>
              <a:latin typeface="Arial" panose="020B0604020202020204" pitchFamily="34" charset="0"/>
              <a:cs typeface="Arial" panose="020B0604020202020204" pitchFamily="34" charset="0"/>
            </a:endParaRPr>
          </a:p>
        </p:txBody>
      </p:sp>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471971" y="4507338"/>
            <a:ext cx="4123368" cy="5399648"/>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H="1">
            <a:off x="14353744" y="4652456"/>
            <a:ext cx="3680732" cy="5576866"/>
          </a:xfrm>
          <a:prstGeom prst="rect">
            <a:avLst/>
          </a:prstGeom>
        </p:spPr>
      </p:pic>
    </p:spTree>
    <p:extLst>
      <p:ext uri="{BB962C8B-B14F-4D97-AF65-F5344CB8AC3E}">
        <p14:creationId xmlns:p14="http://schemas.microsoft.com/office/powerpoint/2010/main" val="25285488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49076" y="1842937"/>
            <a:ext cx="418628" cy="497291"/>
          </a:xfrm>
          <a:prstGeom prst="rect">
            <a:avLst/>
          </a:prstGeom>
        </p:spPr>
      </p:pic>
      <p:pic>
        <p:nvPicPr>
          <p:cNvPr id="7"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388614" y="193601"/>
            <a:ext cx="939552" cy="1194978"/>
          </a:xfrm>
          <a:prstGeom prst="rect">
            <a:avLst/>
          </a:prstGeom>
        </p:spPr>
      </p:pic>
      <p:pic>
        <p:nvPicPr>
          <p:cNvPr id="11" name="Picture 2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51"/>
              </a:ext>
            </a:extLst>
          </a:blip>
          <a:srcRect/>
          <a:stretch>
            <a:fillRect/>
          </a:stretch>
        </p:blipFill>
        <p:spPr>
          <a:xfrm>
            <a:off x="1" y="7118858"/>
            <a:ext cx="2666999" cy="3168141"/>
          </a:xfrm>
          <a:prstGeom prst="rect">
            <a:avLst/>
          </a:prstGeom>
        </p:spPr>
      </p:pic>
      <p:pic>
        <p:nvPicPr>
          <p:cNvPr id="12"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2"/>
              </a:ext>
            </a:extLst>
          </a:blip>
          <a:srcRect/>
          <a:stretch>
            <a:fillRect/>
          </a:stretch>
        </p:blipFill>
        <p:spPr>
          <a:xfrm>
            <a:off x="1684975" y="331899"/>
            <a:ext cx="418628" cy="497291"/>
          </a:xfrm>
          <a:prstGeom prst="rect">
            <a:avLst/>
          </a:prstGeom>
        </p:spPr>
      </p:pic>
      <p:pic>
        <p:nvPicPr>
          <p:cNvPr id="13" name="Picture 14"/>
          <p:cNvPicPr>
            <a:picLocks noChangeAspect="1"/>
          </p:cNvPicPr>
          <p:nvPr/>
        </p:nvPicPr>
        <p:blipFill>
          <a:blip r:embed="rId53">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15240000" y="193602"/>
            <a:ext cx="2755449" cy="2585113"/>
          </a:xfrm>
          <a:prstGeom prst="rect">
            <a:avLst/>
          </a:prstGeom>
        </p:spPr>
      </p:pic>
      <p:sp>
        <p:nvSpPr>
          <p:cNvPr id="14" name="TextBox 33"/>
          <p:cNvSpPr txBox="1"/>
          <p:nvPr/>
        </p:nvSpPr>
        <p:spPr>
          <a:xfrm>
            <a:off x="2019752" y="852505"/>
            <a:ext cx="13220248" cy="2215991"/>
          </a:xfrm>
          <a:prstGeom prst="rect">
            <a:avLst/>
          </a:prstGeom>
        </p:spPr>
        <p:txBody>
          <a:bodyPr wrap="square" lIns="0" tIns="0" rIns="0" bIns="0" rtlCol="0" anchor="t">
            <a:spAutoFit/>
          </a:bodyPr>
          <a:lstStyle/>
          <a:p>
            <a:pPr>
              <a:lnSpc>
                <a:spcPct val="150000"/>
              </a:lnSpc>
            </a:pPr>
            <a:r>
              <a:rPr lang="en-US" sz="4800" b="1" i="1" dirty="0" smtClean="0">
                <a:solidFill>
                  <a:srgbClr val="15485B"/>
                </a:solidFill>
                <a:latin typeface="Arial" panose="020B0604020202020204" pitchFamily="34" charset="0"/>
                <a:cs typeface="Arial" panose="020B0604020202020204" pitchFamily="34" charset="0"/>
              </a:rPr>
              <a:t>1. </a:t>
            </a:r>
            <a:r>
              <a:rPr lang="en-US" sz="4800" b="1" i="1" dirty="0" err="1" smtClean="0">
                <a:solidFill>
                  <a:srgbClr val="15485B"/>
                </a:solidFill>
                <a:latin typeface="Arial" panose="020B0604020202020204" pitchFamily="34" charset="0"/>
                <a:cs typeface="Arial" panose="020B0604020202020204" pitchFamily="34" charset="0"/>
              </a:rPr>
              <a:t>Bộ</a:t>
            </a:r>
            <a:r>
              <a:rPr lang="en-US" sz="4800" b="1" i="1" dirty="0" smtClean="0">
                <a:solidFill>
                  <a:srgbClr val="15485B"/>
                </a:solidFill>
                <a:latin typeface="Arial" panose="020B0604020202020204" pitchFamily="34" charset="0"/>
                <a:cs typeface="Arial" panose="020B0604020202020204" pitchFamily="34" charset="0"/>
              </a:rPr>
              <a:t> </a:t>
            </a:r>
            <a:r>
              <a:rPr lang="en-US" sz="4800" b="1" i="1" dirty="0" err="1" smtClean="0">
                <a:solidFill>
                  <a:srgbClr val="15485B"/>
                </a:solidFill>
                <a:latin typeface="Arial" panose="020B0604020202020204" pitchFamily="34" charset="0"/>
                <a:cs typeface="Arial" panose="020B0604020202020204" pitchFamily="34" charset="0"/>
              </a:rPr>
              <a:t>phận</a:t>
            </a:r>
            <a:r>
              <a:rPr lang="en-US" sz="4800" b="1" i="1" dirty="0" smtClean="0">
                <a:solidFill>
                  <a:srgbClr val="15485B"/>
                </a:solidFill>
                <a:latin typeface="Arial" panose="020B0604020202020204" pitchFamily="34" charset="0"/>
                <a:cs typeface="Arial" panose="020B0604020202020204" pitchFamily="34" charset="0"/>
              </a:rPr>
              <a:t> in </a:t>
            </a:r>
            <a:r>
              <a:rPr lang="en-US" sz="4800" b="1" i="1" dirty="0" err="1" smtClean="0">
                <a:solidFill>
                  <a:srgbClr val="15485B"/>
                </a:solidFill>
                <a:latin typeface="Arial" panose="020B0604020202020204" pitchFamily="34" charset="0"/>
                <a:cs typeface="Arial" panose="020B0604020202020204" pitchFamily="34" charset="0"/>
              </a:rPr>
              <a:t>đậm</a:t>
            </a:r>
            <a:r>
              <a:rPr lang="en-US" sz="4800" b="1" i="1" dirty="0" smtClean="0">
                <a:solidFill>
                  <a:srgbClr val="15485B"/>
                </a:solidFill>
                <a:latin typeface="Arial" panose="020B0604020202020204" pitchFamily="34" charset="0"/>
                <a:cs typeface="Arial" panose="020B0604020202020204" pitchFamily="34" charset="0"/>
              </a:rPr>
              <a:t> </a:t>
            </a:r>
            <a:r>
              <a:rPr lang="en-US" sz="4800" b="1" i="1" dirty="0" err="1" smtClean="0">
                <a:solidFill>
                  <a:srgbClr val="15485B"/>
                </a:solidFill>
                <a:latin typeface="Arial" panose="020B0604020202020204" pitchFamily="34" charset="0"/>
                <a:cs typeface="Arial" panose="020B0604020202020204" pitchFamily="34" charset="0"/>
              </a:rPr>
              <a:t>trong</a:t>
            </a:r>
            <a:r>
              <a:rPr lang="en-US" sz="4800" b="1" i="1" dirty="0" smtClean="0">
                <a:solidFill>
                  <a:srgbClr val="15485B"/>
                </a:solidFill>
                <a:latin typeface="Arial" panose="020B0604020202020204" pitchFamily="34" charset="0"/>
                <a:cs typeface="Arial" panose="020B0604020202020204" pitchFamily="34" charset="0"/>
              </a:rPr>
              <a:t> </a:t>
            </a:r>
            <a:r>
              <a:rPr lang="en-US" sz="4800" b="1" i="1" dirty="0" err="1" smtClean="0">
                <a:solidFill>
                  <a:srgbClr val="15485B"/>
                </a:solidFill>
                <a:latin typeface="Arial" panose="020B0604020202020204" pitchFamily="34" charset="0"/>
                <a:cs typeface="Arial" panose="020B0604020202020204" pitchFamily="34" charset="0"/>
              </a:rPr>
              <a:t>những</a:t>
            </a:r>
            <a:r>
              <a:rPr lang="en-US" sz="4800" b="1" i="1" dirty="0" smtClean="0">
                <a:solidFill>
                  <a:srgbClr val="15485B"/>
                </a:solidFill>
                <a:latin typeface="Arial" panose="020B0604020202020204" pitchFamily="34" charset="0"/>
                <a:cs typeface="Arial" panose="020B0604020202020204" pitchFamily="34" charset="0"/>
              </a:rPr>
              <a:t> </a:t>
            </a:r>
            <a:r>
              <a:rPr lang="en-US" sz="4800" b="1" i="1" dirty="0" err="1" smtClean="0">
                <a:solidFill>
                  <a:srgbClr val="15485B"/>
                </a:solidFill>
                <a:latin typeface="Arial" panose="020B0604020202020204" pitchFamily="34" charset="0"/>
                <a:cs typeface="Arial" panose="020B0604020202020204" pitchFamily="34" charset="0"/>
              </a:rPr>
              <a:t>câu</a:t>
            </a:r>
            <a:r>
              <a:rPr lang="en-US" sz="4800" b="1" i="1" dirty="0" smtClean="0">
                <a:solidFill>
                  <a:srgbClr val="15485B"/>
                </a:solidFill>
                <a:latin typeface="Arial" panose="020B0604020202020204" pitchFamily="34" charset="0"/>
                <a:cs typeface="Arial" panose="020B0604020202020204" pitchFamily="34" charset="0"/>
              </a:rPr>
              <a:t> </a:t>
            </a:r>
            <a:r>
              <a:rPr lang="en-US" sz="4800" b="1" i="1" dirty="0" err="1" smtClean="0">
                <a:solidFill>
                  <a:srgbClr val="15485B"/>
                </a:solidFill>
                <a:latin typeface="Arial" panose="020B0604020202020204" pitchFamily="34" charset="0"/>
                <a:cs typeface="Arial" panose="020B0604020202020204" pitchFamily="34" charset="0"/>
              </a:rPr>
              <a:t>sau</a:t>
            </a:r>
            <a:r>
              <a:rPr lang="en-US" sz="4800" b="1" i="1" dirty="0" smtClean="0">
                <a:solidFill>
                  <a:srgbClr val="15485B"/>
                </a:solidFill>
                <a:latin typeface="Arial" panose="020B0604020202020204" pitchFamily="34" charset="0"/>
                <a:cs typeface="Arial" panose="020B0604020202020204" pitchFamily="34" charset="0"/>
              </a:rPr>
              <a:t> </a:t>
            </a:r>
            <a:r>
              <a:rPr lang="en-US" sz="4800" b="1" i="1" dirty="0" err="1" smtClean="0">
                <a:solidFill>
                  <a:srgbClr val="15485B"/>
                </a:solidFill>
                <a:latin typeface="Arial" panose="020B0604020202020204" pitchFamily="34" charset="0"/>
                <a:cs typeface="Arial" panose="020B0604020202020204" pitchFamily="34" charset="0"/>
              </a:rPr>
              <a:t>trả</a:t>
            </a:r>
            <a:r>
              <a:rPr lang="en-US" sz="4800" b="1" i="1" dirty="0" smtClean="0">
                <a:solidFill>
                  <a:srgbClr val="15485B"/>
                </a:solidFill>
                <a:latin typeface="Arial" panose="020B0604020202020204" pitchFamily="34" charset="0"/>
                <a:cs typeface="Arial" panose="020B0604020202020204" pitchFamily="34" charset="0"/>
              </a:rPr>
              <a:t> </a:t>
            </a:r>
            <a:r>
              <a:rPr lang="en-US" sz="4800" b="1" i="1" dirty="0" err="1" smtClean="0">
                <a:solidFill>
                  <a:srgbClr val="15485B"/>
                </a:solidFill>
                <a:latin typeface="Arial" panose="020B0604020202020204" pitchFamily="34" charset="0"/>
                <a:cs typeface="Arial" panose="020B0604020202020204" pitchFamily="34" charset="0"/>
              </a:rPr>
              <a:t>lời</a:t>
            </a:r>
            <a:r>
              <a:rPr lang="en-US" sz="4800" b="1" i="1" dirty="0" smtClean="0">
                <a:solidFill>
                  <a:srgbClr val="15485B"/>
                </a:solidFill>
                <a:latin typeface="Arial" panose="020B0604020202020204" pitchFamily="34" charset="0"/>
                <a:cs typeface="Arial" panose="020B0604020202020204" pitchFamily="34" charset="0"/>
              </a:rPr>
              <a:t> </a:t>
            </a:r>
            <a:r>
              <a:rPr lang="en-US" sz="4800" b="1" i="1" dirty="0" err="1" smtClean="0">
                <a:solidFill>
                  <a:srgbClr val="15485B"/>
                </a:solidFill>
                <a:latin typeface="Arial" panose="020B0604020202020204" pitchFamily="34" charset="0"/>
                <a:cs typeface="Arial" panose="020B0604020202020204" pitchFamily="34" charset="0"/>
              </a:rPr>
              <a:t>cho</a:t>
            </a:r>
            <a:r>
              <a:rPr lang="en-US" sz="4800" b="1" i="1" dirty="0" smtClean="0">
                <a:solidFill>
                  <a:srgbClr val="15485B"/>
                </a:solidFill>
                <a:latin typeface="Arial" panose="020B0604020202020204" pitchFamily="34" charset="0"/>
                <a:cs typeface="Arial" panose="020B0604020202020204" pitchFamily="34" charset="0"/>
              </a:rPr>
              <a:t> </a:t>
            </a:r>
            <a:r>
              <a:rPr lang="en-US" sz="4800" b="1" i="1" dirty="0" err="1" smtClean="0">
                <a:solidFill>
                  <a:srgbClr val="15485B"/>
                </a:solidFill>
                <a:latin typeface="Arial" panose="020B0604020202020204" pitchFamily="34" charset="0"/>
                <a:cs typeface="Arial" panose="020B0604020202020204" pitchFamily="34" charset="0"/>
              </a:rPr>
              <a:t>câu</a:t>
            </a:r>
            <a:r>
              <a:rPr lang="en-US" sz="4800" b="1" i="1" dirty="0" smtClean="0">
                <a:solidFill>
                  <a:srgbClr val="15485B"/>
                </a:solidFill>
                <a:latin typeface="Arial" panose="020B0604020202020204" pitchFamily="34" charset="0"/>
                <a:cs typeface="Arial" panose="020B0604020202020204" pitchFamily="34" charset="0"/>
              </a:rPr>
              <a:t> </a:t>
            </a:r>
            <a:r>
              <a:rPr lang="en-US" sz="4800" b="1" i="1" dirty="0" err="1" smtClean="0">
                <a:solidFill>
                  <a:srgbClr val="15485B"/>
                </a:solidFill>
                <a:latin typeface="Arial" panose="020B0604020202020204" pitchFamily="34" charset="0"/>
                <a:cs typeface="Arial" panose="020B0604020202020204" pitchFamily="34" charset="0"/>
              </a:rPr>
              <a:t>hỏi</a:t>
            </a:r>
            <a:r>
              <a:rPr lang="en-US" sz="4800" b="1" i="1" dirty="0" smtClean="0">
                <a:solidFill>
                  <a:srgbClr val="15485B"/>
                </a:solidFill>
                <a:latin typeface="Arial" panose="020B0604020202020204" pitchFamily="34" charset="0"/>
                <a:cs typeface="Arial" panose="020B0604020202020204" pitchFamily="34" charset="0"/>
              </a:rPr>
              <a:t> </a:t>
            </a:r>
            <a:r>
              <a:rPr lang="en-US" sz="4800" b="1" i="1" dirty="0" err="1" smtClean="0">
                <a:solidFill>
                  <a:srgbClr val="15485B"/>
                </a:solidFill>
                <a:latin typeface="Arial" panose="020B0604020202020204" pitchFamily="34" charset="0"/>
                <a:cs typeface="Arial" panose="020B0604020202020204" pitchFamily="34" charset="0"/>
              </a:rPr>
              <a:t>nào</a:t>
            </a:r>
            <a:r>
              <a:rPr lang="en-US" sz="4800" b="1" i="1" dirty="0" smtClean="0">
                <a:solidFill>
                  <a:srgbClr val="15485B"/>
                </a:solidFill>
                <a:latin typeface="Arial" panose="020B0604020202020204" pitchFamily="34" charset="0"/>
                <a:cs typeface="Arial" panose="020B0604020202020204" pitchFamily="34" charset="0"/>
              </a:rPr>
              <a:t>?</a:t>
            </a:r>
            <a:endParaRPr lang="en-US" sz="4800" b="1" i="1" dirty="0">
              <a:solidFill>
                <a:srgbClr val="15485B"/>
              </a:solidFill>
              <a:latin typeface="Arial" panose="020B0604020202020204" pitchFamily="34" charset="0"/>
              <a:cs typeface="Arial" panose="020B0604020202020204" pitchFamily="34" charset="0"/>
            </a:endParaRPr>
          </a:p>
        </p:txBody>
      </p:sp>
      <p:sp>
        <p:nvSpPr>
          <p:cNvPr id="15" name="TextBox 14"/>
          <p:cNvSpPr txBox="1"/>
          <p:nvPr/>
        </p:nvSpPr>
        <p:spPr>
          <a:xfrm>
            <a:off x="2441812" y="3096954"/>
            <a:ext cx="15495997" cy="3970318"/>
          </a:xfrm>
          <a:prstGeom prst="rect">
            <a:avLst/>
          </a:prstGeom>
          <a:noFill/>
        </p:spPr>
        <p:txBody>
          <a:bodyPr wrap="square" rtlCol="0">
            <a:spAutoFit/>
          </a:bodyPr>
          <a:lstStyle/>
          <a:p>
            <a:pPr marL="571500" indent="-571500">
              <a:lnSpc>
                <a:spcPct val="200000"/>
              </a:lnSpc>
              <a:buFont typeface="Symbol" panose="05050102010706020507" pitchFamily="18" charset="2"/>
              <a:buChar char="Þ"/>
            </a:pPr>
            <a:r>
              <a:rPr lang="en-US" sz="4200" dirty="0" smtClean="0">
                <a:latin typeface="Arial" panose="020B0604020202020204" pitchFamily="34" charset="0"/>
                <a:cs typeface="Arial" panose="020B0604020202020204" pitchFamily="34" charset="0"/>
              </a:rPr>
              <a:t>a. </a:t>
            </a:r>
            <a:r>
              <a:rPr lang="en-US" sz="4200" dirty="0" err="1" smtClean="0">
                <a:latin typeface="Arial" panose="020B0604020202020204" pitchFamily="34" charset="0"/>
                <a:cs typeface="Arial" panose="020B0604020202020204" pitchFamily="34" charset="0"/>
              </a:rPr>
              <a:t>Hồ</a:t>
            </a:r>
            <a:r>
              <a:rPr lang="en-US" sz="4200" dirty="0" smtClean="0">
                <a:latin typeface="Arial" panose="020B0604020202020204" pitchFamily="34" charset="0"/>
                <a:cs typeface="Arial" panose="020B0604020202020204" pitchFamily="34" charset="0"/>
              </a:rPr>
              <a:t> Y-</a:t>
            </a:r>
            <a:r>
              <a:rPr lang="en-US" sz="4200" dirty="0" err="1" smtClean="0">
                <a:latin typeface="Arial" panose="020B0604020202020204" pitchFamily="34" charset="0"/>
                <a:cs typeface="Arial" panose="020B0604020202020204" pitchFamily="34" charset="0"/>
              </a:rPr>
              <a:t>rơ</a:t>
            </a:r>
            <a:r>
              <a:rPr lang="en-US" sz="4200" dirty="0" smtClean="0">
                <a:latin typeface="Arial" panose="020B0604020202020204" pitchFamily="34" charset="0"/>
                <a:cs typeface="Arial" panose="020B0604020202020204" pitchFamily="34" charset="0"/>
              </a:rPr>
              <a:t>-</a:t>
            </a:r>
            <a:r>
              <a:rPr lang="en-US" sz="4200" dirty="0" err="1" smtClean="0">
                <a:latin typeface="Arial" panose="020B0604020202020204" pitchFamily="34" charset="0"/>
                <a:cs typeface="Arial" panose="020B0604020202020204" pitchFamily="34" charset="0"/>
              </a:rPr>
              <a:t>pao</a:t>
            </a:r>
            <a:r>
              <a:rPr lang="en-US" sz="4200" dirty="0" smtClean="0">
                <a:latin typeface="Arial" panose="020B0604020202020204" pitchFamily="34" charset="0"/>
                <a:cs typeface="Arial" panose="020B0604020202020204" pitchFamily="34" charset="0"/>
              </a:rPr>
              <a:t> </a:t>
            </a:r>
            <a:r>
              <a:rPr lang="en-US" sz="4200" b="1" dirty="0" smtClean="0">
                <a:solidFill>
                  <a:srgbClr val="FF0000"/>
                </a:solidFill>
                <a:latin typeface="Arial" panose="020B0604020202020204" pitchFamily="34" charset="0"/>
                <a:cs typeface="Arial" panose="020B0604020202020204" pitchFamily="34" charset="0"/>
              </a:rPr>
              <a:t>ở</a:t>
            </a:r>
            <a:r>
              <a:rPr lang="en-US" sz="4200" dirty="0" smtClean="0">
                <a:solidFill>
                  <a:srgbClr val="FF0000"/>
                </a:solidFill>
                <a:latin typeface="Arial" panose="020B0604020202020204" pitchFamily="34" charset="0"/>
                <a:cs typeface="Arial" panose="020B0604020202020204" pitchFamily="34" charset="0"/>
              </a:rPr>
              <a:t> </a:t>
            </a:r>
            <a:r>
              <a:rPr lang="en-US" sz="4200" b="1" dirty="0" err="1" smtClean="0">
                <a:solidFill>
                  <a:srgbClr val="FF0000"/>
                </a:solidFill>
                <a:latin typeface="Arial" panose="020B0604020202020204" pitchFamily="34" charset="0"/>
                <a:cs typeface="Arial" panose="020B0604020202020204" pitchFamily="34" charset="0"/>
              </a:rPr>
              <a:t>đâu</a:t>
            </a:r>
            <a:r>
              <a:rPr lang="en-US" sz="4200" b="1" dirty="0" smtClean="0">
                <a:solidFill>
                  <a:srgbClr val="FF0000"/>
                </a:solidFill>
                <a:latin typeface="Arial" panose="020B0604020202020204" pitchFamily="34" charset="0"/>
                <a:cs typeface="Arial" panose="020B0604020202020204" pitchFamily="34" charset="0"/>
              </a:rPr>
              <a:t>?</a:t>
            </a:r>
            <a:r>
              <a:rPr lang="en-US" sz="4200" dirty="0" smtClean="0">
                <a:solidFill>
                  <a:srgbClr val="FF0000"/>
                </a:solidFill>
                <a:latin typeface="Arial" panose="020B0604020202020204" pitchFamily="34" charset="0"/>
                <a:cs typeface="Arial" panose="020B0604020202020204" pitchFamily="34" charset="0"/>
              </a:rPr>
              <a:t>.</a:t>
            </a:r>
          </a:p>
          <a:p>
            <a:pPr marL="571500" indent="-571500">
              <a:lnSpc>
                <a:spcPct val="200000"/>
              </a:lnSpc>
              <a:buFont typeface="Symbol" panose="05050102010706020507" pitchFamily="18" charset="2"/>
              <a:buChar char="Þ"/>
            </a:pPr>
            <a:r>
              <a:rPr lang="en-US" sz="4200" dirty="0" smtClean="0">
                <a:latin typeface="Arial" panose="020B0604020202020204" pitchFamily="34" charset="0"/>
                <a:cs typeface="Arial" panose="020B0604020202020204" pitchFamily="34" charset="0"/>
              </a:rPr>
              <a:t>b. </a:t>
            </a:r>
            <a:r>
              <a:rPr lang="en-US" sz="4200" dirty="0" err="1" smtClean="0">
                <a:latin typeface="Arial" panose="020B0604020202020204" pitchFamily="34" charset="0"/>
                <a:cs typeface="Arial" panose="020B0604020202020204" pitchFamily="34" charset="0"/>
              </a:rPr>
              <a:t>Những</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tiếng</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chim</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ríu</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rít</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cất</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lên</a:t>
            </a:r>
            <a:r>
              <a:rPr lang="en-US" sz="4200" dirty="0" smtClean="0">
                <a:latin typeface="Arial" panose="020B0604020202020204" pitchFamily="34" charset="0"/>
                <a:cs typeface="Arial" panose="020B0604020202020204" pitchFamily="34" charset="0"/>
              </a:rPr>
              <a:t> </a:t>
            </a:r>
            <a:r>
              <a:rPr lang="en-US" sz="4200" b="1" dirty="0" smtClean="0">
                <a:solidFill>
                  <a:srgbClr val="FF0000"/>
                </a:solidFill>
                <a:latin typeface="Arial" panose="020B0604020202020204" pitchFamily="34" charset="0"/>
                <a:cs typeface="Arial" panose="020B0604020202020204" pitchFamily="34" charset="0"/>
              </a:rPr>
              <a:t>ở </a:t>
            </a:r>
            <a:r>
              <a:rPr lang="en-US" sz="4200" b="1" dirty="0" err="1" smtClean="0">
                <a:solidFill>
                  <a:srgbClr val="FF0000"/>
                </a:solidFill>
                <a:latin typeface="Arial" panose="020B0604020202020204" pitchFamily="34" charset="0"/>
                <a:cs typeface="Arial" panose="020B0604020202020204" pitchFamily="34" charset="0"/>
              </a:rPr>
              <a:t>đâu</a:t>
            </a:r>
            <a:r>
              <a:rPr lang="en-US" sz="4200" dirty="0" smtClean="0">
                <a:latin typeface="Arial" panose="020B0604020202020204" pitchFamily="34" charset="0"/>
                <a:cs typeface="Arial" panose="020B0604020202020204" pitchFamily="34" charset="0"/>
              </a:rPr>
              <a:t>?</a:t>
            </a:r>
          </a:p>
          <a:p>
            <a:pPr marL="571500" indent="-571500">
              <a:lnSpc>
                <a:spcPct val="200000"/>
              </a:lnSpc>
              <a:buFont typeface="Symbol" panose="05050102010706020507" pitchFamily="18" charset="2"/>
              <a:buChar char="Þ"/>
            </a:pPr>
            <a:r>
              <a:rPr lang="en-US" sz="4200" dirty="0" smtClean="0">
                <a:latin typeface="Arial" panose="020B0604020202020204" pitchFamily="34" charset="0"/>
                <a:cs typeface="Arial" panose="020B0604020202020204" pitchFamily="34" charset="0"/>
              </a:rPr>
              <a:t>c. </a:t>
            </a:r>
            <a:r>
              <a:rPr lang="en-US" sz="4200" dirty="0" err="1" smtClean="0">
                <a:latin typeface="Arial" panose="020B0604020202020204" pitchFamily="34" charset="0"/>
                <a:cs typeface="Arial" panose="020B0604020202020204" pitchFamily="34" charset="0"/>
              </a:rPr>
              <a:t>Họ</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nhà</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chim</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ríu</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rít</a:t>
            </a:r>
            <a:r>
              <a:rPr lang="en-US" sz="4200" dirty="0" smtClean="0">
                <a:latin typeface="Arial" panose="020B0604020202020204" pitchFamily="34" charset="0"/>
                <a:cs typeface="Arial" panose="020B0604020202020204" pitchFamily="34" charset="0"/>
              </a:rPr>
              <a:t> bay </a:t>
            </a:r>
            <a:r>
              <a:rPr lang="en-US" sz="4200" dirty="0" err="1" smtClean="0">
                <a:latin typeface="Arial" panose="020B0604020202020204" pitchFamily="34" charset="0"/>
                <a:cs typeface="Arial" panose="020B0604020202020204" pitchFamily="34" charset="0"/>
              </a:rPr>
              <a:t>đến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đậu</a:t>
            </a:r>
            <a:r>
              <a:rPr lang="en-US" sz="4200" dirty="0" smtClean="0">
                <a:latin typeface="Arial" panose="020B0604020202020204" pitchFamily="34" charset="0"/>
                <a:cs typeface="Arial" panose="020B0604020202020204" pitchFamily="34" charset="0"/>
              </a:rPr>
              <a:t> </a:t>
            </a:r>
            <a:r>
              <a:rPr lang="en-US" sz="4200" b="1" dirty="0" smtClean="0">
                <a:solidFill>
                  <a:srgbClr val="FF0000"/>
                </a:solidFill>
                <a:latin typeface="Arial" panose="020B0604020202020204" pitchFamily="34" charset="0"/>
                <a:cs typeface="Arial" panose="020B0604020202020204" pitchFamily="34" charset="0"/>
              </a:rPr>
              <a:t>ở </a:t>
            </a:r>
            <a:r>
              <a:rPr lang="en-US" sz="4200" b="1" dirty="0" err="1" smtClean="0">
                <a:solidFill>
                  <a:srgbClr val="FF0000"/>
                </a:solidFill>
                <a:latin typeface="Arial" panose="020B0604020202020204" pitchFamily="34" charset="0"/>
                <a:cs typeface="Arial" panose="020B0604020202020204" pitchFamily="34" charset="0"/>
              </a:rPr>
              <a:t>đâu</a:t>
            </a:r>
            <a:r>
              <a:rPr lang="en-US" sz="4200" dirty="0" smtClean="0">
                <a:latin typeface="Arial" panose="020B0604020202020204" pitchFamily="34" charset="0"/>
                <a:cs typeface="Arial" panose="020B0604020202020204" pitchFamily="34" charset="0"/>
              </a:rPr>
              <a:t>?</a:t>
            </a:r>
          </a:p>
        </p:txBody>
      </p:sp>
      <p:sp>
        <p:nvSpPr>
          <p:cNvPr id="16" name="TextBox 15"/>
          <p:cNvSpPr txBox="1"/>
          <p:nvPr/>
        </p:nvSpPr>
        <p:spPr>
          <a:xfrm>
            <a:off x="2438400" y="3132779"/>
            <a:ext cx="15495997" cy="3970318"/>
          </a:xfrm>
          <a:prstGeom prst="rect">
            <a:avLst/>
          </a:prstGeom>
          <a:noFill/>
        </p:spPr>
        <p:txBody>
          <a:bodyPr wrap="square" rtlCol="0">
            <a:spAutoFit/>
          </a:bodyPr>
          <a:lstStyle/>
          <a:p>
            <a:pPr marL="342900" indent="-342900">
              <a:lnSpc>
                <a:spcPct val="200000"/>
              </a:lnSpc>
              <a:buAutoNum type="alphaLcPeriod"/>
            </a:pP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Hồ</a:t>
            </a:r>
            <a:r>
              <a:rPr lang="en-US" sz="4200" dirty="0" smtClean="0">
                <a:latin typeface="Arial" panose="020B0604020202020204" pitchFamily="34" charset="0"/>
                <a:cs typeface="Arial" panose="020B0604020202020204" pitchFamily="34" charset="0"/>
              </a:rPr>
              <a:t> Y-</a:t>
            </a:r>
            <a:r>
              <a:rPr lang="en-US" sz="4200" dirty="0" err="1" smtClean="0">
                <a:latin typeface="Arial" panose="020B0604020202020204" pitchFamily="34" charset="0"/>
                <a:cs typeface="Arial" panose="020B0604020202020204" pitchFamily="34" charset="0"/>
              </a:rPr>
              <a:t>rơ</a:t>
            </a:r>
            <a:r>
              <a:rPr lang="en-US" sz="4200" dirty="0" smtClean="0">
                <a:latin typeface="Arial" panose="020B0604020202020204" pitchFamily="34" charset="0"/>
                <a:cs typeface="Arial" panose="020B0604020202020204" pitchFamily="34" charset="0"/>
              </a:rPr>
              <a:t>-</a:t>
            </a:r>
            <a:r>
              <a:rPr lang="en-US" sz="4200" dirty="0" err="1" smtClean="0">
                <a:latin typeface="Arial" panose="020B0604020202020204" pitchFamily="34" charset="0"/>
                <a:cs typeface="Arial" panose="020B0604020202020204" pitchFamily="34" charset="0"/>
              </a:rPr>
              <a:t>pao</a:t>
            </a:r>
            <a:r>
              <a:rPr lang="en-US" sz="4200" dirty="0" smtClean="0">
                <a:latin typeface="Arial" panose="020B0604020202020204" pitchFamily="34" charset="0"/>
                <a:cs typeface="Arial" panose="020B0604020202020204" pitchFamily="34" charset="0"/>
              </a:rPr>
              <a:t> </a:t>
            </a:r>
            <a:r>
              <a:rPr lang="en-US" sz="4200" b="1" dirty="0" smtClean="0">
                <a:solidFill>
                  <a:schemeClr val="accent3">
                    <a:lumMod val="50000"/>
                  </a:schemeClr>
                </a:solidFill>
                <a:latin typeface="Arial" panose="020B0604020202020204" pitchFamily="34" charset="0"/>
                <a:cs typeface="Arial" panose="020B0604020202020204" pitchFamily="34" charset="0"/>
              </a:rPr>
              <a:t>ở</a:t>
            </a:r>
            <a:r>
              <a:rPr lang="en-US" sz="4200" dirty="0" smtClean="0">
                <a:latin typeface="Arial" panose="020B0604020202020204" pitchFamily="34" charset="0"/>
                <a:cs typeface="Arial" panose="020B0604020202020204" pitchFamily="34" charset="0"/>
              </a:rPr>
              <a:t> </a:t>
            </a:r>
            <a:r>
              <a:rPr lang="en-US" sz="4200" b="1" dirty="0" err="1" smtClean="0">
                <a:solidFill>
                  <a:srgbClr val="435422"/>
                </a:solidFill>
                <a:latin typeface="Arial" panose="020B0604020202020204" pitchFamily="34" charset="0"/>
                <a:cs typeface="Arial" panose="020B0604020202020204" pitchFamily="34" charset="0"/>
              </a:rPr>
              <a:t>Tây</a:t>
            </a:r>
            <a:r>
              <a:rPr lang="en-US" sz="4200" b="1" dirty="0" smtClean="0">
                <a:solidFill>
                  <a:srgbClr val="435422"/>
                </a:solidFill>
                <a:latin typeface="Arial" panose="020B0604020202020204" pitchFamily="34" charset="0"/>
                <a:cs typeface="Arial" panose="020B0604020202020204" pitchFamily="34" charset="0"/>
              </a:rPr>
              <a:t> </a:t>
            </a:r>
            <a:r>
              <a:rPr lang="en-US" sz="4200" b="1" dirty="0" err="1" smtClean="0">
                <a:solidFill>
                  <a:srgbClr val="435422"/>
                </a:solidFill>
                <a:latin typeface="Arial" panose="020B0604020202020204" pitchFamily="34" charset="0"/>
                <a:cs typeface="Arial" panose="020B0604020202020204" pitchFamily="34" charset="0"/>
              </a:rPr>
              <a:t>Nguyên</a:t>
            </a:r>
            <a:r>
              <a:rPr lang="en-US" sz="4200" dirty="0" smtClean="0">
                <a:latin typeface="Arial" panose="020B0604020202020204" pitchFamily="34" charset="0"/>
                <a:cs typeface="Arial" panose="020B0604020202020204" pitchFamily="34" charset="0"/>
              </a:rPr>
              <a:t>.</a:t>
            </a:r>
          </a:p>
          <a:p>
            <a:pPr marL="342900" indent="-342900">
              <a:lnSpc>
                <a:spcPct val="200000"/>
              </a:lnSpc>
              <a:buAutoNum type="alphaLcPeriod"/>
            </a:pP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Những</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tiếng</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chim</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ríu</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rít</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cất</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lên</a:t>
            </a:r>
            <a:r>
              <a:rPr lang="en-US" sz="4200" dirty="0" smtClean="0">
                <a:latin typeface="Arial" panose="020B0604020202020204" pitchFamily="34" charset="0"/>
                <a:cs typeface="Arial" panose="020B0604020202020204" pitchFamily="34" charset="0"/>
              </a:rPr>
              <a:t> </a:t>
            </a:r>
            <a:r>
              <a:rPr lang="en-US" sz="4200" b="1" dirty="0" err="1" smtClean="0">
                <a:solidFill>
                  <a:schemeClr val="accent3">
                    <a:lumMod val="50000"/>
                  </a:schemeClr>
                </a:solidFill>
                <a:latin typeface="Arial" panose="020B0604020202020204" pitchFamily="34" charset="0"/>
                <a:cs typeface="Arial" panose="020B0604020202020204" pitchFamily="34" charset="0"/>
              </a:rPr>
              <a:t>quanh</a:t>
            </a:r>
            <a:r>
              <a:rPr lang="en-US" sz="4200" b="1" dirty="0" smtClean="0">
                <a:solidFill>
                  <a:schemeClr val="accent3">
                    <a:lumMod val="50000"/>
                  </a:schemeClr>
                </a:solidFill>
                <a:latin typeface="Arial" panose="020B0604020202020204" pitchFamily="34" charset="0"/>
                <a:cs typeface="Arial" panose="020B0604020202020204" pitchFamily="34" charset="0"/>
              </a:rPr>
              <a:t> </a:t>
            </a:r>
            <a:r>
              <a:rPr lang="en-US" sz="4200" b="1" dirty="0" err="1" smtClean="0">
                <a:solidFill>
                  <a:schemeClr val="accent3">
                    <a:lumMod val="50000"/>
                  </a:schemeClr>
                </a:solidFill>
                <a:latin typeface="Arial" panose="020B0604020202020204" pitchFamily="34" charset="0"/>
                <a:cs typeface="Arial" panose="020B0604020202020204" pitchFamily="34" charset="0"/>
              </a:rPr>
              <a:t>hồ</a:t>
            </a:r>
            <a:r>
              <a:rPr lang="en-US" sz="4200" dirty="0" smtClean="0">
                <a:latin typeface="Arial" panose="020B0604020202020204" pitchFamily="34" charset="0"/>
                <a:cs typeface="Arial" panose="020B0604020202020204" pitchFamily="34" charset="0"/>
              </a:rPr>
              <a:t>.</a:t>
            </a:r>
          </a:p>
          <a:p>
            <a:pPr marL="342900" indent="-342900">
              <a:lnSpc>
                <a:spcPct val="200000"/>
              </a:lnSpc>
              <a:buAutoNum type="alphaLcPeriod"/>
            </a:pP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Họ</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nhà</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chim</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ríu</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rít</a:t>
            </a:r>
            <a:r>
              <a:rPr lang="en-US" sz="4200" dirty="0" smtClean="0">
                <a:latin typeface="Arial" panose="020B0604020202020204" pitchFamily="34" charset="0"/>
                <a:cs typeface="Arial" panose="020B0604020202020204" pitchFamily="34" charset="0"/>
              </a:rPr>
              <a:t> bay </a:t>
            </a:r>
            <a:r>
              <a:rPr lang="en-US" sz="4200" dirty="0" err="1" smtClean="0">
                <a:latin typeface="Arial" panose="020B0604020202020204" pitchFamily="34" charset="0"/>
                <a:cs typeface="Arial" panose="020B0604020202020204" pitchFamily="34" charset="0"/>
              </a:rPr>
              <a:t>đến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cậu</a:t>
            </a:r>
            <a:r>
              <a:rPr lang="en-US" sz="4200" dirty="0" smtClean="0">
                <a:latin typeface="Arial" panose="020B0604020202020204" pitchFamily="34" charset="0"/>
                <a:cs typeface="Arial" panose="020B0604020202020204" pitchFamily="34" charset="0"/>
              </a:rPr>
              <a:t> </a:t>
            </a:r>
            <a:r>
              <a:rPr lang="en-US" sz="4200" b="1" dirty="0" smtClean="0">
                <a:solidFill>
                  <a:schemeClr val="accent3">
                    <a:lumMod val="50000"/>
                  </a:schemeClr>
                </a:solidFill>
                <a:latin typeface="Arial" panose="020B0604020202020204" pitchFamily="34" charset="0"/>
                <a:cs typeface="Arial" panose="020B0604020202020204" pitchFamily="34" charset="0"/>
              </a:rPr>
              <a:t>ở </a:t>
            </a:r>
            <a:r>
              <a:rPr lang="en-US" sz="4200" b="1" dirty="0" err="1" smtClean="0">
                <a:solidFill>
                  <a:schemeClr val="accent3">
                    <a:lumMod val="50000"/>
                  </a:schemeClr>
                </a:solidFill>
                <a:latin typeface="Arial" panose="020B0604020202020204" pitchFamily="34" charset="0"/>
                <a:cs typeface="Arial" panose="020B0604020202020204" pitchFamily="34" charset="0"/>
              </a:rPr>
              <a:t>những</a:t>
            </a:r>
            <a:r>
              <a:rPr lang="en-US" sz="4200" b="1" dirty="0" smtClean="0">
                <a:solidFill>
                  <a:schemeClr val="accent3">
                    <a:lumMod val="50000"/>
                  </a:schemeClr>
                </a:solidFill>
                <a:latin typeface="Arial" panose="020B0604020202020204" pitchFamily="34" charset="0"/>
                <a:cs typeface="Arial" panose="020B0604020202020204" pitchFamily="34" charset="0"/>
              </a:rPr>
              <a:t> </a:t>
            </a:r>
            <a:r>
              <a:rPr lang="en-US" sz="4200" b="1" dirty="0" err="1" smtClean="0">
                <a:solidFill>
                  <a:schemeClr val="accent3">
                    <a:lumMod val="50000"/>
                  </a:schemeClr>
                </a:solidFill>
                <a:latin typeface="Arial" panose="020B0604020202020204" pitchFamily="34" charset="0"/>
                <a:cs typeface="Arial" panose="020B0604020202020204" pitchFamily="34" charset="0"/>
              </a:rPr>
              <a:t>bụi</a:t>
            </a:r>
            <a:r>
              <a:rPr lang="en-US" sz="4200" b="1" dirty="0" smtClean="0">
                <a:solidFill>
                  <a:schemeClr val="accent3">
                    <a:lumMod val="50000"/>
                  </a:schemeClr>
                </a:solidFill>
                <a:latin typeface="Arial" panose="020B0604020202020204" pitchFamily="34" charset="0"/>
                <a:cs typeface="Arial" panose="020B0604020202020204" pitchFamily="34" charset="0"/>
              </a:rPr>
              <a:t> </a:t>
            </a:r>
            <a:r>
              <a:rPr lang="en-US" sz="4200" b="1" dirty="0" err="1" smtClean="0">
                <a:solidFill>
                  <a:schemeClr val="accent3">
                    <a:lumMod val="50000"/>
                  </a:schemeClr>
                </a:solidFill>
                <a:latin typeface="Arial" panose="020B0604020202020204" pitchFamily="34" charset="0"/>
                <a:cs typeface="Arial" panose="020B0604020202020204" pitchFamily="34" charset="0"/>
              </a:rPr>
              <a:t>cây</a:t>
            </a:r>
            <a:r>
              <a:rPr lang="en-US" sz="4200" b="1" dirty="0" smtClean="0">
                <a:solidFill>
                  <a:schemeClr val="accent3">
                    <a:lumMod val="50000"/>
                  </a:schemeClr>
                </a:solidFill>
                <a:latin typeface="Arial" panose="020B0604020202020204" pitchFamily="34" charset="0"/>
                <a:cs typeface="Arial" panose="020B0604020202020204" pitchFamily="34" charset="0"/>
              </a:rPr>
              <a:t> </a:t>
            </a:r>
            <a:r>
              <a:rPr lang="en-US" sz="4200" b="1" dirty="0" err="1" smtClean="0">
                <a:solidFill>
                  <a:schemeClr val="accent3">
                    <a:lumMod val="50000"/>
                  </a:schemeClr>
                </a:solidFill>
                <a:latin typeface="Arial" panose="020B0604020202020204" pitchFamily="34" charset="0"/>
                <a:cs typeface="Arial" panose="020B0604020202020204" pitchFamily="34" charset="0"/>
              </a:rPr>
              <a:t>quanh</a:t>
            </a:r>
            <a:r>
              <a:rPr lang="en-US" sz="4200" b="1" dirty="0" smtClean="0">
                <a:solidFill>
                  <a:schemeClr val="accent3">
                    <a:lumMod val="50000"/>
                  </a:schemeClr>
                </a:solidFill>
                <a:latin typeface="Arial" panose="020B0604020202020204" pitchFamily="34" charset="0"/>
                <a:cs typeface="Arial" panose="020B0604020202020204" pitchFamily="34" charset="0"/>
              </a:rPr>
              <a:t> </a:t>
            </a:r>
            <a:r>
              <a:rPr lang="en-US" sz="4200" b="1" dirty="0" err="1" smtClean="0">
                <a:solidFill>
                  <a:schemeClr val="accent3">
                    <a:lumMod val="50000"/>
                  </a:schemeClr>
                </a:solidFill>
                <a:latin typeface="Arial" panose="020B0604020202020204" pitchFamily="34" charset="0"/>
                <a:cs typeface="Arial" panose="020B0604020202020204" pitchFamily="34" charset="0"/>
              </a:rPr>
              <a:t>hồ</a:t>
            </a:r>
            <a:r>
              <a:rPr lang="en-US" sz="4200" dirty="0" smtClean="0">
                <a:latin typeface="Arial" panose="020B0604020202020204" pitchFamily="34" charset="0"/>
                <a:cs typeface="Arial" panose="020B0604020202020204" pitchFamily="34" charset="0"/>
              </a:rPr>
              <a:t>.</a:t>
            </a:r>
            <a:endParaRPr lang="en-US" sz="42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1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horizont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6"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649076" y="1842937"/>
            <a:ext cx="418628" cy="497291"/>
          </a:xfrm>
          <a:prstGeom prst="rect">
            <a:avLst/>
          </a:prstGeom>
        </p:spPr>
      </p:pic>
      <p:pic>
        <p:nvPicPr>
          <p:cNvPr id="7"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388614" y="193601"/>
            <a:ext cx="939552" cy="1194978"/>
          </a:xfrm>
          <a:prstGeom prst="rect">
            <a:avLst/>
          </a:prstGeom>
        </p:spPr>
      </p:pic>
      <p:pic>
        <p:nvPicPr>
          <p:cNvPr id="11" name="Picture 2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51"/>
              </a:ext>
            </a:extLst>
          </a:blip>
          <a:srcRect/>
          <a:stretch>
            <a:fillRect/>
          </a:stretch>
        </p:blipFill>
        <p:spPr>
          <a:xfrm>
            <a:off x="1" y="7118858"/>
            <a:ext cx="2666999" cy="3168141"/>
          </a:xfrm>
          <a:prstGeom prst="rect">
            <a:avLst/>
          </a:prstGeom>
        </p:spPr>
      </p:pic>
      <p:pic>
        <p:nvPicPr>
          <p:cNvPr id="12"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2"/>
              </a:ext>
            </a:extLst>
          </a:blip>
          <a:srcRect/>
          <a:stretch>
            <a:fillRect/>
          </a:stretch>
        </p:blipFill>
        <p:spPr>
          <a:xfrm>
            <a:off x="1684975" y="331899"/>
            <a:ext cx="418628" cy="497291"/>
          </a:xfrm>
          <a:prstGeom prst="rect">
            <a:avLst/>
          </a:prstGeom>
        </p:spPr>
      </p:pic>
      <p:pic>
        <p:nvPicPr>
          <p:cNvPr id="13" name="Picture 14"/>
          <p:cNvPicPr>
            <a:picLocks noChangeAspect="1"/>
          </p:cNvPicPr>
          <p:nvPr/>
        </p:nvPicPr>
        <p:blipFill>
          <a:blip r:embed="rId53">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15392400" y="195307"/>
            <a:ext cx="2755449" cy="2585113"/>
          </a:xfrm>
          <a:prstGeom prst="rect">
            <a:avLst/>
          </a:prstGeom>
        </p:spPr>
      </p:pic>
      <p:sp>
        <p:nvSpPr>
          <p:cNvPr id="14" name="TextBox 33"/>
          <p:cNvSpPr txBox="1"/>
          <p:nvPr/>
        </p:nvSpPr>
        <p:spPr>
          <a:xfrm>
            <a:off x="2019752" y="852505"/>
            <a:ext cx="13480710" cy="1107996"/>
          </a:xfrm>
          <a:prstGeom prst="rect">
            <a:avLst/>
          </a:prstGeom>
        </p:spPr>
        <p:txBody>
          <a:bodyPr wrap="square" lIns="0" tIns="0" rIns="0" bIns="0" rtlCol="0" anchor="t">
            <a:spAutoFit/>
          </a:bodyPr>
          <a:lstStyle/>
          <a:p>
            <a:pPr>
              <a:lnSpc>
                <a:spcPct val="150000"/>
              </a:lnSpc>
            </a:pPr>
            <a:r>
              <a:rPr lang="en-US" sz="4800" b="1" i="1" dirty="0" smtClean="0">
                <a:solidFill>
                  <a:srgbClr val="15485B"/>
                </a:solidFill>
                <a:latin typeface="Arial" panose="020B0604020202020204" pitchFamily="34" charset="0"/>
                <a:cs typeface="Arial" panose="020B0604020202020204" pitchFamily="34" charset="0"/>
              </a:rPr>
              <a:t>2. </a:t>
            </a:r>
            <a:r>
              <a:rPr lang="en-US" sz="4800" b="1" i="1" dirty="0" err="1" smtClean="0">
                <a:solidFill>
                  <a:srgbClr val="15485B"/>
                </a:solidFill>
                <a:latin typeface="Arial" panose="020B0604020202020204" pitchFamily="34" charset="0"/>
                <a:cs typeface="Arial" panose="020B0604020202020204" pitchFamily="34" charset="0"/>
              </a:rPr>
              <a:t>Tìm</a:t>
            </a:r>
            <a:r>
              <a:rPr lang="en-US" sz="4800" b="1" i="1" dirty="0" smtClean="0">
                <a:solidFill>
                  <a:srgbClr val="15485B"/>
                </a:solidFill>
                <a:latin typeface="Arial" panose="020B0604020202020204" pitchFamily="34" charset="0"/>
                <a:cs typeface="Arial" panose="020B0604020202020204" pitchFamily="34" charset="0"/>
              </a:rPr>
              <a:t> </a:t>
            </a:r>
            <a:r>
              <a:rPr lang="en-US" sz="4800" b="1" i="1" dirty="0" err="1" smtClean="0">
                <a:solidFill>
                  <a:srgbClr val="15485B"/>
                </a:solidFill>
                <a:latin typeface="Arial" panose="020B0604020202020204" pitchFamily="34" charset="0"/>
                <a:cs typeface="Arial" panose="020B0604020202020204" pitchFamily="34" charset="0"/>
              </a:rPr>
              <a:t>bộ</a:t>
            </a:r>
            <a:r>
              <a:rPr lang="en-US" sz="4800" b="1" i="1" dirty="0" smtClean="0">
                <a:solidFill>
                  <a:srgbClr val="15485B"/>
                </a:solidFill>
                <a:latin typeface="Arial" panose="020B0604020202020204" pitchFamily="34" charset="0"/>
                <a:cs typeface="Arial" panose="020B0604020202020204" pitchFamily="34" charset="0"/>
              </a:rPr>
              <a:t> </a:t>
            </a:r>
            <a:r>
              <a:rPr lang="en-US" sz="4800" b="1" i="1" dirty="0" err="1" smtClean="0">
                <a:solidFill>
                  <a:srgbClr val="15485B"/>
                </a:solidFill>
                <a:latin typeface="Arial" panose="020B0604020202020204" pitchFamily="34" charset="0"/>
                <a:cs typeface="Arial" panose="020B0604020202020204" pitchFamily="34" charset="0"/>
              </a:rPr>
              <a:t>phận</a:t>
            </a:r>
            <a:r>
              <a:rPr lang="en-US" sz="4800" b="1" i="1" dirty="0" smtClean="0">
                <a:solidFill>
                  <a:srgbClr val="15485B"/>
                </a:solidFill>
                <a:latin typeface="Arial" panose="020B0604020202020204" pitchFamily="34" charset="0"/>
                <a:cs typeface="Arial" panose="020B0604020202020204" pitchFamily="34" charset="0"/>
              </a:rPr>
              <a:t> </a:t>
            </a:r>
            <a:r>
              <a:rPr lang="en-US" sz="4800" b="1" i="1" dirty="0" err="1" smtClean="0">
                <a:solidFill>
                  <a:srgbClr val="15485B"/>
                </a:solidFill>
                <a:latin typeface="Arial" panose="020B0604020202020204" pitchFamily="34" charset="0"/>
                <a:cs typeface="Arial" panose="020B0604020202020204" pitchFamily="34" charset="0"/>
              </a:rPr>
              <a:t>câu</a:t>
            </a:r>
            <a:r>
              <a:rPr lang="en-US" sz="4800" b="1" i="1" dirty="0" smtClean="0">
                <a:solidFill>
                  <a:srgbClr val="15485B"/>
                </a:solidFill>
                <a:latin typeface="Arial" panose="020B0604020202020204" pitchFamily="34" charset="0"/>
                <a:cs typeface="Arial" panose="020B0604020202020204" pitchFamily="34" charset="0"/>
              </a:rPr>
              <a:t> </a:t>
            </a:r>
            <a:r>
              <a:rPr lang="en-US" sz="4800" b="1" i="1" dirty="0" err="1" smtClean="0">
                <a:solidFill>
                  <a:srgbClr val="15485B"/>
                </a:solidFill>
                <a:latin typeface="Arial" panose="020B0604020202020204" pitchFamily="34" charset="0"/>
                <a:cs typeface="Arial" panose="020B0604020202020204" pitchFamily="34" charset="0"/>
              </a:rPr>
              <a:t>trả</a:t>
            </a:r>
            <a:r>
              <a:rPr lang="en-US" sz="4800" b="1" i="1" dirty="0" smtClean="0">
                <a:solidFill>
                  <a:srgbClr val="15485B"/>
                </a:solidFill>
                <a:latin typeface="Arial" panose="020B0604020202020204" pitchFamily="34" charset="0"/>
                <a:cs typeface="Arial" panose="020B0604020202020204" pitchFamily="34" charset="0"/>
              </a:rPr>
              <a:t> </a:t>
            </a:r>
            <a:r>
              <a:rPr lang="en-US" sz="4800" b="1" i="1" dirty="0" err="1" smtClean="0">
                <a:solidFill>
                  <a:srgbClr val="15485B"/>
                </a:solidFill>
                <a:latin typeface="Arial" panose="020B0604020202020204" pitchFamily="34" charset="0"/>
                <a:cs typeface="Arial" panose="020B0604020202020204" pitchFamily="34" charset="0"/>
              </a:rPr>
              <a:t>lời</a:t>
            </a:r>
            <a:r>
              <a:rPr lang="en-US" sz="4800" b="1" i="1" dirty="0" smtClean="0">
                <a:solidFill>
                  <a:srgbClr val="15485B"/>
                </a:solidFill>
                <a:latin typeface="Arial" panose="020B0604020202020204" pitchFamily="34" charset="0"/>
                <a:cs typeface="Arial" panose="020B0604020202020204" pitchFamily="34" charset="0"/>
              </a:rPr>
              <a:t> </a:t>
            </a:r>
            <a:r>
              <a:rPr lang="en-US" sz="4800" b="1" i="1" dirty="0" err="1" smtClean="0">
                <a:solidFill>
                  <a:srgbClr val="15485B"/>
                </a:solidFill>
                <a:latin typeface="Arial" panose="020B0604020202020204" pitchFamily="34" charset="0"/>
                <a:cs typeface="Arial" panose="020B0604020202020204" pitchFamily="34" charset="0"/>
              </a:rPr>
              <a:t>cho</a:t>
            </a:r>
            <a:r>
              <a:rPr lang="en-US" sz="4800" b="1" i="1" dirty="0" smtClean="0">
                <a:solidFill>
                  <a:srgbClr val="15485B"/>
                </a:solidFill>
                <a:latin typeface="Arial" panose="020B0604020202020204" pitchFamily="34" charset="0"/>
                <a:cs typeface="Arial" panose="020B0604020202020204" pitchFamily="34" charset="0"/>
              </a:rPr>
              <a:t> </a:t>
            </a:r>
            <a:r>
              <a:rPr lang="en-US" sz="4800" b="1" i="1" dirty="0" err="1" smtClean="0">
                <a:solidFill>
                  <a:srgbClr val="15485B"/>
                </a:solidFill>
                <a:latin typeface="Arial" panose="020B0604020202020204" pitchFamily="34" charset="0"/>
                <a:cs typeface="Arial" panose="020B0604020202020204" pitchFamily="34" charset="0"/>
              </a:rPr>
              <a:t>câu</a:t>
            </a:r>
            <a:r>
              <a:rPr lang="en-US" sz="4800" b="1" i="1" dirty="0" smtClean="0">
                <a:solidFill>
                  <a:srgbClr val="15485B"/>
                </a:solidFill>
                <a:latin typeface="Arial" panose="020B0604020202020204" pitchFamily="34" charset="0"/>
                <a:cs typeface="Arial" panose="020B0604020202020204" pitchFamily="34" charset="0"/>
              </a:rPr>
              <a:t> </a:t>
            </a:r>
            <a:r>
              <a:rPr lang="en-US" sz="4800" b="1" i="1" dirty="0" err="1" smtClean="0">
                <a:solidFill>
                  <a:srgbClr val="15485B"/>
                </a:solidFill>
                <a:latin typeface="Arial" panose="020B0604020202020204" pitchFamily="34" charset="0"/>
                <a:cs typeface="Arial" panose="020B0604020202020204" pitchFamily="34" charset="0"/>
              </a:rPr>
              <a:t>hỏi</a:t>
            </a:r>
            <a:r>
              <a:rPr lang="en-US" sz="4800" b="1" i="1" dirty="0" smtClean="0">
                <a:solidFill>
                  <a:srgbClr val="15485B"/>
                </a:solidFill>
                <a:latin typeface="Arial" panose="020B0604020202020204" pitchFamily="34" charset="0"/>
                <a:cs typeface="Arial" panose="020B0604020202020204" pitchFamily="34" charset="0"/>
              </a:rPr>
              <a:t> Ở </a:t>
            </a:r>
            <a:r>
              <a:rPr lang="en-US" sz="4800" b="1" i="1" dirty="0" err="1" smtClean="0">
                <a:solidFill>
                  <a:srgbClr val="15485B"/>
                </a:solidFill>
                <a:latin typeface="Arial" panose="020B0604020202020204" pitchFamily="34" charset="0"/>
                <a:cs typeface="Arial" panose="020B0604020202020204" pitchFamily="34" charset="0"/>
              </a:rPr>
              <a:t>đâu</a:t>
            </a:r>
            <a:r>
              <a:rPr lang="en-US" sz="4800" b="1" i="1" dirty="0" smtClean="0">
                <a:solidFill>
                  <a:srgbClr val="15485B"/>
                </a:solidFill>
                <a:latin typeface="Arial" panose="020B0604020202020204" pitchFamily="34" charset="0"/>
                <a:cs typeface="Arial" panose="020B0604020202020204" pitchFamily="34" charset="0"/>
              </a:rPr>
              <a:t>?</a:t>
            </a:r>
            <a:endParaRPr lang="en-US" sz="4800" b="1" i="1" dirty="0">
              <a:solidFill>
                <a:srgbClr val="15485B"/>
              </a:solidFill>
              <a:latin typeface="Arial" panose="020B0604020202020204" pitchFamily="34" charset="0"/>
              <a:cs typeface="Arial" panose="020B0604020202020204" pitchFamily="34" charset="0"/>
            </a:endParaRPr>
          </a:p>
        </p:txBody>
      </p:sp>
      <p:sp>
        <p:nvSpPr>
          <p:cNvPr id="15" name="TextBox 14"/>
          <p:cNvSpPr txBox="1"/>
          <p:nvPr/>
        </p:nvSpPr>
        <p:spPr>
          <a:xfrm>
            <a:off x="2019752" y="1947706"/>
            <a:ext cx="8492319" cy="3970318"/>
          </a:xfrm>
          <a:prstGeom prst="rect">
            <a:avLst/>
          </a:prstGeom>
          <a:noFill/>
        </p:spPr>
        <p:txBody>
          <a:bodyPr wrap="square" rtlCol="0">
            <a:spAutoFit/>
          </a:bodyPr>
          <a:lstStyle/>
          <a:p>
            <a:pPr marL="571500" indent="-571500">
              <a:lnSpc>
                <a:spcPct val="200000"/>
              </a:lnSpc>
              <a:buFont typeface="Symbol" panose="05050102010706020507" pitchFamily="18" charset="2"/>
              <a:buChar char="Þ"/>
            </a:pPr>
            <a:r>
              <a:rPr lang="en-US" sz="4200" dirty="0" smtClean="0">
                <a:latin typeface="Arial" panose="020B0604020202020204" pitchFamily="34" charset="0"/>
                <a:cs typeface="Arial" panose="020B0604020202020204" pitchFamily="34" charset="0"/>
              </a:rPr>
              <a:t>a. </a:t>
            </a:r>
            <a:r>
              <a:rPr lang="en-US" sz="4200" b="1" dirty="0" err="1" smtClean="0">
                <a:solidFill>
                  <a:srgbClr val="FF0000"/>
                </a:solidFill>
                <a:latin typeface="Arial" panose="020B0604020202020204" pitchFamily="34" charset="0"/>
                <a:cs typeface="Arial" panose="020B0604020202020204" pitchFamily="34" charset="0"/>
              </a:rPr>
              <a:t>Trên</a:t>
            </a:r>
            <a:r>
              <a:rPr lang="en-US" sz="4200" b="1" dirty="0" smtClean="0">
                <a:solidFill>
                  <a:srgbClr val="FF0000"/>
                </a:solidFill>
                <a:latin typeface="Arial" panose="020B0604020202020204" pitchFamily="34" charset="0"/>
                <a:cs typeface="Arial" panose="020B0604020202020204" pitchFamily="34" charset="0"/>
              </a:rPr>
              <a:t> </a:t>
            </a:r>
            <a:r>
              <a:rPr lang="en-US" sz="4200" b="1" dirty="0" err="1" smtClean="0">
                <a:solidFill>
                  <a:srgbClr val="FF0000"/>
                </a:solidFill>
                <a:latin typeface="Arial" panose="020B0604020202020204" pitchFamily="34" charset="0"/>
                <a:cs typeface="Arial" panose="020B0604020202020204" pitchFamily="34" charset="0"/>
              </a:rPr>
              <a:t>nền</a:t>
            </a:r>
            <a:r>
              <a:rPr lang="en-US" sz="4200" b="1" dirty="0" smtClean="0">
                <a:solidFill>
                  <a:srgbClr val="FF0000"/>
                </a:solidFill>
                <a:latin typeface="Arial" panose="020B0604020202020204" pitchFamily="34" charset="0"/>
                <a:cs typeface="Arial" panose="020B0604020202020204" pitchFamily="34" charset="0"/>
              </a:rPr>
              <a:t> </a:t>
            </a:r>
            <a:r>
              <a:rPr lang="en-US" sz="4200" b="1" dirty="0" err="1" smtClean="0">
                <a:solidFill>
                  <a:srgbClr val="FF0000"/>
                </a:solidFill>
                <a:latin typeface="Arial" panose="020B0604020202020204" pitchFamily="34" charset="0"/>
                <a:cs typeface="Arial" panose="020B0604020202020204" pitchFamily="34" charset="0"/>
              </a:rPr>
              <a:t>trời</a:t>
            </a:r>
            <a:r>
              <a:rPr lang="en-US" sz="4200" b="1" dirty="0" smtClean="0">
                <a:solidFill>
                  <a:srgbClr val="FF0000"/>
                </a:solidFill>
                <a:latin typeface="Arial" panose="020B0604020202020204" pitchFamily="34" charset="0"/>
                <a:cs typeface="Arial" panose="020B0604020202020204" pitchFamily="34" charset="0"/>
              </a:rPr>
              <a:t> </a:t>
            </a:r>
            <a:r>
              <a:rPr lang="en-US" sz="4200" b="1" dirty="0" err="1" smtClean="0">
                <a:solidFill>
                  <a:srgbClr val="FF0000"/>
                </a:solidFill>
                <a:latin typeface="Arial" panose="020B0604020202020204" pitchFamily="34" charset="0"/>
                <a:cs typeface="Arial" panose="020B0604020202020204" pitchFamily="34" charset="0"/>
              </a:rPr>
              <a:t>xanh</a:t>
            </a:r>
            <a:r>
              <a:rPr lang="en-US" sz="4200" b="1" dirty="0" smtClean="0">
                <a:solidFill>
                  <a:srgbClr val="FF0000"/>
                </a:solidFill>
                <a:latin typeface="Arial" panose="020B0604020202020204" pitchFamily="34" charset="0"/>
                <a:cs typeface="Arial" panose="020B0604020202020204" pitchFamily="34" charset="0"/>
              </a:rPr>
              <a:t> </a:t>
            </a:r>
            <a:r>
              <a:rPr lang="en-US" sz="4200" b="1" dirty="0" err="1" smtClean="0">
                <a:solidFill>
                  <a:srgbClr val="FF0000"/>
                </a:solidFill>
                <a:latin typeface="Arial" panose="020B0604020202020204" pitchFamily="34" charset="0"/>
                <a:cs typeface="Arial" panose="020B0604020202020204" pitchFamily="34" charset="0"/>
              </a:rPr>
              <a:t>thẳm</a:t>
            </a:r>
            <a:r>
              <a:rPr lang="en-US" sz="4200" b="1" dirty="0" smtClean="0">
                <a:solidFill>
                  <a:srgbClr val="FF0000"/>
                </a:solidFill>
                <a:latin typeface="Arial" panose="020B0604020202020204" pitchFamily="34" charset="0"/>
                <a:cs typeface="Arial" panose="020B0604020202020204" pitchFamily="34" charset="0"/>
              </a:rPr>
              <a:t>.</a:t>
            </a:r>
          </a:p>
          <a:p>
            <a:pPr marL="571500" indent="-571500">
              <a:lnSpc>
                <a:spcPct val="200000"/>
              </a:lnSpc>
              <a:buFont typeface="Symbol" panose="05050102010706020507" pitchFamily="18" charset="2"/>
              <a:buChar char="Þ"/>
            </a:pPr>
            <a:r>
              <a:rPr lang="en-US" sz="4200" dirty="0" smtClean="0">
                <a:latin typeface="Arial" panose="020B0604020202020204" pitchFamily="34" charset="0"/>
                <a:cs typeface="Arial" panose="020B0604020202020204" pitchFamily="34" charset="0"/>
              </a:rPr>
              <a:t>b. </a:t>
            </a:r>
            <a:r>
              <a:rPr lang="en-US" sz="4200" b="1" dirty="0" err="1" smtClean="0">
                <a:solidFill>
                  <a:srgbClr val="FF0000"/>
                </a:solidFill>
                <a:latin typeface="Arial" panose="020B0604020202020204" pitchFamily="34" charset="0"/>
                <a:cs typeface="Arial" panose="020B0604020202020204" pitchFamily="34" charset="0"/>
              </a:rPr>
              <a:t>Trên</a:t>
            </a:r>
            <a:r>
              <a:rPr lang="en-US" sz="4200" b="1" dirty="0" smtClean="0">
                <a:solidFill>
                  <a:srgbClr val="FF0000"/>
                </a:solidFill>
                <a:latin typeface="Arial" panose="020B0604020202020204" pitchFamily="34" charset="0"/>
                <a:cs typeface="Arial" panose="020B0604020202020204" pitchFamily="34" charset="0"/>
              </a:rPr>
              <a:t> </a:t>
            </a:r>
            <a:r>
              <a:rPr lang="en-US" sz="4200" b="1" dirty="0" err="1" smtClean="0">
                <a:solidFill>
                  <a:srgbClr val="FF0000"/>
                </a:solidFill>
                <a:latin typeface="Arial" panose="020B0604020202020204" pitchFamily="34" charset="0"/>
                <a:cs typeface="Arial" panose="020B0604020202020204" pitchFamily="34" charset="0"/>
              </a:rPr>
              <a:t>mặt</a:t>
            </a:r>
            <a:r>
              <a:rPr lang="en-US" sz="4200" b="1" dirty="0" smtClean="0">
                <a:solidFill>
                  <a:srgbClr val="FF0000"/>
                </a:solidFill>
                <a:latin typeface="Arial" panose="020B0604020202020204" pitchFamily="34" charset="0"/>
                <a:cs typeface="Arial" panose="020B0604020202020204" pitchFamily="34" charset="0"/>
              </a:rPr>
              <a:t> </a:t>
            </a:r>
            <a:r>
              <a:rPr lang="en-US" sz="4200" b="1" dirty="0" err="1" smtClean="0">
                <a:solidFill>
                  <a:srgbClr val="FF0000"/>
                </a:solidFill>
                <a:latin typeface="Arial" panose="020B0604020202020204" pitchFamily="34" charset="0"/>
                <a:cs typeface="Arial" panose="020B0604020202020204" pitchFamily="34" charset="0"/>
              </a:rPr>
              <a:t>hồ</a:t>
            </a:r>
            <a:r>
              <a:rPr lang="en-US" sz="4200" b="1" dirty="0" smtClean="0">
                <a:solidFill>
                  <a:srgbClr val="FF0000"/>
                </a:solidFill>
                <a:latin typeface="Arial" panose="020B0604020202020204" pitchFamily="34" charset="0"/>
                <a:cs typeface="Arial" panose="020B0604020202020204" pitchFamily="34" charset="0"/>
              </a:rPr>
              <a:t>.</a:t>
            </a:r>
          </a:p>
          <a:p>
            <a:pPr marL="571500" indent="-571500">
              <a:lnSpc>
                <a:spcPct val="200000"/>
              </a:lnSpc>
              <a:buFont typeface="Symbol" panose="05050102010706020507" pitchFamily="18" charset="2"/>
              <a:buChar char="Þ"/>
            </a:pPr>
            <a:r>
              <a:rPr lang="en-US" sz="4200" dirty="0" smtClean="0">
                <a:latin typeface="Arial" panose="020B0604020202020204" pitchFamily="34" charset="0"/>
                <a:cs typeface="Arial" panose="020B0604020202020204" pitchFamily="34" charset="0"/>
              </a:rPr>
              <a:t>c. </a:t>
            </a:r>
            <a:r>
              <a:rPr lang="en-US" sz="4200" b="1" dirty="0" err="1" smtClean="0">
                <a:solidFill>
                  <a:srgbClr val="FF0000"/>
                </a:solidFill>
                <a:latin typeface="Arial" panose="020B0604020202020204" pitchFamily="34" charset="0"/>
                <a:cs typeface="Arial" panose="020B0604020202020204" pitchFamily="34" charset="0"/>
              </a:rPr>
              <a:t>Ven</a:t>
            </a:r>
            <a:r>
              <a:rPr lang="en-US" sz="4200" b="1" dirty="0" smtClean="0">
                <a:solidFill>
                  <a:srgbClr val="FF0000"/>
                </a:solidFill>
                <a:latin typeface="Arial" panose="020B0604020202020204" pitchFamily="34" charset="0"/>
                <a:cs typeface="Arial" panose="020B0604020202020204" pitchFamily="34" charset="0"/>
              </a:rPr>
              <a:t> </a:t>
            </a:r>
            <a:r>
              <a:rPr lang="en-US" sz="4200" b="1" dirty="0" err="1" smtClean="0">
                <a:solidFill>
                  <a:srgbClr val="FF0000"/>
                </a:solidFill>
                <a:latin typeface="Arial" panose="020B0604020202020204" pitchFamily="34" charset="0"/>
                <a:cs typeface="Arial" panose="020B0604020202020204" pitchFamily="34" charset="0"/>
              </a:rPr>
              <a:t>hồ</a:t>
            </a:r>
            <a:r>
              <a:rPr lang="en-US" sz="4200" b="1" dirty="0" smtClean="0">
                <a:solidFill>
                  <a:srgbClr val="FF0000"/>
                </a:solidFill>
                <a:latin typeface="Arial" panose="020B0604020202020204" pitchFamily="34" charset="0"/>
                <a:cs typeface="Arial" panose="020B0604020202020204" pitchFamily="34" charset="0"/>
              </a:rPr>
              <a:t>.</a:t>
            </a:r>
          </a:p>
        </p:txBody>
      </p:sp>
      <p:sp>
        <p:nvSpPr>
          <p:cNvPr id="16" name="TextBox 15"/>
          <p:cNvSpPr txBox="1"/>
          <p:nvPr/>
        </p:nvSpPr>
        <p:spPr>
          <a:xfrm>
            <a:off x="2019752" y="1934911"/>
            <a:ext cx="15495997" cy="3970318"/>
          </a:xfrm>
          <a:prstGeom prst="rect">
            <a:avLst/>
          </a:prstGeom>
          <a:noFill/>
        </p:spPr>
        <p:txBody>
          <a:bodyPr wrap="square" rtlCol="0">
            <a:spAutoFit/>
          </a:bodyPr>
          <a:lstStyle/>
          <a:p>
            <a:pPr marL="342900" indent="-342900">
              <a:lnSpc>
                <a:spcPct val="200000"/>
              </a:lnSpc>
              <a:buAutoNum type="alphaLcPeriod"/>
            </a:pPr>
            <a:r>
              <a:rPr lang="en-US" sz="4200" dirty="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Đại</a:t>
            </a:r>
            <a:r>
              <a:rPr lang="en-US" sz="4200" dirty="0" smtClean="0">
                <a:latin typeface="Arial" panose="020B0604020202020204" pitchFamily="34" charset="0"/>
                <a:cs typeface="Arial" panose="020B0604020202020204" pitchFamily="34" charset="0"/>
              </a:rPr>
              <a:t> bang </a:t>
            </a:r>
            <a:r>
              <a:rPr lang="en-US" sz="4200" dirty="0" err="1" smtClean="0">
                <a:latin typeface="Arial" panose="020B0604020202020204" pitchFamily="34" charset="0"/>
                <a:cs typeface="Arial" panose="020B0604020202020204" pitchFamily="34" charset="0"/>
              </a:rPr>
              <a:t>chao</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lượn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trên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nền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trời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xanh</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thẳm</a:t>
            </a:r>
            <a:r>
              <a:rPr lang="en-US" sz="4200" dirty="0" smtClean="0">
                <a:latin typeface="Arial" panose="020B0604020202020204" pitchFamily="34" charset="0"/>
                <a:cs typeface="Arial" panose="020B0604020202020204" pitchFamily="34" charset="0"/>
              </a:rPr>
              <a:t>.</a:t>
            </a:r>
          </a:p>
          <a:p>
            <a:pPr marL="342900" indent="-342900">
              <a:lnSpc>
                <a:spcPct val="200000"/>
              </a:lnSpc>
              <a:buAutoNum type="alphaLcPeriod"/>
            </a:pPr>
            <a:r>
              <a:rPr lang="en-US" sz="4200" dirty="0" err="1" smtClean="0">
                <a:latin typeface="Arial" panose="020B0604020202020204" pitchFamily="34" charset="0"/>
                <a:cs typeface="Arial" panose="020B0604020202020204" pitchFamily="34" charset="0"/>
              </a:rPr>
              <a:t>Trên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mặt</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hồ</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bầy</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thiên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nga</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trắng</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muốt</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đang</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bơi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lội</a:t>
            </a:r>
            <a:r>
              <a:rPr lang="en-US" sz="4200" dirty="0" smtClean="0">
                <a:latin typeface="Arial" panose="020B0604020202020204" pitchFamily="34" charset="0"/>
                <a:cs typeface="Arial" panose="020B0604020202020204" pitchFamily="34" charset="0"/>
              </a:rPr>
              <a:t>.</a:t>
            </a:r>
          </a:p>
          <a:p>
            <a:pPr marL="342900" indent="-342900">
              <a:lnSpc>
                <a:spcPct val="200000"/>
              </a:lnSpc>
              <a:buAutoNum type="alphaLcPeriod"/>
            </a:pPr>
            <a:r>
              <a:rPr lang="en-US" sz="4200" dirty="0" err="1" smtClean="0">
                <a:latin typeface="Arial" panose="020B0604020202020204" pitchFamily="34" charset="0"/>
                <a:cs typeface="Arial" panose="020B0604020202020204" pitchFamily="34" charset="0"/>
              </a:rPr>
              <a:t>Ven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hồ</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những</a:t>
            </a:r>
            <a:r>
              <a:rPr lang="en-US" sz="4200" dirty="0" smtClean="0">
                <a:latin typeface="Arial" panose="020B0604020202020204" pitchFamily="34" charset="0"/>
                <a:cs typeface="Arial" panose="020B0604020202020204" pitchFamily="34" charset="0"/>
              </a:rPr>
              <a:t> con </a:t>
            </a:r>
            <a:r>
              <a:rPr lang="en-US" sz="4200" dirty="0" err="1" smtClean="0">
                <a:latin typeface="Arial" panose="020B0604020202020204" pitchFamily="34" charset="0"/>
                <a:cs typeface="Arial" panose="020B0604020202020204" pitchFamily="34" charset="0"/>
              </a:rPr>
              <a:t>chim</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kơ-púc</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hót</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lên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lanh</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lảnh</a:t>
            </a:r>
            <a:r>
              <a:rPr lang="en-US" sz="4200" dirty="0" smtClean="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1129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1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horizont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6"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473535" y="5143500"/>
            <a:ext cx="3044638" cy="282320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847995" y="8629520"/>
            <a:ext cx="1841799" cy="2261137"/>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443031" y="8629520"/>
            <a:ext cx="1585892" cy="1557058"/>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3845071" y="0"/>
            <a:ext cx="781812" cy="2057400"/>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157623" y="2234639"/>
            <a:ext cx="1901094" cy="3830043"/>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8630262" y="7432845"/>
            <a:ext cx="1902807" cy="2552546"/>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3860115" y="0"/>
            <a:ext cx="1365365" cy="2057400"/>
          </a:xfrm>
          <a:prstGeom prst="rect">
            <a:avLst/>
          </a:prstGeom>
        </p:spPr>
      </p:pic>
      <p:pic>
        <p:nvPicPr>
          <p:cNvPr id="9"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0446535" y="155449"/>
            <a:ext cx="1684391" cy="2749006"/>
          </a:xfrm>
          <a:prstGeom prst="rect">
            <a:avLst/>
          </a:prstGeom>
        </p:spPr>
      </p:pic>
      <p:pic>
        <p:nvPicPr>
          <p:cNvPr id="10" name="Picture 10"/>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7407328" y="-243795"/>
            <a:ext cx="1511612" cy="3662495"/>
          </a:xfrm>
          <a:prstGeom prst="rect">
            <a:avLst/>
          </a:prstGeom>
        </p:spPr>
      </p:pic>
      <p:pic>
        <p:nvPicPr>
          <p:cNvPr id="11" name="Picture 11"/>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3050473" y="8229600"/>
            <a:ext cx="2423062" cy="2057400"/>
          </a:xfrm>
          <a:prstGeom prst="rect">
            <a:avLst/>
          </a:prstGeom>
        </p:spPr>
      </p:pic>
      <p:pic>
        <p:nvPicPr>
          <p:cNvPr id="12" name="Picture 12"/>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17259300" y="2904455"/>
            <a:ext cx="1335440" cy="2057400"/>
          </a:xfrm>
          <a:prstGeom prst="rect">
            <a:avLst/>
          </a:prstGeom>
        </p:spPr>
      </p:pic>
      <p:pic>
        <p:nvPicPr>
          <p:cNvPr id="13" name="Picture 13"/>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16653302" y="160494"/>
            <a:ext cx="1211996" cy="2057400"/>
          </a:xfrm>
          <a:prstGeom prst="rect">
            <a:avLst/>
          </a:prstGeom>
        </p:spPr>
      </p:pic>
      <p:pic>
        <p:nvPicPr>
          <p:cNvPr id="14" name="Picture 14"/>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5970168" y="8925606"/>
            <a:ext cx="2192965" cy="2057400"/>
          </a:xfrm>
          <a:prstGeom prst="rect">
            <a:avLst/>
          </a:prstGeom>
        </p:spPr>
      </p:pic>
      <p:pic>
        <p:nvPicPr>
          <p:cNvPr id="15" name="Picture 15"/>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529313" y="8129178"/>
            <a:ext cx="998774" cy="2057400"/>
          </a:xfrm>
          <a:prstGeom prst="rect">
            <a:avLst/>
          </a:prstGeom>
        </p:spPr>
      </p:pic>
      <p:pic>
        <p:nvPicPr>
          <p:cNvPr id="16" name="Picture 16"/>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xmlns="" r:embed="rId31"/>
              </a:ext>
            </a:extLst>
          </a:blip>
          <a:srcRect/>
          <a:stretch>
            <a:fillRect/>
          </a:stretch>
        </p:blipFill>
        <p:spPr>
          <a:xfrm>
            <a:off x="16321604" y="5596822"/>
            <a:ext cx="2597353" cy="3112297"/>
          </a:xfrm>
          <a:prstGeom prst="rect">
            <a:avLst/>
          </a:prstGeom>
        </p:spPr>
      </p:pic>
      <p:pic>
        <p:nvPicPr>
          <p:cNvPr id="17" name="Picture 17"/>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xmlns="" r:embed="rId33"/>
              </a:ext>
            </a:extLst>
          </a:blip>
          <a:srcRect/>
          <a:stretch>
            <a:fillRect/>
          </a:stretch>
        </p:blipFill>
        <p:spPr>
          <a:xfrm>
            <a:off x="9662397" y="5307449"/>
            <a:ext cx="1568276" cy="2024769"/>
          </a:xfrm>
          <a:prstGeom prst="rect">
            <a:avLst/>
          </a:prstGeom>
        </p:spPr>
      </p:pic>
      <p:pic>
        <p:nvPicPr>
          <p:cNvPr id="18" name="Picture 18"/>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xmlns="" r:embed="rId35"/>
              </a:ext>
            </a:extLst>
          </a:blip>
          <a:srcRect/>
          <a:stretch>
            <a:fillRect/>
          </a:stretch>
        </p:blipFill>
        <p:spPr>
          <a:xfrm>
            <a:off x="11012005" y="7649333"/>
            <a:ext cx="1499439" cy="3853698"/>
          </a:xfrm>
          <a:prstGeom prst="rect">
            <a:avLst/>
          </a:prstGeom>
        </p:spPr>
      </p:pic>
      <p:pic>
        <p:nvPicPr>
          <p:cNvPr id="19" name="Picture 19"/>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xmlns="" r:embed="rId37"/>
              </a:ext>
            </a:extLst>
          </a:blip>
          <a:srcRect/>
          <a:stretch>
            <a:fillRect/>
          </a:stretch>
        </p:blipFill>
        <p:spPr>
          <a:xfrm>
            <a:off x="10446535" y="3246701"/>
            <a:ext cx="2064909" cy="2057400"/>
          </a:xfrm>
          <a:prstGeom prst="rect">
            <a:avLst/>
          </a:prstGeom>
        </p:spPr>
      </p:pic>
      <p:pic>
        <p:nvPicPr>
          <p:cNvPr id="20" name="Picture 20"/>
          <p:cNvPicPr>
            <a:picLocks noChangeAspect="1"/>
          </p:cNvPicPr>
          <p:nvPr/>
        </p:nvPicPr>
        <p:blipFill>
          <a:blip r:embed="rId38">
            <a:extLst>
              <a:ext uri="{28A0092B-C50C-407E-A947-70E740481C1C}">
                <a14:useLocalDpi xmlns:a14="http://schemas.microsoft.com/office/drawing/2010/main" val="0"/>
              </a:ext>
              <a:ext uri="{96DAC541-7B7A-43D3-8B79-37D633B846F1}">
                <asvg:svgBlip xmlns:asvg="http://schemas.microsoft.com/office/drawing/2016/SVG/main" xmlns="" r:embed="rId39"/>
              </a:ext>
            </a:extLst>
          </a:blip>
          <a:srcRect/>
          <a:stretch>
            <a:fillRect/>
          </a:stretch>
        </p:blipFill>
        <p:spPr>
          <a:xfrm>
            <a:off x="1709961" y="6620633"/>
            <a:ext cx="1447661" cy="2057400"/>
          </a:xfrm>
          <a:prstGeom prst="rect">
            <a:avLst/>
          </a:prstGeom>
        </p:spPr>
      </p:pic>
      <p:pic>
        <p:nvPicPr>
          <p:cNvPr id="21" name="Picture 21"/>
          <p:cNvPicPr>
            <a:picLocks noChangeAspect="1"/>
          </p:cNvPicPr>
          <p:nvPr/>
        </p:nvPicPr>
        <p:blipFill>
          <a:blip r:embed="rId40">
            <a:extLst>
              <a:ext uri="{28A0092B-C50C-407E-A947-70E740481C1C}">
                <a14:useLocalDpi xmlns:a14="http://schemas.microsoft.com/office/drawing/2010/main" val="0"/>
              </a:ext>
              <a:ext uri="{96DAC541-7B7A-43D3-8B79-37D633B846F1}">
                <asvg:svgBlip xmlns:asvg="http://schemas.microsoft.com/office/drawing/2016/SVG/main" xmlns="" r:embed="rId41"/>
              </a:ext>
            </a:extLst>
          </a:blip>
          <a:srcRect/>
          <a:stretch>
            <a:fillRect/>
          </a:stretch>
        </p:blipFill>
        <p:spPr>
          <a:xfrm>
            <a:off x="-98847" y="4120272"/>
            <a:ext cx="2255095" cy="2953100"/>
          </a:xfrm>
          <a:prstGeom prst="rect">
            <a:avLst/>
          </a:prstGeom>
        </p:spPr>
      </p:pic>
      <p:pic>
        <p:nvPicPr>
          <p:cNvPr id="22" name="Picture 22"/>
          <p:cNvPicPr>
            <a:picLocks noChangeAspect="1"/>
          </p:cNvPicPr>
          <p:nvPr/>
        </p:nvPicPr>
        <p:blipFill>
          <a:blip r:embed="rId42">
            <a:extLst>
              <a:ext uri="{28A0092B-C50C-407E-A947-70E740481C1C}">
                <a14:useLocalDpi xmlns:a14="http://schemas.microsoft.com/office/drawing/2010/main" val="0"/>
              </a:ext>
              <a:ext uri="{96DAC541-7B7A-43D3-8B79-37D633B846F1}">
                <asvg:svgBlip xmlns:asvg="http://schemas.microsoft.com/office/drawing/2016/SVG/main" xmlns="" r:embed="rId43"/>
              </a:ext>
            </a:extLst>
          </a:blip>
          <a:srcRect/>
          <a:stretch>
            <a:fillRect/>
          </a:stretch>
        </p:blipFill>
        <p:spPr>
          <a:xfrm>
            <a:off x="15010396" y="7073372"/>
            <a:ext cx="1039922" cy="2057400"/>
          </a:xfrm>
          <a:prstGeom prst="rect">
            <a:avLst/>
          </a:prstGeom>
        </p:spPr>
      </p:pic>
      <p:pic>
        <p:nvPicPr>
          <p:cNvPr id="23" name="Picture 23"/>
          <p:cNvPicPr>
            <a:picLocks noChangeAspect="1"/>
          </p:cNvPicPr>
          <p:nvPr/>
        </p:nvPicPr>
        <p:blipFill>
          <a:blip r:embed="rId44">
            <a:extLst>
              <a:ext uri="{28A0092B-C50C-407E-A947-70E740481C1C}">
                <a14:useLocalDpi xmlns:a14="http://schemas.microsoft.com/office/drawing/2010/main" val="0"/>
              </a:ext>
              <a:ext uri="{96DAC541-7B7A-43D3-8B79-37D633B846F1}">
                <asvg:svgBlip xmlns:asvg="http://schemas.microsoft.com/office/drawing/2016/SVG/main" xmlns="" r:embed="rId45"/>
              </a:ext>
            </a:extLst>
          </a:blip>
          <a:srcRect/>
          <a:stretch>
            <a:fillRect/>
          </a:stretch>
        </p:blipFill>
        <p:spPr>
          <a:xfrm>
            <a:off x="12483446" y="6373060"/>
            <a:ext cx="1361625" cy="2057400"/>
          </a:xfrm>
          <a:prstGeom prst="rect">
            <a:avLst/>
          </a:prstGeom>
        </p:spPr>
      </p:pic>
      <p:pic>
        <p:nvPicPr>
          <p:cNvPr id="24" name="Picture 24"/>
          <p:cNvPicPr>
            <a:picLocks noChangeAspect="1"/>
          </p:cNvPicPr>
          <p:nvPr/>
        </p:nvPicPr>
        <p:blipFill>
          <a:blip r:embed="rId46">
            <a:extLst>
              <a:ext uri="{28A0092B-C50C-407E-A947-70E740481C1C}">
                <a14:useLocalDpi xmlns:a14="http://schemas.microsoft.com/office/drawing/2010/main" val="0"/>
              </a:ext>
              <a:ext uri="{96DAC541-7B7A-43D3-8B79-37D633B846F1}">
                <asvg:svgBlip xmlns:asvg="http://schemas.microsoft.com/office/drawing/2016/SVG/main" xmlns="" r:embed="rId47"/>
              </a:ext>
            </a:extLst>
          </a:blip>
          <a:srcRect/>
          <a:stretch>
            <a:fillRect/>
          </a:stretch>
        </p:blipFill>
        <p:spPr>
          <a:xfrm>
            <a:off x="5473535" y="1529952"/>
            <a:ext cx="2493148" cy="3777497"/>
          </a:xfrm>
          <a:prstGeom prst="rect">
            <a:avLst/>
          </a:prstGeom>
        </p:spPr>
      </p:pic>
      <p:pic>
        <p:nvPicPr>
          <p:cNvPr id="25" name="Picture 25"/>
          <p:cNvPicPr>
            <a:picLocks noChangeAspect="1"/>
          </p:cNvPicPr>
          <p:nvPr/>
        </p:nvPicPr>
        <p:blipFill>
          <a:blip r:embed="rId48">
            <a:extLst>
              <a:ext uri="{28A0092B-C50C-407E-A947-70E740481C1C}">
                <a14:useLocalDpi xmlns:a14="http://schemas.microsoft.com/office/drawing/2010/main" val="0"/>
              </a:ext>
              <a:ext uri="{96DAC541-7B7A-43D3-8B79-37D633B846F1}">
                <asvg:svgBlip xmlns:asvg="http://schemas.microsoft.com/office/drawing/2016/SVG/main" xmlns="" r:embed="rId49"/>
              </a:ext>
            </a:extLst>
          </a:blip>
          <a:srcRect/>
          <a:stretch>
            <a:fillRect/>
          </a:stretch>
        </p:blipFill>
        <p:spPr>
          <a:xfrm>
            <a:off x="9144000" y="2904455"/>
            <a:ext cx="875330" cy="2057400"/>
          </a:xfrm>
          <a:prstGeom prst="rect">
            <a:avLst/>
          </a:prstGeom>
        </p:spPr>
      </p:pic>
      <p:pic>
        <p:nvPicPr>
          <p:cNvPr id="26" name="Picture 26"/>
          <p:cNvPicPr>
            <a:picLocks noChangeAspect="1"/>
          </p:cNvPicPr>
          <p:nvPr/>
        </p:nvPicPr>
        <p:blipFill>
          <a:blip r:embed="rId50">
            <a:extLst>
              <a:ext uri="{28A0092B-C50C-407E-A947-70E740481C1C}">
                <a14:useLocalDpi xmlns:a14="http://schemas.microsoft.com/office/drawing/2010/main" val="0"/>
              </a:ext>
              <a:ext uri="{96DAC541-7B7A-43D3-8B79-37D633B846F1}">
                <asvg:svgBlip xmlns:asvg="http://schemas.microsoft.com/office/drawing/2016/SVG/main" xmlns="" r:embed="rId51"/>
              </a:ext>
            </a:extLst>
          </a:blip>
          <a:srcRect/>
          <a:stretch>
            <a:fillRect/>
          </a:stretch>
        </p:blipFill>
        <p:spPr>
          <a:xfrm>
            <a:off x="-446547" y="-596405"/>
            <a:ext cx="3249203" cy="3859744"/>
          </a:xfrm>
          <a:prstGeom prst="rect">
            <a:avLst/>
          </a:prstGeom>
        </p:spPr>
      </p:pic>
      <p:pic>
        <p:nvPicPr>
          <p:cNvPr id="27" name="Picture 27"/>
          <p:cNvPicPr>
            <a:picLocks noChangeAspect="1"/>
          </p:cNvPicPr>
          <p:nvPr/>
        </p:nvPicPr>
        <p:blipFill>
          <a:blip r:embed="rId52">
            <a:extLst>
              <a:ext uri="{28A0092B-C50C-407E-A947-70E740481C1C}">
                <a14:useLocalDpi xmlns:a14="http://schemas.microsoft.com/office/drawing/2010/main" val="0"/>
              </a:ext>
              <a:ext uri="{96DAC541-7B7A-43D3-8B79-37D633B846F1}">
                <asvg:svgBlip xmlns:asvg="http://schemas.microsoft.com/office/drawing/2016/SVG/main" xmlns="" r:embed="rId53"/>
              </a:ext>
            </a:extLst>
          </a:blip>
          <a:srcRect/>
          <a:stretch>
            <a:fillRect/>
          </a:stretch>
        </p:blipFill>
        <p:spPr>
          <a:xfrm>
            <a:off x="12885486" y="2234639"/>
            <a:ext cx="959585" cy="2549621"/>
          </a:xfrm>
          <a:prstGeom prst="rect">
            <a:avLst/>
          </a:prstGeom>
        </p:spPr>
      </p:pic>
      <p:pic>
        <p:nvPicPr>
          <p:cNvPr id="28" name="Picture 28"/>
          <p:cNvPicPr>
            <a:picLocks noChangeAspect="1"/>
          </p:cNvPicPr>
          <p:nvPr/>
        </p:nvPicPr>
        <p:blipFill>
          <a:blip r:embed="rId54">
            <a:extLst>
              <a:ext uri="{28A0092B-C50C-407E-A947-70E740481C1C}">
                <a14:useLocalDpi xmlns:a14="http://schemas.microsoft.com/office/drawing/2010/main" val="0"/>
              </a:ext>
              <a:ext uri="{96DAC541-7B7A-43D3-8B79-37D633B846F1}">
                <asvg:svgBlip xmlns:asvg="http://schemas.microsoft.com/office/drawing/2016/SVG/main" xmlns="" r:embed="rId55"/>
              </a:ext>
            </a:extLst>
          </a:blip>
          <a:srcRect/>
          <a:stretch>
            <a:fillRect/>
          </a:stretch>
        </p:blipFill>
        <p:spPr>
          <a:xfrm>
            <a:off x="13962992" y="4871428"/>
            <a:ext cx="1567365" cy="2057400"/>
          </a:xfrm>
          <a:prstGeom prst="rect">
            <a:avLst/>
          </a:prstGeom>
        </p:spPr>
      </p:pic>
      <p:pic>
        <p:nvPicPr>
          <p:cNvPr id="29" name="Picture 29"/>
          <p:cNvPicPr>
            <a:picLocks noChangeAspect="1"/>
          </p:cNvPicPr>
          <p:nvPr/>
        </p:nvPicPr>
        <p:blipFill>
          <a:blip r:embed="rId56">
            <a:extLst>
              <a:ext uri="{28A0092B-C50C-407E-A947-70E740481C1C}">
                <a14:useLocalDpi xmlns:a14="http://schemas.microsoft.com/office/drawing/2010/main" val="0"/>
              </a:ext>
              <a:ext uri="{96DAC541-7B7A-43D3-8B79-37D633B846F1}">
                <asvg:svgBlip xmlns:asvg="http://schemas.microsoft.com/office/drawing/2016/SVG/main" xmlns="" r:embed="rId57"/>
              </a:ext>
            </a:extLst>
          </a:blip>
          <a:srcRect/>
          <a:stretch>
            <a:fillRect/>
          </a:stretch>
        </p:blipFill>
        <p:spPr>
          <a:xfrm>
            <a:off x="14426519" y="2234639"/>
            <a:ext cx="2027474" cy="2057400"/>
          </a:xfrm>
          <a:prstGeom prst="rect">
            <a:avLst/>
          </a:prstGeom>
        </p:spPr>
      </p:pic>
      <p:grpSp>
        <p:nvGrpSpPr>
          <p:cNvPr id="30" name="Group 30"/>
          <p:cNvGrpSpPr/>
          <p:nvPr/>
        </p:nvGrpSpPr>
        <p:grpSpPr>
          <a:xfrm>
            <a:off x="1377906" y="1885035"/>
            <a:ext cx="16230600" cy="6023138"/>
            <a:chOff x="0" y="0"/>
            <a:chExt cx="3135254" cy="699176"/>
          </a:xfrm>
        </p:grpSpPr>
        <p:sp>
          <p:nvSpPr>
            <p:cNvPr id="31" name="Freeform 31"/>
            <p:cNvSpPr/>
            <p:nvPr/>
          </p:nvSpPr>
          <p:spPr>
            <a:xfrm>
              <a:off x="0" y="0"/>
              <a:ext cx="3135255" cy="699177"/>
            </a:xfrm>
            <a:custGeom>
              <a:avLst/>
              <a:gdLst/>
              <a:ahLst/>
              <a:cxnLst/>
              <a:rect l="l" t="t" r="r" b="b"/>
              <a:pathLst>
                <a:path w="3135255" h="699177">
                  <a:moveTo>
                    <a:pt x="3010794" y="699176"/>
                  </a:moveTo>
                  <a:lnTo>
                    <a:pt x="124460" y="699176"/>
                  </a:lnTo>
                  <a:cubicBezTo>
                    <a:pt x="55880" y="699176"/>
                    <a:pt x="0" y="643296"/>
                    <a:pt x="0" y="574716"/>
                  </a:cubicBezTo>
                  <a:lnTo>
                    <a:pt x="0" y="124460"/>
                  </a:lnTo>
                  <a:cubicBezTo>
                    <a:pt x="0" y="55880"/>
                    <a:pt x="55880" y="0"/>
                    <a:pt x="124460" y="0"/>
                  </a:cubicBezTo>
                  <a:lnTo>
                    <a:pt x="3010795" y="0"/>
                  </a:lnTo>
                  <a:cubicBezTo>
                    <a:pt x="3079374" y="0"/>
                    <a:pt x="3135255" y="55880"/>
                    <a:pt x="3135255" y="124460"/>
                  </a:cubicBezTo>
                  <a:lnTo>
                    <a:pt x="3135255" y="574717"/>
                  </a:lnTo>
                  <a:cubicBezTo>
                    <a:pt x="3135255" y="643297"/>
                    <a:pt x="3079374" y="699177"/>
                    <a:pt x="3010795" y="699177"/>
                  </a:cubicBezTo>
                  <a:close/>
                </a:path>
              </a:pathLst>
            </a:custGeom>
            <a:solidFill>
              <a:srgbClr val="FFFFFF"/>
            </a:solidFill>
          </p:spPr>
        </p:sp>
      </p:grpSp>
      <p:sp>
        <p:nvSpPr>
          <p:cNvPr id="33" name="TextBox 33"/>
          <p:cNvSpPr txBox="1"/>
          <p:nvPr/>
        </p:nvSpPr>
        <p:spPr>
          <a:xfrm>
            <a:off x="5598595" y="2204725"/>
            <a:ext cx="7789225" cy="1538883"/>
          </a:xfrm>
          <a:prstGeom prst="rect">
            <a:avLst/>
          </a:prstGeom>
        </p:spPr>
        <p:txBody>
          <a:bodyPr wrap="square" lIns="0" tIns="0" rIns="0" bIns="0" rtlCol="0" anchor="t">
            <a:spAutoFit/>
          </a:bodyPr>
          <a:lstStyle/>
          <a:p>
            <a:pPr algn="ctr">
              <a:lnSpc>
                <a:spcPts val="11999"/>
              </a:lnSpc>
            </a:pPr>
            <a:r>
              <a:rPr lang="en-US" sz="6400" b="1" dirty="0" smtClean="0">
                <a:solidFill>
                  <a:srgbClr val="15485B"/>
                </a:solidFill>
                <a:latin typeface="Arial" panose="020B0604020202020204" pitchFamily="34" charset="0"/>
                <a:cs typeface="Arial" panose="020B0604020202020204" pitchFamily="34" charset="0"/>
              </a:rPr>
              <a:t>CỦNG CỐ, DẶN DÒ</a:t>
            </a:r>
            <a:endParaRPr lang="en-US" sz="6400" b="1" dirty="0">
              <a:solidFill>
                <a:srgbClr val="15485B"/>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CDBD3"/>
        </a:solidFill>
        <a:effectLst/>
      </p:bgPr>
    </p:bg>
    <p:spTree>
      <p:nvGrpSpPr>
        <p:cNvPr id="1" name=""/>
        <p:cNvGrpSpPr/>
        <p:nvPr/>
      </p:nvGrpSpPr>
      <p:grpSpPr>
        <a:xfrm>
          <a:off x="0" y="0"/>
          <a:ext cx="0" cy="0"/>
          <a:chOff x="0" y="0"/>
          <a:chExt cx="0" cy="0"/>
        </a:xfrm>
      </p:grpSpPr>
      <p:grpSp>
        <p:nvGrpSpPr>
          <p:cNvPr id="2" name="Group 2"/>
          <p:cNvGrpSpPr/>
          <p:nvPr/>
        </p:nvGrpSpPr>
        <p:grpSpPr>
          <a:xfrm>
            <a:off x="14477999" y="9491997"/>
            <a:ext cx="3683598" cy="651129"/>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5485B">
                <a:alpha val="8627"/>
              </a:srgbClr>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486217" y="5872142"/>
            <a:ext cx="3649371" cy="4113564"/>
          </a:xfrm>
          <a:prstGeom prst="rect">
            <a:avLst/>
          </a:prstGeom>
        </p:spPr>
      </p:pic>
      <p:grpSp>
        <p:nvGrpSpPr>
          <p:cNvPr id="5" name="Group 5"/>
          <p:cNvGrpSpPr/>
          <p:nvPr/>
        </p:nvGrpSpPr>
        <p:grpSpPr>
          <a:xfrm>
            <a:off x="587240" y="4862539"/>
            <a:ext cx="2807010" cy="496179"/>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5485B">
                <a:alpha val="8627"/>
              </a:srgbClr>
            </a:solidFill>
          </p:spPr>
        </p:sp>
      </p:gr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33400" y="25891"/>
            <a:ext cx="3429000" cy="5135646"/>
          </a:xfrm>
          <a:prstGeom prst="rect">
            <a:avLst/>
          </a:prstGeom>
        </p:spPr>
      </p:pic>
      <p:sp>
        <p:nvSpPr>
          <p:cNvPr id="9" name="TextBox 9"/>
          <p:cNvSpPr txBox="1"/>
          <p:nvPr/>
        </p:nvSpPr>
        <p:spPr>
          <a:xfrm>
            <a:off x="3068228" y="3200546"/>
            <a:ext cx="13772444" cy="3118674"/>
          </a:xfrm>
          <a:prstGeom prst="rect">
            <a:avLst/>
          </a:prstGeom>
        </p:spPr>
        <p:txBody>
          <a:bodyPr wrap="square" lIns="0" tIns="0" rIns="0" bIns="0" rtlCol="0" anchor="t">
            <a:spAutoFit/>
          </a:bodyPr>
          <a:lstStyle/>
          <a:p>
            <a:pPr algn="ctr">
              <a:lnSpc>
                <a:spcPct val="150000"/>
              </a:lnSpc>
            </a:pPr>
            <a:r>
              <a:rPr lang="en-US" sz="7200" b="1" dirty="0" smtClean="0">
                <a:solidFill>
                  <a:srgbClr val="15485B"/>
                </a:solidFill>
                <a:latin typeface="Arial" panose="020B0604020202020204" pitchFamily="34" charset="0"/>
                <a:cs typeface="Arial" panose="020B0604020202020204" pitchFamily="34" charset="0"/>
              </a:rPr>
              <a:t>HẸN GẶP LẠI CÁC EM </a:t>
            </a:r>
          </a:p>
          <a:p>
            <a:pPr algn="ctr">
              <a:lnSpc>
                <a:spcPct val="150000"/>
              </a:lnSpc>
            </a:pPr>
            <a:r>
              <a:rPr lang="en-US" sz="7200" b="1" dirty="0" smtClean="0">
                <a:solidFill>
                  <a:srgbClr val="15485B"/>
                </a:solidFill>
                <a:latin typeface="Arial" panose="020B0604020202020204" pitchFamily="34" charset="0"/>
                <a:cs typeface="Arial" panose="020B0604020202020204" pitchFamily="34" charset="0"/>
              </a:rPr>
              <a:t>TRONG BÀI HỌC SAU!</a:t>
            </a:r>
            <a:endParaRPr lang="en-US" sz="7200" b="1" dirty="0">
              <a:solidFill>
                <a:srgbClr val="15485B"/>
              </a:solidFill>
              <a:latin typeface="Arial" panose="020B0604020202020204" pitchFamily="34" charset="0"/>
              <a:cs typeface="Arial" panose="020B0604020202020204" pitchFamily="34" charset="0"/>
            </a:endParaRPr>
          </a:p>
        </p:txBody>
      </p:sp>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99187" y="8135553"/>
            <a:ext cx="783116" cy="1122747"/>
          </a:xfrm>
          <a:prstGeom prst="rect">
            <a:avLst/>
          </a:prstGeom>
        </p:spPr>
      </p:pic>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110434" y="2123942"/>
            <a:ext cx="939552" cy="1194978"/>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686839" y="3318920"/>
            <a:ext cx="571572" cy="678974"/>
          </a:xfrm>
          <a:prstGeom prst="rect">
            <a:avLst/>
          </a:prstGeom>
        </p:spPr>
      </p:pic>
    </p:spTree>
    <p:extLst>
      <p:ext uri="{BB962C8B-B14F-4D97-AF65-F5344CB8AC3E}">
        <p14:creationId xmlns:p14="http://schemas.microsoft.com/office/powerpoint/2010/main" val="4260821765"/>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E3D7"/>
        </a:solidFill>
        <a:effectLst/>
      </p:bgPr>
    </p:bg>
    <p:spTree>
      <p:nvGrpSpPr>
        <p:cNvPr id="1" name=""/>
        <p:cNvGrpSpPr/>
        <p:nvPr/>
      </p:nvGrpSpPr>
      <p:grpSpPr>
        <a:xfrm>
          <a:off x="0" y="0"/>
          <a:ext cx="0" cy="0"/>
          <a:chOff x="0" y="0"/>
          <a:chExt cx="0" cy="0"/>
        </a:xfrm>
      </p:grpSpPr>
      <p:grpSp>
        <p:nvGrpSpPr>
          <p:cNvPr id="2" name="Group 2"/>
          <p:cNvGrpSpPr/>
          <p:nvPr/>
        </p:nvGrpSpPr>
        <p:grpSpPr>
          <a:xfrm>
            <a:off x="300725" y="8343900"/>
            <a:ext cx="3886200" cy="1681381"/>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1F1F1"/>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81955" y="6543378"/>
            <a:ext cx="3173606" cy="3601043"/>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70524">
            <a:off x="832059" y="332100"/>
            <a:ext cx="876540" cy="1256689"/>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773400" y="7962900"/>
            <a:ext cx="1306580" cy="1661786"/>
          </a:xfrm>
          <a:prstGeom prst="rect">
            <a:avLst/>
          </a:prstGeom>
        </p:spPr>
      </p:pic>
      <p:sp>
        <p:nvSpPr>
          <p:cNvPr id="9" name="TextBox 9"/>
          <p:cNvSpPr txBox="1"/>
          <p:nvPr/>
        </p:nvSpPr>
        <p:spPr>
          <a:xfrm>
            <a:off x="5105398" y="1692852"/>
            <a:ext cx="7397749" cy="614142"/>
          </a:xfrm>
          <a:prstGeom prst="rect">
            <a:avLst/>
          </a:prstGeom>
        </p:spPr>
        <p:txBody>
          <a:bodyPr lIns="0" tIns="0" rIns="0" bIns="0" rtlCol="0" anchor="t">
            <a:spAutoFit/>
          </a:bodyPr>
          <a:lstStyle/>
          <a:p>
            <a:pPr algn="ctr">
              <a:lnSpc>
                <a:spcPts val="4200"/>
              </a:lnSpc>
              <a:spcBef>
                <a:spcPct val="0"/>
              </a:spcBef>
            </a:pPr>
            <a:r>
              <a:rPr lang="en-US" sz="7200" dirty="0" smtClean="0">
                <a:solidFill>
                  <a:srgbClr val="15485B"/>
                </a:solidFill>
                <a:latin typeface="Arial" panose="020B0604020202020204" pitchFamily="34" charset="0"/>
                <a:cs typeface="Arial" panose="020B0604020202020204" pitchFamily="34" charset="0"/>
              </a:rPr>
              <a:t>BÀI 23</a:t>
            </a:r>
            <a:endParaRPr lang="en-US" sz="7200" dirty="0">
              <a:solidFill>
                <a:srgbClr val="15485B"/>
              </a:solidFill>
              <a:latin typeface="Arial" panose="020B0604020202020204" pitchFamily="34" charset="0"/>
              <a:cs typeface="Arial" panose="020B0604020202020204" pitchFamily="34" charset="0"/>
            </a:endParaRPr>
          </a:p>
        </p:txBody>
      </p:sp>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481955" y="6349116"/>
            <a:ext cx="700262" cy="831846"/>
          </a:xfrm>
          <a:prstGeom prst="rect">
            <a:avLst/>
          </a:prstGeom>
        </p:spPr>
      </p:pic>
      <p:sp>
        <p:nvSpPr>
          <p:cNvPr id="11" name="TextBox 9"/>
          <p:cNvSpPr txBox="1"/>
          <p:nvPr/>
        </p:nvSpPr>
        <p:spPr>
          <a:xfrm>
            <a:off x="6670672" y="3362068"/>
            <a:ext cx="4267200" cy="538609"/>
          </a:xfrm>
          <a:prstGeom prst="rect">
            <a:avLst/>
          </a:prstGeom>
        </p:spPr>
        <p:txBody>
          <a:bodyPr wrap="square" lIns="0" tIns="0" rIns="0" bIns="0" rtlCol="0" anchor="t">
            <a:spAutoFit/>
          </a:bodyPr>
          <a:lstStyle/>
          <a:p>
            <a:pPr algn="ctr">
              <a:lnSpc>
                <a:spcPts val="4200"/>
              </a:lnSpc>
              <a:spcBef>
                <a:spcPct val="0"/>
              </a:spcBef>
            </a:pPr>
            <a:r>
              <a:rPr lang="en-US" sz="6400" b="1" i="1" dirty="0" err="1" smtClean="0">
                <a:solidFill>
                  <a:srgbClr val="15485B"/>
                </a:solidFill>
                <a:latin typeface="Arial" panose="020B0604020202020204" pitchFamily="34" charset="0"/>
                <a:cs typeface="Arial" panose="020B0604020202020204" pitchFamily="34" charset="0"/>
              </a:rPr>
              <a:t>Bài</a:t>
            </a:r>
            <a:r>
              <a:rPr lang="en-US" sz="6400" b="1" i="1" dirty="0" smtClean="0">
                <a:solidFill>
                  <a:srgbClr val="15485B"/>
                </a:solidFill>
                <a:latin typeface="Arial" panose="020B0604020202020204" pitchFamily="34" charset="0"/>
                <a:cs typeface="Arial" panose="020B0604020202020204" pitchFamily="34" charset="0"/>
              </a:rPr>
              <a:t> </a:t>
            </a:r>
            <a:r>
              <a:rPr lang="en-US" sz="6400" b="1" i="1" dirty="0" err="1" smtClean="0">
                <a:solidFill>
                  <a:srgbClr val="15485B"/>
                </a:solidFill>
                <a:latin typeface="Arial" panose="020B0604020202020204" pitchFamily="34" charset="0"/>
                <a:cs typeface="Arial" panose="020B0604020202020204" pitchFamily="34" charset="0"/>
              </a:rPr>
              <a:t>đọc</a:t>
            </a:r>
            <a:r>
              <a:rPr lang="en-US" sz="6400" b="1" i="1" dirty="0" smtClean="0">
                <a:solidFill>
                  <a:srgbClr val="15485B"/>
                </a:solidFill>
                <a:latin typeface="Arial" panose="020B0604020202020204" pitchFamily="34" charset="0"/>
                <a:cs typeface="Arial" panose="020B0604020202020204" pitchFamily="34" charset="0"/>
              </a:rPr>
              <a:t> 2</a:t>
            </a:r>
            <a:endParaRPr lang="en-US" sz="6400" b="1" i="1" dirty="0">
              <a:solidFill>
                <a:srgbClr val="15485B"/>
              </a:solidFill>
              <a:latin typeface="Arial" panose="020B0604020202020204" pitchFamily="34" charset="0"/>
              <a:cs typeface="Arial" panose="020B0604020202020204" pitchFamily="34" charset="0"/>
            </a:endParaRPr>
          </a:p>
        </p:txBody>
      </p:sp>
      <p:sp>
        <p:nvSpPr>
          <p:cNvPr id="12" name="TextBox 9"/>
          <p:cNvSpPr txBox="1"/>
          <p:nvPr/>
        </p:nvSpPr>
        <p:spPr>
          <a:xfrm>
            <a:off x="1248720" y="5627927"/>
            <a:ext cx="16348075" cy="695832"/>
          </a:xfrm>
          <a:prstGeom prst="rect">
            <a:avLst/>
          </a:prstGeom>
        </p:spPr>
        <p:txBody>
          <a:bodyPr wrap="square" lIns="0" tIns="0" rIns="0" bIns="0" rtlCol="0" anchor="t">
            <a:spAutoFit/>
          </a:bodyPr>
          <a:lstStyle/>
          <a:p>
            <a:pPr algn="ctr">
              <a:lnSpc>
                <a:spcPts val="4200"/>
              </a:lnSpc>
              <a:spcBef>
                <a:spcPct val="0"/>
              </a:spcBef>
            </a:pPr>
            <a:r>
              <a:rPr lang="en-US" sz="10000" b="1" dirty="0" smtClean="0">
                <a:solidFill>
                  <a:srgbClr val="15485B"/>
                </a:solidFill>
                <a:latin typeface="Arial" panose="020B0604020202020204" pitchFamily="34" charset="0"/>
                <a:cs typeface="Arial" panose="020B0604020202020204" pitchFamily="34" charset="0"/>
              </a:rPr>
              <a:t>CHIM RỪNG TÂY NGUYÊN</a:t>
            </a:r>
            <a:endParaRPr lang="en-US" sz="10000" b="1" dirty="0">
              <a:solidFill>
                <a:srgbClr val="15485B"/>
              </a:solidFill>
              <a:latin typeface="Arial" panose="020B0604020202020204" pitchFamily="34" charset="0"/>
              <a:cs typeface="Arial" panose="020B0604020202020204" pitchFamily="34" charset="0"/>
            </a:endParaRPr>
          </a:p>
        </p:txBody>
      </p:sp>
      <p:pic>
        <p:nvPicPr>
          <p:cNvPr id="13" name="Picture 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4663836" y="228037"/>
            <a:ext cx="3007480" cy="253010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CDBD3"/>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926178"/>
            <a:ext cx="16230600" cy="4122321"/>
            <a:chOff x="0" y="0"/>
            <a:chExt cx="3135254" cy="1589706"/>
          </a:xfrm>
        </p:grpSpPr>
        <p:sp>
          <p:nvSpPr>
            <p:cNvPr id="3" name="Freeform 3"/>
            <p:cNvSpPr/>
            <p:nvPr/>
          </p:nvSpPr>
          <p:spPr>
            <a:xfrm>
              <a:off x="0" y="0"/>
              <a:ext cx="3135255" cy="1589707"/>
            </a:xfrm>
            <a:custGeom>
              <a:avLst/>
              <a:gdLst/>
              <a:ahLst/>
              <a:cxnLst/>
              <a:rect l="l" t="t" r="r" b="b"/>
              <a:pathLst>
                <a:path w="3135255" h="1589707">
                  <a:moveTo>
                    <a:pt x="3010794" y="1589706"/>
                  </a:moveTo>
                  <a:lnTo>
                    <a:pt x="124460" y="1589706"/>
                  </a:lnTo>
                  <a:cubicBezTo>
                    <a:pt x="55880" y="1589706"/>
                    <a:pt x="0" y="1533826"/>
                    <a:pt x="0" y="1465246"/>
                  </a:cubicBezTo>
                  <a:lnTo>
                    <a:pt x="0" y="124460"/>
                  </a:lnTo>
                  <a:cubicBezTo>
                    <a:pt x="0" y="55880"/>
                    <a:pt x="55880" y="0"/>
                    <a:pt x="124460" y="0"/>
                  </a:cubicBezTo>
                  <a:lnTo>
                    <a:pt x="3010795" y="0"/>
                  </a:lnTo>
                  <a:cubicBezTo>
                    <a:pt x="3079374" y="0"/>
                    <a:pt x="3135255" y="55880"/>
                    <a:pt x="3135255" y="124460"/>
                  </a:cubicBezTo>
                  <a:lnTo>
                    <a:pt x="3135255" y="1465247"/>
                  </a:lnTo>
                  <a:cubicBezTo>
                    <a:pt x="3135255" y="1533827"/>
                    <a:pt x="3079374" y="1589707"/>
                    <a:pt x="3010795" y="1589707"/>
                  </a:cubicBezTo>
                  <a:close/>
                </a:path>
              </a:pathLst>
            </a:custGeom>
            <a:solidFill>
              <a:srgbClr val="FFFFFF"/>
            </a:solidFill>
          </p:spPr>
        </p:sp>
      </p:grpSp>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998215" y="3279359"/>
            <a:ext cx="328962" cy="390776"/>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849981" y="3084838"/>
            <a:ext cx="683674" cy="980178"/>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873445" y="3231432"/>
            <a:ext cx="839592" cy="1067843"/>
          </a:xfrm>
          <a:prstGeom prst="rect">
            <a:avLst/>
          </a:prstGeom>
        </p:spPr>
      </p:pic>
      <p:sp>
        <p:nvSpPr>
          <p:cNvPr id="8" name="TextBox 8"/>
          <p:cNvSpPr txBox="1"/>
          <p:nvPr/>
        </p:nvSpPr>
        <p:spPr>
          <a:xfrm>
            <a:off x="2907998" y="4146216"/>
            <a:ext cx="12800966" cy="1469761"/>
          </a:xfrm>
          <a:prstGeom prst="rect">
            <a:avLst/>
          </a:prstGeom>
        </p:spPr>
        <p:txBody>
          <a:bodyPr lIns="0" tIns="0" rIns="0" bIns="0" rtlCol="0" anchor="t">
            <a:spAutoFit/>
          </a:bodyPr>
          <a:lstStyle/>
          <a:p>
            <a:pPr algn="ctr">
              <a:lnSpc>
                <a:spcPts val="11999"/>
              </a:lnSpc>
            </a:pPr>
            <a:r>
              <a:rPr lang="en-US" sz="9100" b="1" dirty="0" smtClean="0">
                <a:solidFill>
                  <a:srgbClr val="15485B"/>
                </a:solidFill>
                <a:latin typeface="Arial" panose="020B0604020202020204" pitchFamily="34" charset="0"/>
                <a:cs typeface="Arial" panose="020B0604020202020204" pitchFamily="34" charset="0"/>
              </a:rPr>
              <a:t>ĐỌC</a:t>
            </a:r>
            <a:endParaRPr lang="en-US" sz="9100" b="1" dirty="0">
              <a:solidFill>
                <a:srgbClr val="15485B"/>
              </a:solidFill>
              <a:latin typeface="Arial" panose="020B0604020202020204" pitchFamily="34" charset="0"/>
              <a:cs typeface="Arial" panose="020B0604020202020204" pitchFamily="34" charset="0"/>
            </a:endParaRPr>
          </a:p>
        </p:txBody>
      </p:sp>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471971" y="4507338"/>
            <a:ext cx="4123368" cy="5399648"/>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H="1">
            <a:off x="14353744" y="4652456"/>
            <a:ext cx="3680732" cy="5576866"/>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E3D7"/>
        </a:solidFill>
        <a:effectLst/>
      </p:bgPr>
    </p:bg>
    <p:spTree>
      <p:nvGrpSpPr>
        <p:cNvPr id="1" name=""/>
        <p:cNvGrpSpPr/>
        <p:nvPr/>
      </p:nvGrpSpPr>
      <p:grpSpPr>
        <a:xfrm>
          <a:off x="0" y="0"/>
          <a:ext cx="0" cy="0"/>
          <a:chOff x="0" y="0"/>
          <a:chExt cx="0" cy="0"/>
        </a:xfrm>
      </p:grpSpPr>
      <p:grpSp>
        <p:nvGrpSpPr>
          <p:cNvPr id="2" name="Group 2"/>
          <p:cNvGrpSpPr/>
          <p:nvPr/>
        </p:nvGrpSpPr>
        <p:grpSpPr>
          <a:xfrm>
            <a:off x="1028700" y="647700"/>
            <a:ext cx="16230600" cy="9067800"/>
            <a:chOff x="0" y="0"/>
            <a:chExt cx="3135254" cy="1589706"/>
          </a:xfrm>
        </p:grpSpPr>
        <p:sp>
          <p:nvSpPr>
            <p:cNvPr id="3" name="Freeform 3"/>
            <p:cNvSpPr/>
            <p:nvPr/>
          </p:nvSpPr>
          <p:spPr>
            <a:xfrm>
              <a:off x="0" y="0"/>
              <a:ext cx="3135255" cy="1589707"/>
            </a:xfrm>
            <a:custGeom>
              <a:avLst/>
              <a:gdLst/>
              <a:ahLst/>
              <a:cxnLst/>
              <a:rect l="l" t="t" r="r" b="b"/>
              <a:pathLst>
                <a:path w="3135255" h="1589707">
                  <a:moveTo>
                    <a:pt x="3010794" y="1589706"/>
                  </a:moveTo>
                  <a:lnTo>
                    <a:pt x="124460" y="1589706"/>
                  </a:lnTo>
                  <a:cubicBezTo>
                    <a:pt x="55880" y="1589706"/>
                    <a:pt x="0" y="1533826"/>
                    <a:pt x="0" y="1465246"/>
                  </a:cubicBezTo>
                  <a:lnTo>
                    <a:pt x="0" y="124460"/>
                  </a:lnTo>
                  <a:cubicBezTo>
                    <a:pt x="0" y="55880"/>
                    <a:pt x="55880" y="0"/>
                    <a:pt x="124460" y="0"/>
                  </a:cubicBezTo>
                  <a:lnTo>
                    <a:pt x="3010795" y="0"/>
                  </a:lnTo>
                  <a:cubicBezTo>
                    <a:pt x="3079374" y="0"/>
                    <a:pt x="3135255" y="55880"/>
                    <a:pt x="3135255" y="124460"/>
                  </a:cubicBezTo>
                  <a:lnTo>
                    <a:pt x="3135255" y="1465247"/>
                  </a:lnTo>
                  <a:cubicBezTo>
                    <a:pt x="3135255" y="1533827"/>
                    <a:pt x="3079374" y="1589707"/>
                    <a:pt x="3010795" y="1589707"/>
                  </a:cubicBezTo>
                  <a:close/>
                </a:path>
              </a:pathLst>
            </a:custGeom>
            <a:solidFill>
              <a:srgbClr val="FFFFFF"/>
            </a:solidFill>
          </p:spPr>
        </p:sp>
      </p:grpSp>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676400" y="1244221"/>
            <a:ext cx="533400" cy="633629"/>
          </a:xfrm>
          <a:prstGeom prst="rect">
            <a:avLst/>
          </a:prstGeom>
        </p:spPr>
      </p:pic>
      <p:pic>
        <p:nvPicPr>
          <p:cNvPr id="7"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44521">
            <a:off x="16326841" y="8435693"/>
            <a:ext cx="762435" cy="969711"/>
          </a:xfrm>
          <a:prstGeom prst="rect">
            <a:avLst/>
          </a:prstGeom>
        </p:spPr>
      </p:pic>
      <p:sp>
        <p:nvSpPr>
          <p:cNvPr id="11" name="TextBox 11"/>
          <p:cNvSpPr txBox="1"/>
          <p:nvPr/>
        </p:nvSpPr>
        <p:spPr>
          <a:xfrm>
            <a:off x="4876800" y="1130148"/>
            <a:ext cx="9143998" cy="861774"/>
          </a:xfrm>
          <a:prstGeom prst="rect">
            <a:avLst/>
          </a:prstGeom>
        </p:spPr>
        <p:txBody>
          <a:bodyPr wrap="square" lIns="0" tIns="0" rIns="0" bIns="0" rtlCol="0" anchor="t">
            <a:spAutoFit/>
          </a:bodyPr>
          <a:lstStyle/>
          <a:p>
            <a:pPr algn="ctr"/>
            <a:r>
              <a:rPr lang="en-US" sz="5600" b="1" dirty="0" smtClean="0">
                <a:solidFill>
                  <a:srgbClr val="15485B"/>
                </a:solidFill>
                <a:latin typeface="Arial" panose="020B0604020202020204" pitchFamily="34" charset="0"/>
                <a:cs typeface="Arial" panose="020B0604020202020204" pitchFamily="34" charset="0"/>
              </a:rPr>
              <a:t>CHIM RỪNG TÂY NGUYÊN</a:t>
            </a:r>
            <a:endParaRPr lang="en-US" sz="5600" b="1" dirty="0">
              <a:solidFill>
                <a:srgbClr val="15485B"/>
              </a:solidFill>
              <a:latin typeface="Arial" panose="020B0604020202020204" pitchFamily="34" charset="0"/>
              <a:cs typeface="Arial" panose="020B0604020202020204" pitchFamily="34" charset="0"/>
            </a:endParaRPr>
          </a:p>
        </p:txBody>
      </p:sp>
      <p:sp>
        <p:nvSpPr>
          <p:cNvPr id="13" name="TextBox 12"/>
          <p:cNvSpPr txBox="1"/>
          <p:nvPr/>
        </p:nvSpPr>
        <p:spPr>
          <a:xfrm>
            <a:off x="1676400" y="2187624"/>
            <a:ext cx="14934774" cy="6232475"/>
          </a:xfrm>
          <a:prstGeom prst="rect">
            <a:avLst/>
          </a:prstGeom>
          <a:noFill/>
        </p:spPr>
        <p:txBody>
          <a:bodyPr wrap="square" rtlCol="0">
            <a:spAutoFit/>
          </a:bodyPr>
          <a:lstStyle/>
          <a:p>
            <a:pPr marL="742950" indent="-742950" algn="just">
              <a:lnSpc>
                <a:spcPct val="150000"/>
              </a:lnSpc>
              <a:buAutoNum type="arabicPeriod"/>
            </a:pPr>
            <a:r>
              <a:rPr lang="en-US" sz="3800" dirty="0" err="1" smtClean="0">
                <a:latin typeface="Arial" panose="020B0604020202020204" pitchFamily="34" charset="0"/>
                <a:cs typeface="Arial" panose="020B0604020202020204" pitchFamily="34" charset="0"/>
              </a:rPr>
              <a:t>Những</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cơn</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gió</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nhẹ</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làm</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mặt</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nước</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hồ</a:t>
            </a:r>
            <a:r>
              <a:rPr lang="en-US" sz="3800" dirty="0" smtClean="0">
                <a:latin typeface="Arial" panose="020B0604020202020204" pitchFamily="34" charset="0"/>
                <a:cs typeface="Arial" panose="020B0604020202020204" pitchFamily="34" charset="0"/>
              </a:rPr>
              <a:t> Y-</a:t>
            </a:r>
            <a:r>
              <a:rPr lang="en-US" sz="3800" dirty="0" err="1" smtClean="0">
                <a:latin typeface="Arial" panose="020B0604020202020204" pitchFamily="34" charset="0"/>
                <a:cs typeface="Arial" panose="020B0604020202020204" pitchFamily="34" charset="0"/>
              </a:rPr>
              <a:t>rơ</a:t>
            </a:r>
            <a:r>
              <a:rPr lang="en-US" sz="3800" dirty="0" smtClean="0">
                <a:latin typeface="Arial" panose="020B0604020202020204" pitchFamily="34" charset="0"/>
                <a:cs typeface="Arial" panose="020B0604020202020204" pitchFamily="34" charset="0"/>
              </a:rPr>
              <a:t>-</a:t>
            </a:r>
            <a:r>
              <a:rPr lang="en-US" sz="3800" dirty="0" err="1" smtClean="0">
                <a:latin typeface="Arial" panose="020B0604020202020204" pitchFamily="34" charset="0"/>
                <a:cs typeface="Arial" panose="020B0604020202020204" pitchFamily="34" charset="0"/>
              </a:rPr>
              <a:t>pao</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chao</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mình</a:t>
            </a:r>
            <a:r>
              <a:rPr lang="en-US" sz="3800" dirty="0" smtClean="0">
                <a:latin typeface="Arial" panose="020B0604020202020204" pitchFamily="34" charset="0"/>
                <a:cs typeface="Arial" panose="020B0604020202020204" pitchFamily="34" charset="0"/>
              </a:rPr>
              <a:t> rung </a:t>
            </a:r>
            <a:r>
              <a:rPr lang="en-US" sz="3800" dirty="0" err="1" smtClean="0">
                <a:latin typeface="Arial" panose="020B0604020202020204" pitchFamily="34" charset="0"/>
                <a:cs typeface="Arial" panose="020B0604020202020204" pitchFamily="34" charset="0"/>
              </a:rPr>
              <a:t>động</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Bầu</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trời</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trong</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xanh</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soi</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bóng</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xuống</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đáy</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hồ</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mặt</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hồ</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càng</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xanh</a:t>
            </a:r>
            <a:r>
              <a:rPr lang="en-US" sz="3800" dirty="0" smtClean="0">
                <a:latin typeface="Arial" panose="020B0604020202020204" pitchFamily="34" charset="0"/>
                <a:cs typeface="Arial" panose="020B0604020202020204" pitchFamily="34" charset="0"/>
              </a:rPr>
              <a:t> them </a:t>
            </a:r>
            <a:r>
              <a:rPr lang="en-US" sz="3800" dirty="0" err="1" smtClean="0">
                <a:latin typeface="Arial" panose="020B0604020202020204" pitchFamily="34" charset="0"/>
                <a:cs typeface="Arial" panose="020B0604020202020204" pitchFamily="34" charset="0"/>
              </a:rPr>
              <a:t>và</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như</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rộng</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ra</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mênh</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mông</a:t>
            </a:r>
            <a:r>
              <a:rPr lang="en-US" sz="3800" dirty="0" smtClean="0">
                <a:latin typeface="Arial" panose="020B0604020202020204" pitchFamily="34" charset="0"/>
                <a:cs typeface="Arial" panose="020B0604020202020204" pitchFamily="34" charset="0"/>
              </a:rPr>
              <a:t>.</a:t>
            </a:r>
          </a:p>
          <a:p>
            <a:pPr marL="742950" indent="-742950" algn="just">
              <a:lnSpc>
                <a:spcPct val="150000"/>
              </a:lnSpc>
              <a:buAutoNum type="arabicPeriod"/>
            </a:pPr>
            <a:r>
              <a:rPr lang="en-US" sz="3800" dirty="0" err="1" smtClean="0">
                <a:latin typeface="Arial" panose="020B0604020202020204" pitchFamily="34" charset="0"/>
                <a:cs typeface="Arial" panose="020B0604020202020204" pitchFamily="34" charset="0"/>
              </a:rPr>
              <a:t>Nơi</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đây</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cất</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lên</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những</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tiếng</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chim</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ríu</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rít</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Chim</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đại</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bàng</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chân</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vàng</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mỏ</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đỏ</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đang</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chao</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lượn</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bóng</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che</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rợp</a:t>
            </a:r>
            <a:r>
              <a:rPr lang="en-US" sz="3800" dirty="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mặt</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đất</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Mỗi</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lần</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đại</a:t>
            </a:r>
            <a:r>
              <a:rPr lang="en-US" sz="3800" dirty="0" smtClean="0">
                <a:latin typeface="Arial" panose="020B0604020202020204" pitchFamily="34" charset="0"/>
                <a:cs typeface="Arial" panose="020B0604020202020204" pitchFamily="34" charset="0"/>
              </a:rPr>
              <a:t> bang </a:t>
            </a:r>
            <a:r>
              <a:rPr lang="en-US" sz="3800" dirty="0" err="1" smtClean="0">
                <a:latin typeface="Arial" panose="020B0604020202020204" pitchFamily="34" charset="0"/>
                <a:cs typeface="Arial" panose="020B0604020202020204" pitchFamily="34" charset="0"/>
              </a:rPr>
              <a:t>vỗ</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cánh</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lại</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phát</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ra</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những</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tiếng</a:t>
            </a:r>
            <a:r>
              <a:rPr lang="en-US" sz="3800" dirty="0" smtClean="0">
                <a:latin typeface="Arial" panose="020B0604020202020204" pitchFamily="34" charset="0"/>
                <a:cs typeface="Arial" panose="020B0604020202020204" pitchFamily="34" charset="0"/>
              </a:rPr>
              <a:t> vi vu vi </a:t>
            </a:r>
            <a:r>
              <a:rPr lang="en-US" sz="3800" dirty="0" err="1" smtClean="0">
                <a:latin typeface="Arial" panose="020B0604020202020204" pitchFamily="34" charset="0"/>
                <a:cs typeface="Arial" panose="020B0604020202020204" pitchFamily="34" charset="0"/>
              </a:rPr>
              <a:t>vút</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từ</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trên</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nền</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trời</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xanh</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thắm</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giống</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như</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có</a:t>
            </a:r>
            <a:r>
              <a:rPr lang="en-US" sz="3800" dirty="0" smtClean="0">
                <a:latin typeface="Arial" panose="020B0604020202020204" pitchFamily="34" charset="0"/>
                <a:cs typeface="Arial" panose="020B0604020202020204" pitchFamily="34" charset="0"/>
              </a:rPr>
              <a:t> hang </a:t>
            </a:r>
            <a:r>
              <a:rPr lang="en-US" sz="3800" dirty="0" err="1" smtClean="0">
                <a:latin typeface="Arial" panose="020B0604020202020204" pitchFamily="34" charset="0"/>
                <a:cs typeface="Arial" panose="020B0604020202020204" pitchFamily="34" charset="0"/>
              </a:rPr>
              <a:t>trăm</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chiếc</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đàn</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cùng</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hòa</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âm</a:t>
            </a:r>
            <a:r>
              <a:rPr lang="en-US" sz="3800" dirty="0" smtClean="0">
                <a:latin typeface="Arial" panose="020B0604020202020204" pitchFamily="34" charset="0"/>
                <a:cs typeface="Arial" panose="020B0604020202020204" pitchFamily="34" charset="0"/>
              </a:rPr>
              <a:t>.</a:t>
            </a:r>
            <a:endParaRPr lang="en-US" sz="3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Effect transition="in" filter="barn(inVertical)">
                                      <p:cBhvr>
                                        <p:cTn id="13" dur="500"/>
                                        <p:tgtEl>
                                          <p:spTgt spid="1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3">
                                            <p:txEl>
                                              <p:pRg st="1" end="1"/>
                                            </p:txEl>
                                          </p:spTgt>
                                        </p:tgtEl>
                                        <p:attrNameLst>
                                          <p:attrName>style.visibility</p:attrName>
                                        </p:attrNameLst>
                                      </p:cBhvr>
                                      <p:to>
                                        <p:strVal val="visible"/>
                                      </p:to>
                                    </p:set>
                                    <p:animEffect transition="in" filter="barn(inVertical)">
                                      <p:cBhvr>
                                        <p:cTn id="18"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E3D7"/>
        </a:solidFill>
        <a:effectLst/>
      </p:bgPr>
    </p:bg>
    <p:spTree>
      <p:nvGrpSpPr>
        <p:cNvPr id="1" name=""/>
        <p:cNvGrpSpPr/>
        <p:nvPr/>
      </p:nvGrpSpPr>
      <p:grpSpPr>
        <a:xfrm>
          <a:off x="0" y="0"/>
          <a:ext cx="0" cy="0"/>
          <a:chOff x="0" y="0"/>
          <a:chExt cx="0" cy="0"/>
        </a:xfrm>
      </p:grpSpPr>
      <p:grpSp>
        <p:nvGrpSpPr>
          <p:cNvPr id="2" name="Group 2"/>
          <p:cNvGrpSpPr/>
          <p:nvPr/>
        </p:nvGrpSpPr>
        <p:grpSpPr>
          <a:xfrm>
            <a:off x="1028700" y="647700"/>
            <a:ext cx="16230600" cy="9067800"/>
            <a:chOff x="0" y="0"/>
            <a:chExt cx="3135254" cy="1589706"/>
          </a:xfrm>
        </p:grpSpPr>
        <p:sp>
          <p:nvSpPr>
            <p:cNvPr id="3" name="Freeform 3"/>
            <p:cNvSpPr/>
            <p:nvPr/>
          </p:nvSpPr>
          <p:spPr>
            <a:xfrm>
              <a:off x="0" y="0"/>
              <a:ext cx="3135255" cy="1589707"/>
            </a:xfrm>
            <a:custGeom>
              <a:avLst/>
              <a:gdLst/>
              <a:ahLst/>
              <a:cxnLst/>
              <a:rect l="l" t="t" r="r" b="b"/>
              <a:pathLst>
                <a:path w="3135255" h="1589707">
                  <a:moveTo>
                    <a:pt x="3010794" y="1589706"/>
                  </a:moveTo>
                  <a:lnTo>
                    <a:pt x="124460" y="1589706"/>
                  </a:lnTo>
                  <a:cubicBezTo>
                    <a:pt x="55880" y="1589706"/>
                    <a:pt x="0" y="1533826"/>
                    <a:pt x="0" y="1465246"/>
                  </a:cubicBezTo>
                  <a:lnTo>
                    <a:pt x="0" y="124460"/>
                  </a:lnTo>
                  <a:cubicBezTo>
                    <a:pt x="0" y="55880"/>
                    <a:pt x="55880" y="0"/>
                    <a:pt x="124460" y="0"/>
                  </a:cubicBezTo>
                  <a:lnTo>
                    <a:pt x="3010795" y="0"/>
                  </a:lnTo>
                  <a:cubicBezTo>
                    <a:pt x="3079374" y="0"/>
                    <a:pt x="3135255" y="55880"/>
                    <a:pt x="3135255" y="124460"/>
                  </a:cubicBezTo>
                  <a:lnTo>
                    <a:pt x="3135255" y="1465247"/>
                  </a:lnTo>
                  <a:cubicBezTo>
                    <a:pt x="3135255" y="1533827"/>
                    <a:pt x="3079374" y="1589707"/>
                    <a:pt x="3010795" y="1589707"/>
                  </a:cubicBezTo>
                  <a:close/>
                </a:path>
              </a:pathLst>
            </a:custGeom>
            <a:solidFill>
              <a:srgbClr val="FFFFFF"/>
            </a:solidFill>
          </p:spPr>
        </p:sp>
      </p:grpSp>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676400" y="1244221"/>
            <a:ext cx="533400" cy="633629"/>
          </a:xfrm>
          <a:prstGeom prst="rect">
            <a:avLst/>
          </a:prstGeom>
        </p:spPr>
      </p:pic>
      <p:pic>
        <p:nvPicPr>
          <p:cNvPr id="7"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44521">
            <a:off x="16326841" y="8435693"/>
            <a:ext cx="762435" cy="969711"/>
          </a:xfrm>
          <a:prstGeom prst="rect">
            <a:avLst/>
          </a:prstGeom>
        </p:spPr>
      </p:pic>
      <p:sp>
        <p:nvSpPr>
          <p:cNvPr id="11" name="TextBox 11"/>
          <p:cNvSpPr txBox="1"/>
          <p:nvPr/>
        </p:nvSpPr>
        <p:spPr>
          <a:xfrm>
            <a:off x="5048253" y="1130148"/>
            <a:ext cx="9372598" cy="861774"/>
          </a:xfrm>
          <a:prstGeom prst="rect">
            <a:avLst/>
          </a:prstGeom>
        </p:spPr>
        <p:txBody>
          <a:bodyPr wrap="square" lIns="0" tIns="0" rIns="0" bIns="0" rtlCol="0" anchor="t">
            <a:spAutoFit/>
          </a:bodyPr>
          <a:lstStyle/>
          <a:p>
            <a:pPr algn="ctr"/>
            <a:r>
              <a:rPr lang="en-US" sz="5600" b="1" dirty="0" smtClean="0">
                <a:solidFill>
                  <a:srgbClr val="15485B"/>
                </a:solidFill>
                <a:latin typeface="Arial" panose="020B0604020202020204" pitchFamily="34" charset="0"/>
                <a:cs typeface="Arial" panose="020B0604020202020204" pitchFamily="34" charset="0"/>
              </a:rPr>
              <a:t>CHIM RỪNG TÂY NGUYÊN</a:t>
            </a:r>
            <a:endParaRPr lang="en-US" sz="5600" b="1" dirty="0">
              <a:solidFill>
                <a:srgbClr val="15485B"/>
              </a:solidFill>
              <a:latin typeface="Arial" panose="020B0604020202020204" pitchFamily="34" charset="0"/>
              <a:cs typeface="Arial" panose="020B0604020202020204" pitchFamily="34" charset="0"/>
            </a:endParaRPr>
          </a:p>
        </p:txBody>
      </p:sp>
      <p:sp>
        <p:nvSpPr>
          <p:cNvPr id="13" name="TextBox 12"/>
          <p:cNvSpPr txBox="1"/>
          <p:nvPr/>
        </p:nvSpPr>
        <p:spPr>
          <a:xfrm>
            <a:off x="2362202" y="2139914"/>
            <a:ext cx="13563600" cy="5124480"/>
          </a:xfrm>
          <a:prstGeom prst="rect">
            <a:avLst/>
          </a:prstGeom>
          <a:noFill/>
        </p:spPr>
        <p:txBody>
          <a:bodyPr wrap="square" rtlCol="0">
            <a:spAutoFit/>
          </a:bodyPr>
          <a:lstStyle/>
          <a:p>
            <a:pPr algn="just">
              <a:lnSpc>
                <a:spcPct val="150000"/>
              </a:lnSpc>
            </a:pP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Bầy</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thiên</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nga</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trắng</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muốt</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đang</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bơi</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lội</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Những</a:t>
            </a:r>
            <a:r>
              <a:rPr lang="en-US" sz="3800" dirty="0" smtClean="0">
                <a:latin typeface="Arial" panose="020B0604020202020204" pitchFamily="34" charset="0"/>
                <a:cs typeface="Arial" panose="020B0604020202020204" pitchFamily="34" charset="0"/>
              </a:rPr>
              <a:t> con </a:t>
            </a:r>
            <a:r>
              <a:rPr lang="en-US" sz="3800" dirty="0" err="1" smtClean="0">
                <a:latin typeface="Arial" panose="020B0604020202020204" pitchFamily="34" charset="0"/>
                <a:cs typeface="Arial" panose="020B0604020202020204" pitchFamily="34" charset="0"/>
              </a:rPr>
              <a:t>chim</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kơ-púc</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mình</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đỏ</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chót</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và</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nhỏ</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như</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quả</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ớt</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cố</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rườn</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cặp</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mỏ</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thanh</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mảnh</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của</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mình</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hót</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lên</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lanh</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lảnh</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nghe</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như</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tiếng</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sáo</a:t>
            </a:r>
            <a:r>
              <a:rPr lang="en-US" sz="3800" dirty="0" smtClean="0">
                <a:latin typeface="Arial" panose="020B0604020202020204" pitchFamily="34" charset="0"/>
                <a:cs typeface="Arial" panose="020B0604020202020204" pitchFamily="34" charset="0"/>
              </a:rPr>
              <a:t>.</a:t>
            </a:r>
          </a:p>
          <a:p>
            <a:pPr algn="just">
              <a:lnSpc>
                <a:spcPct val="150000"/>
              </a:lnSpc>
            </a:pPr>
            <a:r>
              <a:rPr lang="en-US" sz="3800" dirty="0" smtClean="0">
                <a:latin typeface="Arial" panose="020B0604020202020204" pitchFamily="34" charset="0"/>
                <a:cs typeface="Arial" panose="020B0604020202020204" pitchFamily="34" charset="0"/>
              </a:rPr>
              <a:t>3. </a:t>
            </a:r>
            <a:r>
              <a:rPr lang="en-US" sz="3800" dirty="0" err="1" smtClean="0">
                <a:latin typeface="Arial" panose="020B0604020202020204" pitchFamily="34" charset="0"/>
                <a:cs typeface="Arial" panose="020B0604020202020204" pitchFamily="34" charset="0"/>
              </a:rPr>
              <a:t>Họ</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nhà</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chim</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đủ</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các</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loại</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đủ</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các</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màu</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sắc</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ríu</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rít</a:t>
            </a:r>
            <a:r>
              <a:rPr lang="en-US" sz="3800" dirty="0" smtClean="0">
                <a:latin typeface="Arial" panose="020B0604020202020204" pitchFamily="34" charset="0"/>
                <a:cs typeface="Arial" panose="020B0604020202020204" pitchFamily="34" charset="0"/>
              </a:rPr>
              <a:t> bay </a:t>
            </a:r>
            <a:r>
              <a:rPr lang="en-US" sz="3800" dirty="0" err="1" smtClean="0">
                <a:latin typeface="Arial" panose="020B0604020202020204" pitchFamily="34" charset="0"/>
                <a:cs typeface="Arial" panose="020B0604020202020204" pitchFamily="34" charset="0"/>
              </a:rPr>
              <a:t>đến</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đậu</a:t>
            </a:r>
            <a:r>
              <a:rPr lang="en-US" sz="3800" dirty="0" smtClean="0">
                <a:latin typeface="Arial" panose="020B0604020202020204" pitchFamily="34" charset="0"/>
                <a:cs typeface="Arial" panose="020B0604020202020204" pitchFamily="34" charset="0"/>
              </a:rPr>
              <a:t> ở </a:t>
            </a:r>
            <a:r>
              <a:rPr lang="en-US" sz="3800" dirty="0" err="1" smtClean="0">
                <a:latin typeface="Arial" panose="020B0604020202020204" pitchFamily="34" charset="0"/>
                <a:cs typeface="Arial" panose="020B0604020202020204" pitchFamily="34" charset="0"/>
              </a:rPr>
              <a:t>những</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bụi</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cây</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quanh</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hồ</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tiếng</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hót</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rộn</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vang</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cả</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mặt</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nước</a:t>
            </a:r>
            <a:r>
              <a:rPr lang="en-US" sz="3800" dirty="0" smtClean="0">
                <a:latin typeface="Arial" panose="020B0604020202020204" pitchFamily="34" charset="0"/>
                <a:cs typeface="Arial" panose="020B0604020202020204" pitchFamily="34" charset="0"/>
              </a:rPr>
              <a:t>.</a:t>
            </a:r>
          </a:p>
          <a:p>
            <a:pPr algn="r">
              <a:lnSpc>
                <a:spcPct val="150000"/>
              </a:lnSpc>
            </a:pPr>
            <a:r>
              <a:rPr lang="en-US" sz="2800" b="1" dirty="0" smtClean="0">
                <a:latin typeface="Arial" panose="020B0604020202020204" pitchFamily="34" charset="0"/>
                <a:cs typeface="Arial" panose="020B0604020202020204" pitchFamily="34" charset="0"/>
              </a:rPr>
              <a:t>Theo THIÊN LƯƠNG</a:t>
            </a:r>
            <a:endParaRPr lang="en-US" sz="2800"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8700" y="6667501"/>
            <a:ext cx="16344900" cy="3048006"/>
          </a:xfrm>
          <a:prstGeom prst="rect">
            <a:avLst/>
          </a:prstGeom>
        </p:spPr>
      </p:pic>
    </p:spTree>
    <p:extLst>
      <p:ext uri="{BB962C8B-B14F-4D97-AF65-F5344CB8AC3E}">
        <p14:creationId xmlns:p14="http://schemas.microsoft.com/office/powerpoint/2010/main" val="1681031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arn(inVertical)">
                                      <p:cBhvr>
                                        <p:cTn id="12" dur="500"/>
                                        <p:tgtEl>
                                          <p:spTgt spid="13">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animEffect transition="in" filter="barn(inVertical)">
                                      <p:cBhvr>
                                        <p:cTn id="15" dur="500"/>
                                        <p:tgtEl>
                                          <p:spTgt spid="13">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E3D7"/>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3135254" cy="1589706"/>
          </a:xfrm>
        </p:grpSpPr>
        <p:sp>
          <p:nvSpPr>
            <p:cNvPr id="3" name="Freeform 3"/>
            <p:cNvSpPr/>
            <p:nvPr/>
          </p:nvSpPr>
          <p:spPr>
            <a:xfrm>
              <a:off x="0" y="0"/>
              <a:ext cx="3135255" cy="1589707"/>
            </a:xfrm>
            <a:custGeom>
              <a:avLst/>
              <a:gdLst/>
              <a:ahLst/>
              <a:cxnLst/>
              <a:rect l="l" t="t" r="r" b="b"/>
              <a:pathLst>
                <a:path w="3135255" h="1589707">
                  <a:moveTo>
                    <a:pt x="3010794" y="1589706"/>
                  </a:moveTo>
                  <a:lnTo>
                    <a:pt x="124460" y="1589706"/>
                  </a:lnTo>
                  <a:cubicBezTo>
                    <a:pt x="55880" y="1589706"/>
                    <a:pt x="0" y="1533826"/>
                    <a:pt x="0" y="1465246"/>
                  </a:cubicBezTo>
                  <a:lnTo>
                    <a:pt x="0" y="124460"/>
                  </a:lnTo>
                  <a:cubicBezTo>
                    <a:pt x="0" y="55880"/>
                    <a:pt x="55880" y="0"/>
                    <a:pt x="124460" y="0"/>
                  </a:cubicBezTo>
                  <a:lnTo>
                    <a:pt x="3010795" y="0"/>
                  </a:lnTo>
                  <a:cubicBezTo>
                    <a:pt x="3079374" y="0"/>
                    <a:pt x="3135255" y="55880"/>
                    <a:pt x="3135255" y="124460"/>
                  </a:cubicBezTo>
                  <a:lnTo>
                    <a:pt x="3135255" y="1465247"/>
                  </a:lnTo>
                  <a:cubicBezTo>
                    <a:pt x="3135255" y="1533827"/>
                    <a:pt x="3079374" y="1589707"/>
                    <a:pt x="3010795" y="1589707"/>
                  </a:cubicBezTo>
                  <a:close/>
                </a:path>
              </a:pathLst>
            </a:custGeom>
            <a:solidFill>
              <a:srgbClr val="FFFFFF"/>
            </a:solidFill>
          </p:spPr>
        </p:sp>
      </p:grpSp>
      <p:sp>
        <p:nvSpPr>
          <p:cNvPr id="8" name="TextBox 8"/>
          <p:cNvSpPr txBox="1"/>
          <p:nvPr/>
        </p:nvSpPr>
        <p:spPr>
          <a:xfrm>
            <a:off x="7168344" y="1943100"/>
            <a:ext cx="3951316" cy="615553"/>
          </a:xfrm>
          <a:prstGeom prst="rect">
            <a:avLst/>
          </a:prstGeom>
        </p:spPr>
        <p:txBody>
          <a:bodyPr wrap="square" lIns="0" tIns="0" rIns="0" bIns="0" rtlCol="0" anchor="t">
            <a:spAutoFit/>
          </a:bodyPr>
          <a:lstStyle/>
          <a:p>
            <a:pPr algn="ctr">
              <a:lnSpc>
                <a:spcPts val="4800"/>
              </a:lnSpc>
            </a:pPr>
            <a:r>
              <a:rPr lang="en-US" sz="4800" b="1" dirty="0" smtClean="0">
                <a:solidFill>
                  <a:srgbClr val="FF0000"/>
                </a:solidFill>
                <a:latin typeface="Arial" panose="020B0604020202020204" pitchFamily="34" charset="0"/>
                <a:cs typeface="Arial" panose="020B0604020202020204" pitchFamily="34" charset="0"/>
              </a:rPr>
              <a:t>CHÚ THÍCH</a:t>
            </a:r>
            <a:endParaRPr lang="en-US" sz="4800" b="1" dirty="0">
              <a:solidFill>
                <a:srgbClr val="FF0000"/>
              </a:solidFill>
              <a:latin typeface="Arial" panose="020B0604020202020204" pitchFamily="34" charset="0"/>
              <a:cs typeface="Arial" panose="020B0604020202020204" pitchFamily="34" charset="0"/>
            </a:endParaRPr>
          </a:p>
        </p:txBody>
      </p:sp>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825624" y="942469"/>
            <a:ext cx="939552" cy="1194978"/>
          </a:xfrm>
          <a:prstGeom prst="rect">
            <a:avLst/>
          </a:prstGeom>
        </p:spPr>
      </p:pic>
      <p:pic>
        <p:nvPicPr>
          <p:cNvPr id="10" name="Picture 1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295400" y="8039100"/>
            <a:ext cx="609600" cy="724148"/>
          </a:xfrm>
          <a:prstGeom prst="rect">
            <a:avLst/>
          </a:prstGeom>
        </p:spPr>
      </p:pic>
      <p:pic>
        <p:nvPicPr>
          <p:cNvPr id="11" name="Picture 11"/>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5925800" y="7477726"/>
            <a:ext cx="783116" cy="1122747"/>
          </a:xfrm>
          <a:prstGeom prst="rect">
            <a:avLst/>
          </a:prstGeom>
        </p:spPr>
      </p:pic>
      <p:sp>
        <p:nvSpPr>
          <p:cNvPr id="12" name="TextBox 11"/>
          <p:cNvSpPr txBox="1"/>
          <p:nvPr/>
        </p:nvSpPr>
        <p:spPr>
          <a:xfrm>
            <a:off x="1905000" y="2726754"/>
            <a:ext cx="15082204" cy="4524315"/>
          </a:xfrm>
          <a:prstGeom prst="rect">
            <a:avLst/>
          </a:prstGeom>
          <a:noFill/>
        </p:spPr>
        <p:txBody>
          <a:bodyPr wrap="square" rtlCol="0">
            <a:spAutoFit/>
          </a:bodyPr>
          <a:lstStyle/>
          <a:p>
            <a:pPr marL="285750" indent="-285750">
              <a:lnSpc>
                <a:spcPct val="200000"/>
              </a:lnSpc>
              <a:buFontTx/>
              <a:buChar char="-"/>
            </a:pPr>
            <a:r>
              <a:rPr lang="en-US" sz="4800" b="1" dirty="0" err="1" smtClean="0">
                <a:latin typeface="Arial" panose="020B0604020202020204" pitchFamily="34" charset="0"/>
                <a:cs typeface="Arial" panose="020B0604020202020204" pitchFamily="34" charset="0"/>
              </a:rPr>
              <a:t>Rợp</a:t>
            </a:r>
            <a:r>
              <a:rPr lang="en-US" sz="4800" b="1" dirty="0" smtClean="0">
                <a:latin typeface="Arial" panose="020B0604020202020204" pitchFamily="34" charset="0"/>
                <a:cs typeface="Arial" panose="020B0604020202020204" pitchFamily="34" charset="0"/>
              </a:rPr>
              <a:t>: </a:t>
            </a:r>
            <a:r>
              <a:rPr lang="en-US" sz="4800" dirty="0" smtClean="0">
                <a:latin typeface="Arial" panose="020B0604020202020204" pitchFamily="34" charset="0"/>
                <a:cs typeface="Arial" panose="020B0604020202020204" pitchFamily="34" charset="0"/>
              </a:rPr>
              <a:t>(</a:t>
            </a:r>
            <a:r>
              <a:rPr lang="en-US" sz="4800" dirty="0" err="1" smtClean="0">
                <a:latin typeface="Arial" panose="020B0604020202020204" pitchFamily="34" charset="0"/>
                <a:cs typeface="Arial" panose="020B0604020202020204" pitchFamily="34" charset="0"/>
              </a:rPr>
              <a:t>bóng</a:t>
            </a:r>
            <a:r>
              <a:rPr lang="en-US" sz="4800" dirty="0" smtClean="0">
                <a:latin typeface="Arial" panose="020B0604020202020204" pitchFamily="34" charset="0"/>
                <a:cs typeface="Arial" panose="020B0604020202020204" pitchFamily="34" charset="0"/>
              </a:rPr>
              <a:t> </a:t>
            </a:r>
            <a:r>
              <a:rPr lang="en-US" sz="4800" dirty="0" err="1" smtClean="0">
                <a:latin typeface="Arial" panose="020B0604020202020204" pitchFamily="34" charset="0"/>
                <a:cs typeface="Arial" panose="020B0604020202020204" pitchFamily="34" charset="0"/>
              </a:rPr>
              <a:t>che</a:t>
            </a:r>
            <a:r>
              <a:rPr lang="en-US" sz="4800" dirty="0" smtClean="0">
                <a:latin typeface="Arial" panose="020B0604020202020204" pitchFamily="34" charset="0"/>
                <a:cs typeface="Arial" panose="020B0604020202020204" pitchFamily="34" charset="0"/>
              </a:rPr>
              <a:t>) </a:t>
            </a:r>
            <a:r>
              <a:rPr lang="en-US" sz="4800" dirty="0" err="1" smtClean="0">
                <a:latin typeface="Arial" panose="020B0604020202020204" pitchFamily="34" charset="0"/>
                <a:cs typeface="Arial" panose="020B0604020202020204" pitchFamily="34" charset="0"/>
              </a:rPr>
              <a:t>kín</a:t>
            </a:r>
            <a:endParaRPr lang="en-US" sz="4800" dirty="0" smtClean="0">
              <a:latin typeface="Arial" panose="020B0604020202020204" pitchFamily="34" charset="0"/>
              <a:cs typeface="Arial" panose="020B0604020202020204" pitchFamily="34" charset="0"/>
            </a:endParaRPr>
          </a:p>
          <a:p>
            <a:pPr marL="285750" indent="-285750">
              <a:lnSpc>
                <a:spcPct val="200000"/>
              </a:lnSpc>
              <a:buFontTx/>
              <a:buChar char="-"/>
            </a:pPr>
            <a:r>
              <a:rPr lang="en-US" sz="4800" b="1" dirty="0" err="1" smtClean="0">
                <a:latin typeface="Arial" panose="020B0604020202020204" pitchFamily="34" charset="0"/>
                <a:cs typeface="Arial" panose="020B0604020202020204" pitchFamily="34" charset="0"/>
              </a:rPr>
              <a:t>Hòa</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âm</a:t>
            </a:r>
            <a:r>
              <a:rPr lang="en-US" sz="4800" b="1" dirty="0" smtClean="0">
                <a:latin typeface="Arial" panose="020B0604020202020204" pitchFamily="34" charset="0"/>
                <a:cs typeface="Arial" panose="020B0604020202020204" pitchFamily="34" charset="0"/>
              </a:rPr>
              <a:t>: </a:t>
            </a:r>
            <a:r>
              <a:rPr lang="en-US" sz="4800" dirty="0" err="1" smtClean="0">
                <a:latin typeface="Arial" panose="020B0604020202020204" pitchFamily="34" charset="0"/>
                <a:cs typeface="Arial" panose="020B0604020202020204" pitchFamily="34" charset="0"/>
              </a:rPr>
              <a:t>phối</a:t>
            </a:r>
            <a:r>
              <a:rPr lang="en-US" sz="4800" dirty="0" smtClean="0">
                <a:latin typeface="Arial" panose="020B0604020202020204" pitchFamily="34" charset="0"/>
                <a:cs typeface="Arial" panose="020B0604020202020204" pitchFamily="34" charset="0"/>
              </a:rPr>
              <a:t> </a:t>
            </a:r>
            <a:r>
              <a:rPr lang="en-US" sz="4800" dirty="0" err="1" smtClean="0">
                <a:latin typeface="Arial" panose="020B0604020202020204" pitchFamily="34" charset="0"/>
                <a:cs typeface="Arial" panose="020B0604020202020204" pitchFamily="34" charset="0"/>
              </a:rPr>
              <a:t>hợp</a:t>
            </a:r>
            <a:r>
              <a:rPr lang="en-US" sz="4800" dirty="0" smtClean="0">
                <a:latin typeface="Arial" panose="020B0604020202020204" pitchFamily="34" charset="0"/>
                <a:cs typeface="Arial" panose="020B0604020202020204" pitchFamily="34" charset="0"/>
              </a:rPr>
              <a:t> </a:t>
            </a:r>
            <a:r>
              <a:rPr lang="en-US" sz="4800" dirty="0" err="1" smtClean="0">
                <a:latin typeface="Arial" panose="020B0604020202020204" pitchFamily="34" charset="0"/>
                <a:cs typeface="Arial" panose="020B0604020202020204" pitchFamily="34" charset="0"/>
              </a:rPr>
              <a:t>nhiều</a:t>
            </a:r>
            <a:r>
              <a:rPr lang="en-US" sz="4800" dirty="0" smtClean="0">
                <a:latin typeface="Arial" panose="020B0604020202020204" pitchFamily="34" charset="0"/>
                <a:cs typeface="Arial" panose="020B0604020202020204" pitchFamily="34" charset="0"/>
              </a:rPr>
              <a:t> </a:t>
            </a:r>
            <a:r>
              <a:rPr lang="en-US" sz="4800" dirty="0" err="1" smtClean="0">
                <a:latin typeface="Arial" panose="020B0604020202020204" pitchFamily="34" charset="0"/>
                <a:cs typeface="Arial" panose="020B0604020202020204" pitchFamily="34" charset="0"/>
              </a:rPr>
              <a:t>âm</a:t>
            </a:r>
            <a:r>
              <a:rPr lang="en-US" sz="4800" dirty="0" smtClean="0">
                <a:latin typeface="Arial" panose="020B0604020202020204" pitchFamily="34" charset="0"/>
                <a:cs typeface="Arial" panose="020B0604020202020204" pitchFamily="34" charset="0"/>
              </a:rPr>
              <a:t> </a:t>
            </a:r>
            <a:r>
              <a:rPr lang="en-US" sz="4800" dirty="0" err="1" smtClean="0">
                <a:latin typeface="Arial" panose="020B0604020202020204" pitchFamily="34" charset="0"/>
                <a:cs typeface="Arial" panose="020B0604020202020204" pitchFamily="34" charset="0"/>
              </a:rPr>
              <a:t>thanh</a:t>
            </a:r>
            <a:r>
              <a:rPr lang="en-US" sz="4800" dirty="0" smtClean="0">
                <a:latin typeface="Arial" panose="020B0604020202020204" pitchFamily="34" charset="0"/>
                <a:cs typeface="Arial" panose="020B0604020202020204" pitchFamily="34" charset="0"/>
              </a:rPr>
              <a:t> </a:t>
            </a:r>
            <a:r>
              <a:rPr lang="en-US" sz="4800" dirty="0" err="1" smtClean="0">
                <a:latin typeface="Arial" panose="020B0604020202020204" pitchFamily="34" charset="0"/>
                <a:cs typeface="Arial" panose="020B0604020202020204" pitchFamily="34" charset="0"/>
              </a:rPr>
              <a:t>với</a:t>
            </a:r>
            <a:r>
              <a:rPr lang="en-US" sz="4800" dirty="0" smtClean="0">
                <a:latin typeface="Arial" panose="020B0604020202020204" pitchFamily="34" charset="0"/>
                <a:cs typeface="Arial" panose="020B0604020202020204" pitchFamily="34" charset="0"/>
              </a:rPr>
              <a:t> </a:t>
            </a:r>
            <a:r>
              <a:rPr lang="en-US" sz="4800" dirty="0" err="1" smtClean="0">
                <a:latin typeface="Arial" panose="020B0604020202020204" pitchFamily="34" charset="0"/>
                <a:cs typeface="Arial" panose="020B0604020202020204" pitchFamily="34" charset="0"/>
              </a:rPr>
              <a:t>nhau</a:t>
            </a:r>
            <a:r>
              <a:rPr lang="en-US" sz="4800" dirty="0" smtClean="0">
                <a:latin typeface="Arial" panose="020B0604020202020204" pitchFamily="34" charset="0"/>
                <a:cs typeface="Arial" panose="020B0604020202020204" pitchFamily="34" charset="0"/>
              </a:rPr>
              <a:t> </a:t>
            </a:r>
            <a:r>
              <a:rPr lang="en-US" sz="4800" dirty="0" err="1" smtClean="0">
                <a:latin typeface="Arial" panose="020B0604020202020204" pitchFamily="34" charset="0"/>
                <a:cs typeface="Arial" panose="020B0604020202020204" pitchFamily="34" charset="0"/>
              </a:rPr>
              <a:t>cùng</a:t>
            </a:r>
            <a:r>
              <a:rPr lang="en-US" sz="4800" dirty="0" smtClean="0">
                <a:latin typeface="Arial" panose="020B0604020202020204" pitchFamily="34" charset="0"/>
                <a:cs typeface="Arial" panose="020B0604020202020204" pitchFamily="34" charset="0"/>
              </a:rPr>
              <a:t> </a:t>
            </a:r>
            <a:r>
              <a:rPr lang="en-US" sz="4800" dirty="0" err="1" smtClean="0">
                <a:latin typeface="Arial" panose="020B0604020202020204" pitchFamily="34" charset="0"/>
                <a:cs typeface="Arial" panose="020B0604020202020204" pitchFamily="34" charset="0"/>
              </a:rPr>
              <a:t>lúc</a:t>
            </a:r>
            <a:r>
              <a:rPr lang="en-US" sz="4800" dirty="0" smtClean="0">
                <a:latin typeface="Arial" panose="020B0604020202020204" pitchFamily="34" charset="0"/>
                <a:cs typeface="Arial" panose="020B0604020202020204" pitchFamily="34" charset="0"/>
              </a:rPr>
              <a:t>.</a:t>
            </a:r>
          </a:p>
          <a:p>
            <a:pPr marL="285750" indent="-285750">
              <a:lnSpc>
                <a:spcPct val="200000"/>
              </a:lnSpc>
              <a:buFontTx/>
              <a:buChar char="-"/>
            </a:pPr>
            <a:r>
              <a:rPr lang="en-US" sz="4800" b="1" dirty="0" err="1" smtClean="0">
                <a:latin typeface="Arial" panose="020B0604020202020204" pitchFamily="34" charset="0"/>
                <a:cs typeface="Arial" panose="020B0604020202020204" pitchFamily="34" charset="0"/>
              </a:rPr>
              <a:t>Thanh</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mảnh</a:t>
            </a:r>
            <a:r>
              <a:rPr lang="en-US" sz="4800" b="1" dirty="0" smtClean="0">
                <a:latin typeface="Arial" panose="020B0604020202020204" pitchFamily="34" charset="0"/>
                <a:cs typeface="Arial" panose="020B0604020202020204" pitchFamily="34" charset="0"/>
              </a:rPr>
              <a:t>: </a:t>
            </a:r>
            <a:r>
              <a:rPr lang="en-US" sz="4800" dirty="0" smtClean="0">
                <a:latin typeface="Arial" panose="020B0604020202020204" pitchFamily="34" charset="0"/>
                <a:cs typeface="Arial" panose="020B0604020202020204" pitchFamily="34" charset="0"/>
              </a:rPr>
              <a:t>thon </a:t>
            </a:r>
            <a:r>
              <a:rPr lang="en-US" sz="4800" dirty="0" err="1" smtClean="0">
                <a:latin typeface="Arial" panose="020B0604020202020204" pitchFamily="34" charset="0"/>
                <a:cs typeface="Arial" panose="020B0604020202020204" pitchFamily="34" charset="0"/>
              </a:rPr>
              <a:t>thả</a:t>
            </a:r>
            <a:r>
              <a:rPr lang="en-US" sz="4800" dirty="0" smtClean="0">
                <a:latin typeface="Arial" panose="020B0604020202020204" pitchFamily="34" charset="0"/>
                <a:cs typeface="Arial" panose="020B0604020202020204" pitchFamily="34" charset="0"/>
              </a:rPr>
              <a:t>, </a:t>
            </a:r>
            <a:r>
              <a:rPr lang="en-US" sz="4800" dirty="0" err="1" smtClean="0">
                <a:latin typeface="Arial" panose="020B0604020202020204" pitchFamily="34" charset="0"/>
                <a:cs typeface="Arial" panose="020B0604020202020204" pitchFamily="34" charset="0"/>
              </a:rPr>
              <a:t>xinh</a:t>
            </a:r>
            <a:r>
              <a:rPr lang="en-US" sz="4800" dirty="0" smtClean="0">
                <a:latin typeface="Arial" panose="020B0604020202020204" pitchFamily="34" charset="0"/>
                <a:cs typeface="Arial" panose="020B0604020202020204" pitchFamily="34" charset="0"/>
              </a:rPr>
              <a:t> </a:t>
            </a:r>
            <a:r>
              <a:rPr lang="en-US" sz="4800" dirty="0" err="1" smtClean="0">
                <a:latin typeface="Arial" panose="020B0604020202020204" pitchFamily="34" charset="0"/>
                <a:cs typeface="Arial" panose="020B0604020202020204" pitchFamily="34" charset="0"/>
              </a:rPr>
              <a:t>xắn</a:t>
            </a:r>
            <a:endParaRPr lang="en-US" sz="4800" dirty="0">
              <a:latin typeface="Arial" panose="020B0604020202020204" pitchFamily="34" charset="0"/>
              <a:cs typeface="Arial" panose="020B0604020202020204" pitchFamily="34" charset="0"/>
            </a:endParaRPr>
          </a:p>
        </p:txBody>
      </p:sp>
      <p:pic>
        <p:nvPicPr>
          <p:cNvPr id="14" name="Picture 14"/>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2884933" y="6349762"/>
            <a:ext cx="5403067" cy="30854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 calcmode="lin" valueType="num">
                                      <p:cBhvr>
                                        <p:cTn id="13"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1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2">
                                            <p:txEl>
                                              <p:pRg st="1" end="1"/>
                                            </p:txEl>
                                          </p:spTgt>
                                        </p:tgtEl>
                                        <p:attrNameLst>
                                          <p:attrName>style.visibility</p:attrName>
                                        </p:attrNameLst>
                                      </p:cBhvr>
                                      <p:to>
                                        <p:strVal val="visible"/>
                                      </p:to>
                                    </p:set>
                                    <p:anim calcmode="lin" valueType="num">
                                      <p:cBhvr>
                                        <p:cTn id="20" dur="500" fill="hold"/>
                                        <p:tgtEl>
                                          <p:spTgt spid="12">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12">
                                            <p:txEl>
                                              <p:pRg st="1" end="1"/>
                                            </p:txEl>
                                          </p:spTgt>
                                        </p:tgtEl>
                                        <p:attrNameLst>
                                          <p:attrName>ppt_h</p:attrName>
                                        </p:attrNameLst>
                                      </p:cBhvr>
                                      <p:tavLst>
                                        <p:tav tm="0">
                                          <p:val>
                                            <p:fltVal val="0"/>
                                          </p:val>
                                        </p:tav>
                                        <p:tav tm="100000">
                                          <p:val>
                                            <p:strVal val="#ppt_h"/>
                                          </p:val>
                                        </p:tav>
                                      </p:tavLst>
                                    </p:anim>
                                    <p:animEffect transition="in" filter="fade">
                                      <p:cBhvr>
                                        <p:cTn id="22" dur="500"/>
                                        <p:tgtEl>
                                          <p:spTgt spid="1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2">
                                            <p:txEl>
                                              <p:pRg st="2" end="2"/>
                                            </p:txEl>
                                          </p:spTgt>
                                        </p:tgtEl>
                                        <p:attrNameLst>
                                          <p:attrName>style.visibility</p:attrName>
                                        </p:attrNameLst>
                                      </p:cBhvr>
                                      <p:to>
                                        <p:strVal val="visible"/>
                                      </p:to>
                                    </p:set>
                                    <p:anim calcmode="lin" valueType="num">
                                      <p:cBhvr>
                                        <p:cTn id="27" dur="500" fill="hold"/>
                                        <p:tgtEl>
                                          <p:spTgt spid="12">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12">
                                            <p:txEl>
                                              <p:pRg st="2" end="2"/>
                                            </p:txEl>
                                          </p:spTgt>
                                        </p:tgtEl>
                                        <p:attrNameLst>
                                          <p:attrName>ppt_h</p:attrName>
                                        </p:attrNameLst>
                                      </p:cBhvr>
                                      <p:tavLst>
                                        <p:tav tm="0">
                                          <p:val>
                                            <p:fltVal val="0"/>
                                          </p:val>
                                        </p:tav>
                                        <p:tav tm="100000">
                                          <p:val>
                                            <p:strVal val="#ppt_h"/>
                                          </p:val>
                                        </p:tav>
                                      </p:tavLst>
                                    </p:anim>
                                    <p:animEffect transition="in" filter="fade">
                                      <p:cBhvr>
                                        <p:cTn id="29"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CDBD3"/>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926178"/>
            <a:ext cx="16230600" cy="4122321"/>
            <a:chOff x="0" y="0"/>
            <a:chExt cx="3135254" cy="1589706"/>
          </a:xfrm>
        </p:grpSpPr>
        <p:sp>
          <p:nvSpPr>
            <p:cNvPr id="3" name="Freeform 3"/>
            <p:cNvSpPr/>
            <p:nvPr/>
          </p:nvSpPr>
          <p:spPr>
            <a:xfrm>
              <a:off x="0" y="0"/>
              <a:ext cx="3135255" cy="1589707"/>
            </a:xfrm>
            <a:custGeom>
              <a:avLst/>
              <a:gdLst/>
              <a:ahLst/>
              <a:cxnLst/>
              <a:rect l="l" t="t" r="r" b="b"/>
              <a:pathLst>
                <a:path w="3135255" h="1589707">
                  <a:moveTo>
                    <a:pt x="3010794" y="1589706"/>
                  </a:moveTo>
                  <a:lnTo>
                    <a:pt x="124460" y="1589706"/>
                  </a:lnTo>
                  <a:cubicBezTo>
                    <a:pt x="55880" y="1589706"/>
                    <a:pt x="0" y="1533826"/>
                    <a:pt x="0" y="1465246"/>
                  </a:cubicBezTo>
                  <a:lnTo>
                    <a:pt x="0" y="124460"/>
                  </a:lnTo>
                  <a:cubicBezTo>
                    <a:pt x="0" y="55880"/>
                    <a:pt x="55880" y="0"/>
                    <a:pt x="124460" y="0"/>
                  </a:cubicBezTo>
                  <a:lnTo>
                    <a:pt x="3010795" y="0"/>
                  </a:lnTo>
                  <a:cubicBezTo>
                    <a:pt x="3079374" y="0"/>
                    <a:pt x="3135255" y="55880"/>
                    <a:pt x="3135255" y="124460"/>
                  </a:cubicBezTo>
                  <a:lnTo>
                    <a:pt x="3135255" y="1465247"/>
                  </a:lnTo>
                  <a:cubicBezTo>
                    <a:pt x="3135255" y="1533827"/>
                    <a:pt x="3079374" y="1589707"/>
                    <a:pt x="3010795" y="1589707"/>
                  </a:cubicBezTo>
                  <a:close/>
                </a:path>
              </a:pathLst>
            </a:custGeom>
            <a:solidFill>
              <a:srgbClr val="FFFFFF"/>
            </a:solidFill>
          </p:spPr>
        </p:sp>
      </p:grpSp>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998215" y="3279359"/>
            <a:ext cx="328962" cy="390776"/>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849981" y="3084838"/>
            <a:ext cx="683674" cy="980178"/>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873445" y="3231432"/>
            <a:ext cx="839592" cy="1067843"/>
          </a:xfrm>
          <a:prstGeom prst="rect">
            <a:avLst/>
          </a:prstGeom>
        </p:spPr>
      </p:pic>
      <p:sp>
        <p:nvSpPr>
          <p:cNvPr id="8" name="TextBox 8"/>
          <p:cNvSpPr txBox="1"/>
          <p:nvPr/>
        </p:nvSpPr>
        <p:spPr>
          <a:xfrm>
            <a:off x="6052010" y="4217898"/>
            <a:ext cx="6183984" cy="1538883"/>
          </a:xfrm>
          <a:prstGeom prst="rect">
            <a:avLst/>
          </a:prstGeom>
        </p:spPr>
        <p:txBody>
          <a:bodyPr wrap="square" lIns="0" tIns="0" rIns="0" bIns="0" rtlCol="0" anchor="t">
            <a:spAutoFit/>
          </a:bodyPr>
          <a:lstStyle/>
          <a:p>
            <a:pPr algn="ctr">
              <a:lnSpc>
                <a:spcPts val="11999"/>
              </a:lnSpc>
            </a:pPr>
            <a:r>
              <a:rPr lang="en-US" sz="9100" b="1" dirty="0" smtClean="0">
                <a:solidFill>
                  <a:srgbClr val="15485B"/>
                </a:solidFill>
                <a:latin typeface="Arial" panose="020B0604020202020204" pitchFamily="34" charset="0"/>
                <a:cs typeface="Arial" panose="020B0604020202020204" pitchFamily="34" charset="0"/>
              </a:rPr>
              <a:t>ĐỌC HIỂU</a:t>
            </a:r>
            <a:endParaRPr lang="en-US" sz="9100" b="1" dirty="0">
              <a:solidFill>
                <a:srgbClr val="15485B"/>
              </a:solidFill>
              <a:latin typeface="Arial" panose="020B0604020202020204" pitchFamily="34" charset="0"/>
              <a:cs typeface="Arial" panose="020B0604020202020204" pitchFamily="34" charset="0"/>
            </a:endParaRPr>
          </a:p>
        </p:txBody>
      </p:sp>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471971" y="4507338"/>
            <a:ext cx="4123368" cy="5399648"/>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H="1">
            <a:off x="14353744" y="4652456"/>
            <a:ext cx="3680732" cy="5576866"/>
          </a:xfrm>
          <a:prstGeom prst="rect">
            <a:avLst/>
          </a:prstGeom>
        </p:spPr>
      </p:pic>
    </p:spTree>
    <p:extLst>
      <p:ext uri="{BB962C8B-B14F-4D97-AF65-F5344CB8AC3E}">
        <p14:creationId xmlns:p14="http://schemas.microsoft.com/office/powerpoint/2010/main" val="106698967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E3D7"/>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3135254" cy="1589706"/>
          </a:xfrm>
        </p:grpSpPr>
        <p:sp>
          <p:nvSpPr>
            <p:cNvPr id="3" name="Freeform 3"/>
            <p:cNvSpPr/>
            <p:nvPr/>
          </p:nvSpPr>
          <p:spPr>
            <a:xfrm>
              <a:off x="0" y="0"/>
              <a:ext cx="3135255" cy="1589707"/>
            </a:xfrm>
            <a:custGeom>
              <a:avLst/>
              <a:gdLst/>
              <a:ahLst/>
              <a:cxnLst/>
              <a:rect l="l" t="t" r="r" b="b"/>
              <a:pathLst>
                <a:path w="3135255" h="1589707">
                  <a:moveTo>
                    <a:pt x="3010794" y="1589706"/>
                  </a:moveTo>
                  <a:lnTo>
                    <a:pt x="124460" y="1589706"/>
                  </a:lnTo>
                  <a:cubicBezTo>
                    <a:pt x="55880" y="1589706"/>
                    <a:pt x="0" y="1533826"/>
                    <a:pt x="0" y="1465246"/>
                  </a:cubicBezTo>
                  <a:lnTo>
                    <a:pt x="0" y="124460"/>
                  </a:lnTo>
                  <a:cubicBezTo>
                    <a:pt x="0" y="55880"/>
                    <a:pt x="55880" y="0"/>
                    <a:pt x="124460" y="0"/>
                  </a:cubicBezTo>
                  <a:lnTo>
                    <a:pt x="3010795" y="0"/>
                  </a:lnTo>
                  <a:cubicBezTo>
                    <a:pt x="3079374" y="0"/>
                    <a:pt x="3135255" y="55880"/>
                    <a:pt x="3135255" y="124460"/>
                  </a:cubicBezTo>
                  <a:lnTo>
                    <a:pt x="3135255" y="1465247"/>
                  </a:lnTo>
                  <a:cubicBezTo>
                    <a:pt x="3135255" y="1533827"/>
                    <a:pt x="3079374" y="1589707"/>
                    <a:pt x="3010795" y="1589707"/>
                  </a:cubicBezTo>
                  <a:close/>
                </a:path>
              </a:pathLst>
            </a:custGeom>
            <a:solidFill>
              <a:srgbClr val="FFFFFF"/>
            </a:solidFill>
          </p:spPr>
        </p:sp>
      </p:grpSp>
      <p:sp>
        <p:nvSpPr>
          <p:cNvPr id="8" name="TextBox 8"/>
          <p:cNvSpPr txBox="1"/>
          <p:nvPr/>
        </p:nvSpPr>
        <p:spPr>
          <a:xfrm>
            <a:off x="1398827" y="2446238"/>
            <a:ext cx="15354305" cy="615553"/>
          </a:xfrm>
          <a:prstGeom prst="rect">
            <a:avLst/>
          </a:prstGeom>
        </p:spPr>
        <p:txBody>
          <a:bodyPr wrap="square" lIns="0" tIns="0" rIns="0" bIns="0" rtlCol="0" anchor="t">
            <a:spAutoFit/>
          </a:bodyPr>
          <a:lstStyle/>
          <a:p>
            <a:pPr algn="ctr">
              <a:lnSpc>
                <a:spcPts val="4800"/>
              </a:lnSpc>
            </a:pPr>
            <a:r>
              <a:rPr lang="en-US" sz="4800" b="1" i="1" dirty="0" smtClean="0">
                <a:solidFill>
                  <a:srgbClr val="FF0000"/>
                </a:solidFill>
                <a:latin typeface="Arial" panose="020B0604020202020204" pitchFamily="34" charset="0"/>
                <a:cs typeface="Arial" panose="020B0604020202020204" pitchFamily="34" charset="0"/>
              </a:rPr>
              <a:t>1. </a:t>
            </a:r>
            <a:r>
              <a:rPr lang="en-US" sz="4800" b="1" i="1" dirty="0" err="1" smtClean="0">
                <a:solidFill>
                  <a:srgbClr val="FF0000"/>
                </a:solidFill>
                <a:latin typeface="Arial" panose="020B0604020202020204" pitchFamily="34" charset="0"/>
                <a:cs typeface="Arial" panose="020B0604020202020204" pitchFamily="34" charset="0"/>
              </a:rPr>
              <a:t>Tìm</a:t>
            </a:r>
            <a:r>
              <a:rPr lang="en-US" sz="4800" b="1" i="1" dirty="0" smtClean="0">
                <a:solidFill>
                  <a:srgbClr val="FF0000"/>
                </a:solidFill>
                <a:latin typeface="Arial" panose="020B0604020202020204" pitchFamily="34" charset="0"/>
                <a:cs typeface="Arial" panose="020B0604020202020204" pitchFamily="34" charset="0"/>
              </a:rPr>
              <a:t> </a:t>
            </a:r>
            <a:r>
              <a:rPr lang="en-US" sz="4800" b="1" i="1" dirty="0" err="1" smtClean="0">
                <a:solidFill>
                  <a:srgbClr val="FF0000"/>
                </a:solidFill>
                <a:latin typeface="Arial" panose="020B0604020202020204" pitchFamily="34" charset="0"/>
                <a:cs typeface="Arial" panose="020B0604020202020204" pitchFamily="34" charset="0"/>
              </a:rPr>
              <a:t>những</a:t>
            </a:r>
            <a:r>
              <a:rPr lang="en-US" sz="4800" b="1" i="1" dirty="0" smtClean="0">
                <a:solidFill>
                  <a:srgbClr val="FF0000"/>
                </a:solidFill>
                <a:latin typeface="Arial" panose="020B0604020202020204" pitchFamily="34" charset="0"/>
                <a:cs typeface="Arial" panose="020B0604020202020204" pitchFamily="34" charset="0"/>
              </a:rPr>
              <a:t> </a:t>
            </a:r>
            <a:r>
              <a:rPr lang="en-US" sz="4800" b="1" i="1" dirty="0" err="1" smtClean="0">
                <a:solidFill>
                  <a:srgbClr val="FF0000"/>
                </a:solidFill>
                <a:latin typeface="Arial" panose="020B0604020202020204" pitchFamily="34" charset="0"/>
                <a:cs typeface="Arial" panose="020B0604020202020204" pitchFamily="34" charset="0"/>
              </a:rPr>
              <a:t>từ</a:t>
            </a:r>
            <a:r>
              <a:rPr lang="en-US" sz="4800" b="1" i="1" dirty="0" smtClean="0">
                <a:solidFill>
                  <a:srgbClr val="FF0000"/>
                </a:solidFill>
                <a:latin typeface="Arial" panose="020B0604020202020204" pitchFamily="34" charset="0"/>
                <a:cs typeface="Arial" panose="020B0604020202020204" pitchFamily="34" charset="0"/>
              </a:rPr>
              <a:t> </a:t>
            </a:r>
            <a:r>
              <a:rPr lang="en-US" sz="4800" b="1" i="1" dirty="0" err="1" smtClean="0">
                <a:solidFill>
                  <a:srgbClr val="FF0000"/>
                </a:solidFill>
                <a:latin typeface="Arial" panose="020B0604020202020204" pitchFamily="34" charset="0"/>
                <a:cs typeface="Arial" panose="020B0604020202020204" pitchFamily="34" charset="0"/>
              </a:rPr>
              <a:t>ngữ</a:t>
            </a:r>
            <a:r>
              <a:rPr lang="en-US" sz="4800" b="1" i="1" dirty="0" smtClean="0">
                <a:solidFill>
                  <a:srgbClr val="FF0000"/>
                </a:solidFill>
                <a:latin typeface="Arial" panose="020B0604020202020204" pitchFamily="34" charset="0"/>
                <a:cs typeface="Arial" panose="020B0604020202020204" pitchFamily="34" charset="0"/>
              </a:rPr>
              <a:t> </a:t>
            </a:r>
            <a:r>
              <a:rPr lang="en-US" sz="4800" b="1" i="1" dirty="0" err="1" smtClean="0">
                <a:solidFill>
                  <a:srgbClr val="FF0000"/>
                </a:solidFill>
                <a:latin typeface="Arial" panose="020B0604020202020204" pitchFamily="34" charset="0"/>
                <a:cs typeface="Arial" panose="020B0604020202020204" pitchFamily="34" charset="0"/>
              </a:rPr>
              <a:t>tả</a:t>
            </a:r>
            <a:r>
              <a:rPr lang="en-US" sz="4800" b="1" i="1" dirty="0" smtClean="0">
                <a:solidFill>
                  <a:srgbClr val="FF0000"/>
                </a:solidFill>
                <a:latin typeface="Arial" panose="020B0604020202020204" pitchFamily="34" charset="0"/>
                <a:cs typeface="Arial" panose="020B0604020202020204" pitchFamily="34" charset="0"/>
              </a:rPr>
              <a:t> </a:t>
            </a:r>
            <a:r>
              <a:rPr lang="en-US" sz="4800" b="1" i="1" dirty="0" err="1" smtClean="0">
                <a:solidFill>
                  <a:srgbClr val="FF0000"/>
                </a:solidFill>
                <a:latin typeface="Arial" panose="020B0604020202020204" pitchFamily="34" charset="0"/>
                <a:cs typeface="Arial" panose="020B0604020202020204" pitchFamily="34" charset="0"/>
              </a:rPr>
              <a:t>vẻ</a:t>
            </a:r>
            <a:r>
              <a:rPr lang="en-US" sz="4800" b="1" i="1" dirty="0" smtClean="0">
                <a:solidFill>
                  <a:srgbClr val="FF0000"/>
                </a:solidFill>
                <a:latin typeface="Arial" panose="020B0604020202020204" pitchFamily="34" charset="0"/>
                <a:cs typeface="Arial" panose="020B0604020202020204" pitchFamily="34" charset="0"/>
              </a:rPr>
              <a:t> </a:t>
            </a:r>
            <a:r>
              <a:rPr lang="en-US" sz="4800" b="1" i="1" dirty="0" err="1" smtClean="0">
                <a:solidFill>
                  <a:srgbClr val="FF0000"/>
                </a:solidFill>
                <a:latin typeface="Arial" panose="020B0604020202020204" pitchFamily="34" charset="0"/>
                <a:cs typeface="Arial" panose="020B0604020202020204" pitchFamily="34" charset="0"/>
              </a:rPr>
              <a:t>đẹp</a:t>
            </a:r>
            <a:r>
              <a:rPr lang="en-US" sz="4800" b="1" i="1" dirty="0" smtClean="0">
                <a:solidFill>
                  <a:srgbClr val="FF0000"/>
                </a:solidFill>
                <a:latin typeface="Arial" panose="020B0604020202020204" pitchFamily="34" charset="0"/>
                <a:cs typeface="Arial" panose="020B0604020202020204" pitchFamily="34" charset="0"/>
              </a:rPr>
              <a:t> </a:t>
            </a:r>
            <a:r>
              <a:rPr lang="en-US" sz="4800" b="1" i="1" dirty="0" err="1" smtClean="0">
                <a:solidFill>
                  <a:srgbClr val="FF0000"/>
                </a:solidFill>
                <a:latin typeface="Arial" panose="020B0604020202020204" pitchFamily="34" charset="0"/>
                <a:cs typeface="Arial" panose="020B0604020202020204" pitchFamily="34" charset="0"/>
              </a:rPr>
              <a:t>của</a:t>
            </a:r>
            <a:r>
              <a:rPr lang="en-US" sz="4800" b="1" i="1" dirty="0" smtClean="0">
                <a:solidFill>
                  <a:srgbClr val="FF0000"/>
                </a:solidFill>
                <a:latin typeface="Arial" panose="020B0604020202020204" pitchFamily="34" charset="0"/>
                <a:cs typeface="Arial" panose="020B0604020202020204" pitchFamily="34" charset="0"/>
              </a:rPr>
              <a:t> </a:t>
            </a:r>
            <a:r>
              <a:rPr lang="en-US" sz="4800" b="1" i="1" dirty="0" err="1" smtClean="0">
                <a:solidFill>
                  <a:srgbClr val="FF0000"/>
                </a:solidFill>
                <a:latin typeface="Arial" panose="020B0604020202020204" pitchFamily="34" charset="0"/>
                <a:cs typeface="Arial" panose="020B0604020202020204" pitchFamily="34" charset="0"/>
              </a:rPr>
              <a:t>mặt</a:t>
            </a:r>
            <a:r>
              <a:rPr lang="en-US" sz="4800" b="1" i="1" dirty="0" smtClean="0">
                <a:solidFill>
                  <a:srgbClr val="FF0000"/>
                </a:solidFill>
                <a:latin typeface="Arial" panose="020B0604020202020204" pitchFamily="34" charset="0"/>
                <a:cs typeface="Arial" panose="020B0604020202020204" pitchFamily="34" charset="0"/>
              </a:rPr>
              <a:t> </a:t>
            </a:r>
            <a:r>
              <a:rPr lang="en-US" sz="4800" b="1" i="1" dirty="0" err="1" smtClean="0">
                <a:solidFill>
                  <a:srgbClr val="FF0000"/>
                </a:solidFill>
                <a:latin typeface="Arial" panose="020B0604020202020204" pitchFamily="34" charset="0"/>
                <a:cs typeface="Arial" panose="020B0604020202020204" pitchFamily="34" charset="0"/>
              </a:rPr>
              <a:t>hồ</a:t>
            </a:r>
            <a:r>
              <a:rPr lang="en-US" sz="4800" b="1" i="1" dirty="0" smtClean="0">
                <a:solidFill>
                  <a:srgbClr val="FF0000"/>
                </a:solidFill>
                <a:latin typeface="Arial" panose="020B0604020202020204" pitchFamily="34" charset="0"/>
                <a:cs typeface="Arial" panose="020B0604020202020204" pitchFamily="34" charset="0"/>
              </a:rPr>
              <a:t> Y-</a:t>
            </a:r>
            <a:r>
              <a:rPr lang="en-US" sz="4800" b="1" i="1" dirty="0" err="1" smtClean="0">
                <a:solidFill>
                  <a:srgbClr val="FF0000"/>
                </a:solidFill>
                <a:latin typeface="Arial" panose="020B0604020202020204" pitchFamily="34" charset="0"/>
                <a:cs typeface="Arial" panose="020B0604020202020204" pitchFamily="34" charset="0"/>
              </a:rPr>
              <a:t>rơ</a:t>
            </a:r>
            <a:r>
              <a:rPr lang="en-US" sz="4800" b="1" i="1" dirty="0" smtClean="0">
                <a:solidFill>
                  <a:srgbClr val="FF0000"/>
                </a:solidFill>
                <a:latin typeface="Arial" panose="020B0604020202020204" pitchFamily="34" charset="0"/>
                <a:cs typeface="Arial" panose="020B0604020202020204" pitchFamily="34" charset="0"/>
              </a:rPr>
              <a:t>-</a:t>
            </a:r>
            <a:r>
              <a:rPr lang="en-US" sz="4800" b="1" i="1" dirty="0" err="1" smtClean="0">
                <a:solidFill>
                  <a:srgbClr val="FF0000"/>
                </a:solidFill>
                <a:latin typeface="Arial" panose="020B0604020202020204" pitchFamily="34" charset="0"/>
                <a:cs typeface="Arial" panose="020B0604020202020204" pitchFamily="34" charset="0"/>
              </a:rPr>
              <a:t>pao</a:t>
            </a:r>
            <a:endParaRPr lang="en-US" sz="4800" b="1" i="1" dirty="0">
              <a:solidFill>
                <a:srgbClr val="FF0000"/>
              </a:solidFill>
              <a:latin typeface="Arial" panose="020B0604020202020204" pitchFamily="34" charset="0"/>
              <a:cs typeface="Arial" panose="020B0604020202020204" pitchFamily="34" charset="0"/>
            </a:endParaRPr>
          </a:p>
        </p:txBody>
      </p:sp>
      <p:pic>
        <p:nvPicPr>
          <p:cNvPr id="9" name="Picture 9"/>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825624" y="942469"/>
            <a:ext cx="939552" cy="1194978"/>
          </a:xfrm>
          <a:prstGeom prst="rect">
            <a:avLst/>
          </a:prstGeom>
        </p:spPr>
      </p:pic>
      <p:pic>
        <p:nvPicPr>
          <p:cNvPr id="10" name="Picture 1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295400" y="8039100"/>
            <a:ext cx="609600" cy="724148"/>
          </a:xfrm>
          <a:prstGeom prst="rect">
            <a:avLst/>
          </a:prstGeom>
        </p:spPr>
      </p:pic>
      <p:pic>
        <p:nvPicPr>
          <p:cNvPr id="11" name="Picture 11"/>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5925800" y="7477726"/>
            <a:ext cx="783116" cy="1122747"/>
          </a:xfrm>
          <a:prstGeom prst="rect">
            <a:avLst/>
          </a:prstGeom>
        </p:spPr>
      </p:pic>
      <p:pic>
        <p:nvPicPr>
          <p:cNvPr id="13" name="Picture 1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33"/>
              </a:ext>
            </a:extLst>
          </a:blip>
          <a:srcRect/>
          <a:stretch>
            <a:fillRect/>
          </a:stretch>
        </p:blipFill>
        <p:spPr>
          <a:xfrm>
            <a:off x="14554200" y="5600700"/>
            <a:ext cx="3458252" cy="4464879"/>
          </a:xfrm>
          <a:prstGeom prst="rect">
            <a:avLst/>
          </a:prstGeom>
        </p:spPr>
      </p:pic>
      <p:sp>
        <p:nvSpPr>
          <p:cNvPr id="4" name="Rectangle 3"/>
          <p:cNvSpPr/>
          <p:nvPr/>
        </p:nvSpPr>
        <p:spPr>
          <a:xfrm>
            <a:off x="2438400" y="3364904"/>
            <a:ext cx="12573000" cy="3769750"/>
          </a:xfrm>
          <a:prstGeom prst="rect">
            <a:avLst/>
          </a:prstGeom>
        </p:spPr>
        <p:txBody>
          <a:bodyPr wrap="square">
            <a:spAutoFit/>
          </a:bodyPr>
          <a:lstStyle/>
          <a:p>
            <a:pPr marL="571500" indent="-571500" algn="just">
              <a:lnSpc>
                <a:spcPct val="200000"/>
              </a:lnSpc>
              <a:buFont typeface="Symbol" panose="05050102010706020507" pitchFamily="18" charset="2"/>
              <a:buChar char="Þ"/>
            </a:pPr>
            <a:r>
              <a:rPr lang="nl-NL" sz="42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Những </a:t>
            </a:r>
            <a:r>
              <a:rPr lang="nl-NL" sz="4200" b="1" dirty="0">
                <a:solidFill>
                  <a:srgbClr val="000000"/>
                </a:solidFill>
                <a:latin typeface="Arial" panose="020B0604020202020204" pitchFamily="34" charset="0"/>
                <a:ea typeface="Calibri" panose="020F0502020204030204" pitchFamily="34" charset="0"/>
                <a:cs typeface="Arial" panose="020B0604020202020204" pitchFamily="34" charset="0"/>
              </a:rPr>
              <a:t>từ ngữ tả vẻ đẹp của mặt hồ Y-rơ-pao: </a:t>
            </a:r>
            <a:r>
              <a:rPr lang="nl-NL" sz="4200" dirty="0">
                <a:solidFill>
                  <a:srgbClr val="000000"/>
                </a:solidFill>
                <a:latin typeface="Arial" panose="020B0604020202020204" pitchFamily="34" charset="0"/>
                <a:ea typeface="Calibri" panose="020F0502020204030204" pitchFamily="34" charset="0"/>
                <a:cs typeface="Arial" panose="020B0604020202020204" pitchFamily="34" charset="0"/>
              </a:rPr>
              <a:t>mặt nước hồ Y-rơ-pao chao mình rung động, mặt hồ càng xanh thêm và như rộng ra mênh mông. </a:t>
            </a:r>
            <a:endParaRPr lang="nl-NL" sz="420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3850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E3D7"/>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3135254" cy="1589706"/>
          </a:xfrm>
        </p:grpSpPr>
        <p:sp>
          <p:nvSpPr>
            <p:cNvPr id="3" name="Freeform 3"/>
            <p:cNvSpPr/>
            <p:nvPr/>
          </p:nvSpPr>
          <p:spPr>
            <a:xfrm>
              <a:off x="0" y="0"/>
              <a:ext cx="3135255" cy="1589707"/>
            </a:xfrm>
            <a:custGeom>
              <a:avLst/>
              <a:gdLst/>
              <a:ahLst/>
              <a:cxnLst/>
              <a:rect l="l" t="t" r="r" b="b"/>
              <a:pathLst>
                <a:path w="3135255" h="1589707">
                  <a:moveTo>
                    <a:pt x="3010794" y="1589706"/>
                  </a:moveTo>
                  <a:lnTo>
                    <a:pt x="124460" y="1589706"/>
                  </a:lnTo>
                  <a:cubicBezTo>
                    <a:pt x="55880" y="1589706"/>
                    <a:pt x="0" y="1533826"/>
                    <a:pt x="0" y="1465246"/>
                  </a:cubicBezTo>
                  <a:lnTo>
                    <a:pt x="0" y="124460"/>
                  </a:lnTo>
                  <a:cubicBezTo>
                    <a:pt x="0" y="55880"/>
                    <a:pt x="55880" y="0"/>
                    <a:pt x="124460" y="0"/>
                  </a:cubicBezTo>
                  <a:lnTo>
                    <a:pt x="3010795" y="0"/>
                  </a:lnTo>
                  <a:cubicBezTo>
                    <a:pt x="3079374" y="0"/>
                    <a:pt x="3135255" y="55880"/>
                    <a:pt x="3135255" y="124460"/>
                  </a:cubicBezTo>
                  <a:lnTo>
                    <a:pt x="3135255" y="1465247"/>
                  </a:lnTo>
                  <a:cubicBezTo>
                    <a:pt x="3135255" y="1533827"/>
                    <a:pt x="3079374" y="1589707"/>
                    <a:pt x="3010795" y="1589707"/>
                  </a:cubicBezTo>
                  <a:close/>
                </a:path>
              </a:pathLst>
            </a:custGeom>
            <a:solidFill>
              <a:srgbClr val="FFFFFF"/>
            </a:solidFill>
          </p:spPr>
        </p:sp>
      </p:grpSp>
      <p:sp>
        <p:nvSpPr>
          <p:cNvPr id="8" name="TextBox 8"/>
          <p:cNvSpPr txBox="1"/>
          <p:nvPr/>
        </p:nvSpPr>
        <p:spPr>
          <a:xfrm>
            <a:off x="1466849" y="1925530"/>
            <a:ext cx="15354305" cy="615553"/>
          </a:xfrm>
          <a:prstGeom prst="rect">
            <a:avLst/>
          </a:prstGeom>
        </p:spPr>
        <p:txBody>
          <a:bodyPr wrap="square" lIns="0" tIns="0" rIns="0" bIns="0" rtlCol="0" anchor="t">
            <a:spAutoFit/>
          </a:bodyPr>
          <a:lstStyle/>
          <a:p>
            <a:pPr algn="ctr">
              <a:lnSpc>
                <a:spcPts val="4800"/>
              </a:lnSpc>
            </a:pPr>
            <a:r>
              <a:rPr lang="en-US" sz="4800" b="1" i="1" dirty="0" smtClean="0">
                <a:solidFill>
                  <a:srgbClr val="FF0000"/>
                </a:solidFill>
                <a:latin typeface="Arial" panose="020B0604020202020204" pitchFamily="34" charset="0"/>
                <a:cs typeface="Arial" panose="020B0604020202020204" pitchFamily="34" charset="0"/>
              </a:rPr>
              <a:t>2. </a:t>
            </a:r>
            <a:r>
              <a:rPr lang="en-US" sz="4800" b="1" i="1" dirty="0" err="1" smtClean="0">
                <a:solidFill>
                  <a:srgbClr val="FF0000"/>
                </a:solidFill>
                <a:latin typeface="Arial" panose="020B0604020202020204" pitchFamily="34" charset="0"/>
                <a:cs typeface="Arial" panose="020B0604020202020204" pitchFamily="34" charset="0"/>
              </a:rPr>
              <a:t>Quanh</a:t>
            </a:r>
            <a:r>
              <a:rPr lang="en-US" sz="4800" b="1" i="1" dirty="0" smtClean="0">
                <a:solidFill>
                  <a:srgbClr val="FF0000"/>
                </a:solidFill>
                <a:latin typeface="Arial" panose="020B0604020202020204" pitchFamily="34" charset="0"/>
                <a:cs typeface="Arial" panose="020B0604020202020204" pitchFamily="34" charset="0"/>
              </a:rPr>
              <a:t> </a:t>
            </a:r>
            <a:r>
              <a:rPr lang="en-US" sz="4800" b="1" i="1" dirty="0" err="1" smtClean="0">
                <a:solidFill>
                  <a:srgbClr val="FF0000"/>
                </a:solidFill>
                <a:latin typeface="Arial" panose="020B0604020202020204" pitchFamily="34" charset="0"/>
                <a:cs typeface="Arial" panose="020B0604020202020204" pitchFamily="34" charset="0"/>
              </a:rPr>
              <a:t>hồ</a:t>
            </a:r>
            <a:r>
              <a:rPr lang="en-US" sz="4800" b="1" i="1" dirty="0" smtClean="0">
                <a:solidFill>
                  <a:srgbClr val="FF0000"/>
                </a:solidFill>
                <a:latin typeface="Arial" panose="020B0604020202020204" pitchFamily="34" charset="0"/>
                <a:cs typeface="Arial" panose="020B0604020202020204" pitchFamily="34" charset="0"/>
              </a:rPr>
              <a:t> Y-</a:t>
            </a:r>
            <a:r>
              <a:rPr lang="en-US" sz="4800" b="1" i="1" dirty="0" err="1" smtClean="0">
                <a:solidFill>
                  <a:srgbClr val="FF0000"/>
                </a:solidFill>
                <a:latin typeface="Arial" panose="020B0604020202020204" pitchFamily="34" charset="0"/>
                <a:cs typeface="Arial" panose="020B0604020202020204" pitchFamily="34" charset="0"/>
              </a:rPr>
              <a:t>rơ</a:t>
            </a:r>
            <a:r>
              <a:rPr lang="en-US" sz="4800" b="1" i="1" dirty="0" smtClean="0">
                <a:solidFill>
                  <a:srgbClr val="FF0000"/>
                </a:solidFill>
                <a:latin typeface="Arial" panose="020B0604020202020204" pitchFamily="34" charset="0"/>
                <a:cs typeface="Arial" panose="020B0604020202020204" pitchFamily="34" charset="0"/>
              </a:rPr>
              <a:t>-</a:t>
            </a:r>
            <a:r>
              <a:rPr lang="en-US" sz="4800" b="1" i="1" dirty="0" err="1" smtClean="0">
                <a:solidFill>
                  <a:srgbClr val="FF0000"/>
                </a:solidFill>
                <a:latin typeface="Arial" panose="020B0604020202020204" pitchFamily="34" charset="0"/>
                <a:cs typeface="Arial" panose="020B0604020202020204" pitchFamily="34" charset="0"/>
              </a:rPr>
              <a:t>pao</a:t>
            </a:r>
            <a:r>
              <a:rPr lang="en-US" sz="4800" b="1" i="1" dirty="0" smtClean="0">
                <a:solidFill>
                  <a:srgbClr val="FF0000"/>
                </a:solidFill>
                <a:latin typeface="Arial" panose="020B0604020202020204" pitchFamily="34" charset="0"/>
                <a:cs typeface="Arial" panose="020B0604020202020204" pitchFamily="34" charset="0"/>
              </a:rPr>
              <a:t> </a:t>
            </a:r>
            <a:r>
              <a:rPr lang="en-US" sz="4800" b="1" i="1" dirty="0" err="1" smtClean="0">
                <a:solidFill>
                  <a:srgbClr val="FF0000"/>
                </a:solidFill>
                <a:latin typeface="Arial" panose="020B0604020202020204" pitchFamily="34" charset="0"/>
                <a:cs typeface="Arial" panose="020B0604020202020204" pitchFamily="34" charset="0"/>
              </a:rPr>
              <a:t>có</a:t>
            </a:r>
            <a:r>
              <a:rPr lang="en-US" sz="4800" b="1" i="1" dirty="0" smtClean="0">
                <a:solidFill>
                  <a:srgbClr val="FF0000"/>
                </a:solidFill>
                <a:latin typeface="Arial" panose="020B0604020202020204" pitchFamily="34" charset="0"/>
                <a:cs typeface="Arial" panose="020B0604020202020204" pitchFamily="34" charset="0"/>
              </a:rPr>
              <a:t> </a:t>
            </a:r>
            <a:r>
              <a:rPr lang="en-US" sz="4800" b="1" i="1" dirty="0" err="1" smtClean="0">
                <a:solidFill>
                  <a:srgbClr val="FF0000"/>
                </a:solidFill>
                <a:latin typeface="Arial" panose="020B0604020202020204" pitchFamily="34" charset="0"/>
                <a:cs typeface="Arial" panose="020B0604020202020204" pitchFamily="34" charset="0"/>
              </a:rPr>
              <a:t>những</a:t>
            </a:r>
            <a:r>
              <a:rPr lang="en-US" sz="4800" b="1" i="1" dirty="0" smtClean="0">
                <a:solidFill>
                  <a:srgbClr val="FF0000"/>
                </a:solidFill>
                <a:latin typeface="Arial" panose="020B0604020202020204" pitchFamily="34" charset="0"/>
                <a:cs typeface="Arial" panose="020B0604020202020204" pitchFamily="34" charset="0"/>
              </a:rPr>
              <a:t> </a:t>
            </a:r>
            <a:r>
              <a:rPr lang="en-US" sz="4800" b="1" i="1" dirty="0" err="1" smtClean="0">
                <a:solidFill>
                  <a:srgbClr val="FF0000"/>
                </a:solidFill>
                <a:latin typeface="Arial" panose="020B0604020202020204" pitchFamily="34" charset="0"/>
                <a:cs typeface="Arial" panose="020B0604020202020204" pitchFamily="34" charset="0"/>
              </a:rPr>
              <a:t>loài</a:t>
            </a:r>
            <a:r>
              <a:rPr lang="en-US" sz="4800" b="1" i="1" dirty="0" smtClean="0">
                <a:solidFill>
                  <a:srgbClr val="FF0000"/>
                </a:solidFill>
                <a:latin typeface="Arial" panose="020B0604020202020204" pitchFamily="34" charset="0"/>
                <a:cs typeface="Arial" panose="020B0604020202020204" pitchFamily="34" charset="0"/>
              </a:rPr>
              <a:t> </a:t>
            </a:r>
            <a:r>
              <a:rPr lang="en-US" sz="4800" b="1" i="1" dirty="0" err="1" smtClean="0">
                <a:solidFill>
                  <a:srgbClr val="FF0000"/>
                </a:solidFill>
                <a:latin typeface="Arial" panose="020B0604020202020204" pitchFamily="34" charset="0"/>
                <a:cs typeface="Arial" panose="020B0604020202020204" pitchFamily="34" charset="0"/>
              </a:rPr>
              <a:t>chim</a:t>
            </a:r>
            <a:r>
              <a:rPr lang="en-US" sz="4800" b="1" i="1" dirty="0" smtClean="0">
                <a:solidFill>
                  <a:srgbClr val="FF0000"/>
                </a:solidFill>
                <a:latin typeface="Arial" panose="020B0604020202020204" pitchFamily="34" charset="0"/>
                <a:cs typeface="Arial" panose="020B0604020202020204" pitchFamily="34" charset="0"/>
              </a:rPr>
              <a:t> </a:t>
            </a:r>
            <a:r>
              <a:rPr lang="en-US" sz="4800" b="1" i="1" dirty="0" err="1" smtClean="0">
                <a:solidFill>
                  <a:srgbClr val="FF0000"/>
                </a:solidFill>
                <a:latin typeface="Arial" panose="020B0604020202020204" pitchFamily="34" charset="0"/>
                <a:cs typeface="Arial" panose="020B0604020202020204" pitchFamily="34" charset="0"/>
              </a:rPr>
              <a:t>nào</a:t>
            </a:r>
            <a:r>
              <a:rPr lang="en-US" sz="4800" b="1" i="1" dirty="0" smtClean="0">
                <a:solidFill>
                  <a:srgbClr val="FF0000"/>
                </a:solidFill>
                <a:latin typeface="Arial" panose="020B0604020202020204" pitchFamily="34" charset="0"/>
                <a:cs typeface="Arial" panose="020B0604020202020204" pitchFamily="34" charset="0"/>
              </a:rPr>
              <a:t>?</a:t>
            </a:r>
            <a:endParaRPr lang="en-US" sz="4800" b="1" i="1" dirty="0">
              <a:solidFill>
                <a:srgbClr val="FF0000"/>
              </a:solidFill>
              <a:latin typeface="Arial" panose="020B0604020202020204" pitchFamily="34" charset="0"/>
              <a:cs typeface="Arial" panose="020B0604020202020204" pitchFamily="34" charset="0"/>
            </a:endParaRPr>
          </a:p>
        </p:txBody>
      </p:sp>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825624" y="942469"/>
            <a:ext cx="939552" cy="1194978"/>
          </a:xfrm>
          <a:prstGeom prst="rect">
            <a:avLst/>
          </a:prstGeom>
        </p:spPr>
      </p:pic>
      <p:pic>
        <p:nvPicPr>
          <p:cNvPr id="10" name="Picture 1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295400" y="8039100"/>
            <a:ext cx="609600" cy="724148"/>
          </a:xfrm>
          <a:prstGeom prst="rect">
            <a:avLst/>
          </a:prstGeom>
        </p:spPr>
      </p:pic>
      <p:pic>
        <p:nvPicPr>
          <p:cNvPr id="11" name="Picture 11"/>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5925800" y="7477726"/>
            <a:ext cx="783116" cy="1122747"/>
          </a:xfrm>
          <a:prstGeom prst="rect">
            <a:avLst/>
          </a:prstGeom>
        </p:spPr>
      </p:pic>
      <p:pic>
        <p:nvPicPr>
          <p:cNvPr id="13" name="Picture 1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33"/>
              </a:ext>
            </a:extLst>
          </a:blip>
          <a:srcRect/>
          <a:stretch>
            <a:fillRect/>
          </a:stretch>
        </p:blipFill>
        <p:spPr>
          <a:xfrm>
            <a:off x="14691524" y="5642750"/>
            <a:ext cx="3576293" cy="4617279"/>
          </a:xfrm>
          <a:prstGeom prst="rect">
            <a:avLst/>
          </a:prstGeom>
        </p:spPr>
      </p:pic>
      <p:sp>
        <p:nvSpPr>
          <p:cNvPr id="4" name="Rectangle 3"/>
          <p:cNvSpPr/>
          <p:nvPr/>
        </p:nvSpPr>
        <p:spPr>
          <a:xfrm>
            <a:off x="2637396" y="2820184"/>
            <a:ext cx="13013210" cy="4939814"/>
          </a:xfrm>
          <a:prstGeom prst="rect">
            <a:avLst/>
          </a:prstGeom>
        </p:spPr>
        <p:txBody>
          <a:bodyPr wrap="square">
            <a:spAutoFit/>
          </a:bodyPr>
          <a:lstStyle/>
          <a:p>
            <a:pPr marL="571500" indent="-571500" algn="just">
              <a:lnSpc>
                <a:spcPct val="150000"/>
              </a:lnSpc>
              <a:spcBef>
                <a:spcPts val="700"/>
              </a:spcBef>
              <a:spcAft>
                <a:spcPts val="700"/>
              </a:spcAft>
              <a:buFont typeface="Symbol" panose="05050102010706020507" pitchFamily="18" charset="2"/>
              <a:buChar char="Þ"/>
            </a:pPr>
            <a:r>
              <a:rPr lang="nl-NL" sz="42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Quanh </a:t>
            </a:r>
            <a:r>
              <a:rPr lang="nl-NL" sz="4200" b="1" dirty="0">
                <a:solidFill>
                  <a:srgbClr val="000000"/>
                </a:solidFill>
                <a:latin typeface="Arial" panose="020B0604020202020204" pitchFamily="34" charset="0"/>
                <a:ea typeface="Calibri" panose="020F0502020204030204" pitchFamily="34" charset="0"/>
                <a:cs typeface="Arial" panose="020B0604020202020204" pitchFamily="34" charset="0"/>
              </a:rPr>
              <a:t>hồ Y-rơ-pao có những loại chim: </a:t>
            </a:r>
            <a:r>
              <a:rPr lang="nl-NL" sz="4200" dirty="0">
                <a:solidFill>
                  <a:srgbClr val="000000"/>
                </a:solidFill>
                <a:latin typeface="Arial" panose="020B0604020202020204" pitchFamily="34" charset="0"/>
                <a:ea typeface="Calibri" panose="020F0502020204030204" pitchFamily="34" charset="0"/>
                <a:cs typeface="Arial" panose="020B0604020202020204" pitchFamily="34" charset="0"/>
              </a:rPr>
              <a:t>chim đại bàng chân vàng, mỏ đỏ chao </a:t>
            </a:r>
            <a:r>
              <a:rPr lang="nl-NL"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lượn; bầy </a:t>
            </a:r>
            <a:r>
              <a:rPr lang="nl-NL" sz="4200" dirty="0">
                <a:solidFill>
                  <a:srgbClr val="000000"/>
                </a:solidFill>
                <a:latin typeface="Arial" panose="020B0604020202020204" pitchFamily="34" charset="0"/>
                <a:ea typeface="Calibri" panose="020F0502020204030204" pitchFamily="34" charset="0"/>
                <a:cs typeface="Arial" panose="020B0604020202020204" pitchFamily="34" charset="0"/>
              </a:rPr>
              <a:t>thiên nga trắng muốt đang bơi lội; chim </a:t>
            </a:r>
            <a:r>
              <a:rPr lang="en-US" sz="4200" dirty="0" err="1" smtClean="0">
                <a:latin typeface="Arial" panose="020B0604020202020204" pitchFamily="34" charset="0"/>
                <a:ea typeface="Calibri" panose="020F0502020204030204" pitchFamily="34" charset="0"/>
                <a:cs typeface="Arial" panose="020B0604020202020204" pitchFamily="34" charset="0"/>
              </a:rPr>
              <a:t>kơ-púc</a:t>
            </a:r>
            <a:r>
              <a:rPr lang="en-US" sz="4200" dirty="0" smtClean="0">
                <a:latin typeface="Arial" panose="020B0604020202020204" pitchFamily="34" charset="0"/>
                <a:ea typeface="Calibri" panose="020F0502020204030204" pitchFamily="34" charset="0"/>
                <a:cs typeface="Arial" panose="020B0604020202020204" pitchFamily="34" charset="0"/>
              </a:rPr>
              <a:t> </a:t>
            </a:r>
            <a:r>
              <a:rPr lang="en-US" sz="4200" dirty="0" err="1" smtClean="0">
                <a:latin typeface="Arial" panose="020B0604020202020204" pitchFamily="34" charset="0"/>
                <a:ea typeface="Calibri" panose="020F0502020204030204" pitchFamily="34" charset="0"/>
                <a:cs typeface="Arial" panose="020B0604020202020204" pitchFamily="34" charset="0"/>
              </a:rPr>
              <a:t>mình</a:t>
            </a:r>
            <a:r>
              <a:rPr lang="en-US" sz="4200" dirty="0" smtClean="0">
                <a:latin typeface="Arial" panose="020B0604020202020204" pitchFamily="34" charset="0"/>
                <a:ea typeface="Calibri" panose="020F0502020204030204" pitchFamily="34" charset="0"/>
                <a:cs typeface="Arial" panose="020B0604020202020204" pitchFamily="34" charset="0"/>
              </a:rPr>
              <a:t> </a:t>
            </a:r>
            <a:r>
              <a:rPr lang="en-US" sz="4200" dirty="0" err="1" smtClean="0">
                <a:latin typeface="Arial" panose="020B0604020202020204" pitchFamily="34" charset="0"/>
                <a:ea typeface="Calibri" panose="020F0502020204030204" pitchFamily="34" charset="0"/>
                <a:cs typeface="Arial" panose="020B0604020202020204" pitchFamily="34" charset="0"/>
              </a:rPr>
              <a:t>đỏ</a:t>
            </a:r>
            <a:r>
              <a:rPr lang="en-US" sz="4200" dirty="0" smtClean="0">
                <a:latin typeface="Arial" panose="020B0604020202020204" pitchFamily="34" charset="0"/>
                <a:ea typeface="Calibri" panose="020F0502020204030204" pitchFamily="34" charset="0"/>
                <a:cs typeface="Arial" panose="020B0604020202020204" pitchFamily="34" charset="0"/>
              </a:rPr>
              <a:t> </a:t>
            </a:r>
            <a:r>
              <a:rPr lang="en-US" sz="4200" dirty="0" err="1" smtClean="0">
                <a:latin typeface="Arial" panose="020B0604020202020204" pitchFamily="34" charset="0"/>
                <a:ea typeface="Calibri" panose="020F0502020204030204" pitchFamily="34" charset="0"/>
                <a:cs typeface="Arial" panose="020B0604020202020204" pitchFamily="34" charset="0"/>
              </a:rPr>
              <a:t>chót</a:t>
            </a:r>
            <a:r>
              <a:rPr lang="en-US" sz="4200" dirty="0" smtClean="0">
                <a:latin typeface="Arial" panose="020B0604020202020204" pitchFamily="34" charset="0"/>
                <a:ea typeface="Calibri" panose="020F0502020204030204" pitchFamily="34" charset="0"/>
                <a:cs typeface="Arial" panose="020B0604020202020204" pitchFamily="34" charset="0"/>
              </a:rPr>
              <a:t> </a:t>
            </a:r>
            <a:r>
              <a:rPr lang="en-US" sz="4200" dirty="0" err="1" smtClean="0">
                <a:latin typeface="Arial" panose="020B0604020202020204" pitchFamily="34" charset="0"/>
                <a:ea typeface="Calibri" panose="020F0502020204030204" pitchFamily="34" charset="0"/>
                <a:cs typeface="Arial" panose="020B0604020202020204" pitchFamily="34" charset="0"/>
              </a:rPr>
              <a:t>và</a:t>
            </a:r>
            <a:r>
              <a:rPr lang="en-US" sz="4200" dirty="0" smtClean="0">
                <a:latin typeface="Arial" panose="020B0604020202020204" pitchFamily="34" charset="0"/>
                <a:ea typeface="Calibri" panose="020F0502020204030204" pitchFamily="34" charset="0"/>
                <a:cs typeface="Arial" panose="020B0604020202020204" pitchFamily="34" charset="0"/>
              </a:rPr>
              <a:t> </a:t>
            </a:r>
            <a:r>
              <a:rPr lang="en-US" sz="4200" dirty="0" err="1" smtClean="0">
                <a:latin typeface="Arial" panose="020B0604020202020204" pitchFamily="34" charset="0"/>
                <a:ea typeface="Calibri" panose="020F0502020204030204" pitchFamily="34" charset="0"/>
                <a:cs typeface="Arial" panose="020B0604020202020204" pitchFamily="34" charset="0"/>
              </a:rPr>
              <a:t>nhỏ</a:t>
            </a:r>
            <a:r>
              <a:rPr lang="en-US" sz="4200" dirty="0" smtClean="0">
                <a:latin typeface="Arial" panose="020B0604020202020204" pitchFamily="34" charset="0"/>
                <a:ea typeface="Calibri" panose="020F0502020204030204" pitchFamily="34" charset="0"/>
                <a:cs typeface="Arial" panose="020B0604020202020204" pitchFamily="34" charset="0"/>
              </a:rPr>
              <a:t> </a:t>
            </a:r>
            <a:r>
              <a:rPr lang="en-US" sz="4200" dirty="0" err="1" smtClean="0">
                <a:latin typeface="Arial" panose="020B0604020202020204" pitchFamily="34" charset="0"/>
                <a:ea typeface="Calibri" panose="020F0502020204030204" pitchFamily="34" charset="0"/>
                <a:cs typeface="Arial" panose="020B0604020202020204" pitchFamily="34" charset="0"/>
              </a:rPr>
              <a:t>như</a:t>
            </a:r>
            <a:r>
              <a:rPr lang="en-US" sz="4200" dirty="0" smtClean="0">
                <a:latin typeface="Arial" panose="020B0604020202020204" pitchFamily="34" charset="0"/>
                <a:ea typeface="Calibri" panose="020F0502020204030204" pitchFamily="34" charset="0"/>
                <a:cs typeface="Arial" panose="020B0604020202020204" pitchFamily="34" charset="0"/>
              </a:rPr>
              <a:t> </a:t>
            </a:r>
            <a:r>
              <a:rPr lang="en-US" sz="4200" dirty="0" err="1" smtClean="0">
                <a:latin typeface="Arial" panose="020B0604020202020204" pitchFamily="34" charset="0"/>
                <a:ea typeface="Calibri" panose="020F0502020204030204" pitchFamily="34" charset="0"/>
                <a:cs typeface="Arial" panose="020B0604020202020204" pitchFamily="34" charset="0"/>
              </a:rPr>
              <a:t>quả</a:t>
            </a:r>
            <a:r>
              <a:rPr lang="en-US" sz="4200" dirty="0" smtClean="0">
                <a:latin typeface="Arial" panose="020B0604020202020204" pitchFamily="34" charset="0"/>
                <a:ea typeface="Calibri" panose="020F0502020204030204" pitchFamily="34" charset="0"/>
                <a:cs typeface="Arial" panose="020B0604020202020204" pitchFamily="34" charset="0"/>
              </a:rPr>
              <a:t> </a:t>
            </a:r>
            <a:r>
              <a:rPr lang="en-US" sz="4200" dirty="0" err="1" smtClean="0">
                <a:latin typeface="Arial" panose="020B0604020202020204" pitchFamily="34" charset="0"/>
                <a:ea typeface="Calibri" panose="020F0502020204030204" pitchFamily="34" charset="0"/>
                <a:cs typeface="Arial" panose="020B0604020202020204" pitchFamily="34" charset="0"/>
              </a:rPr>
              <a:t>ớt</a:t>
            </a:r>
            <a:r>
              <a:rPr lang="en-US" sz="4200" dirty="0" smtClean="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họ</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nhà</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chim</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đủ</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các</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loại</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các</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màu</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sắc</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ríu</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rít</a:t>
            </a:r>
            <a:r>
              <a:rPr lang="en-US" sz="4200" dirty="0">
                <a:latin typeface="Arial" panose="020B0604020202020204" pitchFamily="34" charset="0"/>
                <a:ea typeface="Calibri" panose="020F0502020204030204" pitchFamily="34" charset="0"/>
                <a:cs typeface="Arial" panose="020B0604020202020204" pitchFamily="34" charset="0"/>
              </a:rPr>
              <a:t> bay </a:t>
            </a:r>
            <a:r>
              <a:rPr lang="en-US" sz="4200" dirty="0" err="1">
                <a:latin typeface="Arial" panose="020B0604020202020204" pitchFamily="34" charset="0"/>
                <a:ea typeface="Calibri" panose="020F0502020204030204" pitchFamily="34" charset="0"/>
                <a:cs typeface="Arial" panose="020B0604020202020204" pitchFamily="34" charset="0"/>
              </a:rPr>
              <a:t>đến</a:t>
            </a:r>
            <a:r>
              <a:rPr lang="en-US" sz="4200" dirty="0">
                <a:latin typeface="Arial" panose="020B0604020202020204" pitchFamily="34" charset="0"/>
                <a:ea typeface="Calibri" panose="020F0502020204030204" pitchFamily="34" charset="0"/>
                <a:cs typeface="Arial" panose="020B0604020202020204" pitchFamily="34" charset="0"/>
              </a:rPr>
              <a:t>. </a:t>
            </a:r>
            <a:endParaRPr lang="en-US" sz="4200" dirty="0" smtClean="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89186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TotalTime>
  <Words>596</Words>
  <Application>Microsoft Office PowerPoint</Application>
  <PresentationFormat>Custom</PresentationFormat>
  <Paragraphs>42</Paragraphs>
  <Slides>15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Symbol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Ha_PC</cp:lastModifiedBy>
  <cp:revision>9</cp:revision>
  <dcterms:created xsi:type="dcterms:W3CDTF">2006-08-16T00:00:00Z</dcterms:created>
  <dcterms:modified xsi:type="dcterms:W3CDTF">2021-10-25T04:24:47Z</dcterms:modified>
  <dc:identifier>DAEtodLwV0A</dc:identifier>
</cp:coreProperties>
</file>