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Lst>
  <p:notesMasterIdLst>
    <p:notesMasterId r:id="rId19"/>
  </p:notesMasterIdLst>
  <p:handoutMasterIdLst>
    <p:handoutMasterId r:id="rId20"/>
  </p:handoutMasterIdLst>
  <p:sldIdLst>
    <p:sldId id="299" r:id="rId5"/>
    <p:sldId id="426" r:id="rId6"/>
    <p:sldId id="257" r:id="rId7"/>
    <p:sldId id="420" r:id="rId8"/>
    <p:sldId id="421" r:id="rId9"/>
    <p:sldId id="422" r:id="rId10"/>
    <p:sldId id="424" r:id="rId11"/>
    <p:sldId id="418" r:id="rId12"/>
    <p:sldId id="425" r:id="rId13"/>
    <p:sldId id="427" r:id="rId14"/>
    <p:sldId id="428" r:id="rId15"/>
    <p:sldId id="419" r:id="rId16"/>
    <p:sldId id="358" r:id="rId17"/>
    <p:sldId id="39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66"/>
    <a:srgbClr val="FFE1FF"/>
    <a:srgbClr val="A200A2"/>
    <a:srgbClr val="008E00"/>
    <a:srgbClr val="CCFFCC"/>
    <a:srgbClr val="53D2FF"/>
    <a:srgbClr val="FFFFCC"/>
    <a:srgbClr val="00FFFF"/>
    <a:srgbClr val="FFD5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6754" autoAdjust="0"/>
  </p:normalViewPr>
  <p:slideViewPr>
    <p:cSldViewPr snapToGrid="0" showGuides="1">
      <p:cViewPr varScale="1">
        <p:scale>
          <a:sx n="96" d="100"/>
          <a:sy n="96" d="100"/>
        </p:scale>
        <p:origin x="58" y="77"/>
      </p:cViewPr>
      <p:guideLst>
        <p:guide orient="horz" pos="2160"/>
        <p:guide pos="3840"/>
      </p:guideLst>
    </p:cSldViewPr>
  </p:slideViewPr>
  <p:notesTextViewPr>
    <p:cViewPr>
      <p:scale>
        <a:sx n="1" d="1"/>
        <a:sy n="1" d="1"/>
      </p:scale>
      <p:origin x="0" y="0"/>
    </p:cViewPr>
  </p:notesTextViewPr>
  <p:notesViewPr>
    <p:cSldViewPr snapToGrid="0" showGuides="1">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213987-71CD-4A91-9C06-A2E1E7064F5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2773107-034C-429E-87A8-092DB0C8C98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61DE2E-B5F5-4A27-9C55-0186886532B8}" type="datetimeFigureOut">
              <a:rPr lang="en-US" smtClean="0"/>
              <a:t>2/12/2026</a:t>
            </a:fld>
            <a:endParaRPr lang="en-US"/>
          </a:p>
        </p:txBody>
      </p:sp>
      <p:sp>
        <p:nvSpPr>
          <p:cNvPr id="4" name="Footer Placeholder 3">
            <a:extLst>
              <a:ext uri="{FF2B5EF4-FFF2-40B4-BE49-F238E27FC236}">
                <a16:creationId xmlns:a16="http://schemas.microsoft.com/office/drawing/2014/main" id="{E3CEE460-82F5-4647-93A7-CF204AB682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9B6E98B-293D-4D3A-ABC4-810E19CB36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8C8CFF-267A-4D83-B725-597BB046A3E3}" type="slidenum">
              <a:rPr lang="en-US" smtClean="0"/>
              <a:t>‹#›</a:t>
            </a:fld>
            <a:endParaRPr lang="en-US"/>
          </a:p>
        </p:txBody>
      </p:sp>
    </p:spTree>
    <p:extLst>
      <p:ext uri="{BB962C8B-B14F-4D97-AF65-F5344CB8AC3E}">
        <p14:creationId xmlns:p14="http://schemas.microsoft.com/office/powerpoint/2010/main" val="2212159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425DFF-50E6-450C-B6B8-124E779959BC}" type="datetimeFigureOut">
              <a:rPr lang="en-US" smtClean="0"/>
              <a:t>2/12/2026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970B95-FDF1-445A-A5A8-E680995D41D3}" type="slidenum">
              <a:rPr lang="en-US" smtClean="0"/>
              <a:t>‹#›</a:t>
            </a:fld>
            <a:endParaRPr lang="en-US"/>
          </a:p>
        </p:txBody>
      </p:sp>
    </p:spTree>
    <p:extLst>
      <p:ext uri="{BB962C8B-B14F-4D97-AF65-F5344CB8AC3E}">
        <p14:creationId xmlns:p14="http://schemas.microsoft.com/office/powerpoint/2010/main" val="2411490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A16E8-25CD-4BB1-A6F0-E393A17E44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9B8084-349B-4FC2-947A-F8EE070E64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E99D30-1757-4D32-86E1-92DFD03D4BE4}"/>
              </a:ext>
            </a:extLst>
          </p:cNvPr>
          <p:cNvSpPr>
            <a:spLocks noGrp="1"/>
          </p:cNvSpPr>
          <p:nvPr>
            <p:ph type="dt" sz="half" idx="10"/>
          </p:nvPr>
        </p:nvSpPr>
        <p:spPr/>
        <p:txBody>
          <a:bodyPr/>
          <a:lstStyle/>
          <a:p>
            <a:fld id="{C874A898-F4F9-45C8-AFB5-F058005BDEC3}" type="datetimeFigureOut">
              <a:rPr lang="en-US" smtClean="0"/>
              <a:t>2/12/2026</a:t>
            </a:fld>
            <a:endParaRPr lang="en-US"/>
          </a:p>
        </p:txBody>
      </p:sp>
      <p:sp>
        <p:nvSpPr>
          <p:cNvPr id="5" name="Footer Placeholder 4">
            <a:extLst>
              <a:ext uri="{FF2B5EF4-FFF2-40B4-BE49-F238E27FC236}">
                <a16:creationId xmlns:a16="http://schemas.microsoft.com/office/drawing/2014/main" id="{4EC234D4-583E-4660-BE3D-19A6BFBD94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13AB1A-66AC-4195-AC48-D2944A756690}"/>
              </a:ext>
            </a:extLst>
          </p:cNvPr>
          <p:cNvSpPr>
            <a:spLocks noGrp="1"/>
          </p:cNvSpPr>
          <p:nvPr>
            <p:ph type="sldNum" sz="quarter" idx="12"/>
          </p:nvPr>
        </p:nvSpPr>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1366232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9831C-54BB-4599-9571-23054A6547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9E24A5-08CD-4B02-BB29-6E8F1A24D4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EBBF3F-DD74-4E05-A353-CEE7C8EC460F}"/>
              </a:ext>
            </a:extLst>
          </p:cNvPr>
          <p:cNvSpPr>
            <a:spLocks noGrp="1"/>
          </p:cNvSpPr>
          <p:nvPr>
            <p:ph type="dt" sz="half" idx="10"/>
          </p:nvPr>
        </p:nvSpPr>
        <p:spPr/>
        <p:txBody>
          <a:bodyPr/>
          <a:lstStyle/>
          <a:p>
            <a:fld id="{C874A898-F4F9-45C8-AFB5-F058005BDEC3}" type="datetimeFigureOut">
              <a:rPr lang="en-US" smtClean="0"/>
              <a:t>2/12/2026</a:t>
            </a:fld>
            <a:endParaRPr lang="en-US"/>
          </a:p>
        </p:txBody>
      </p:sp>
      <p:sp>
        <p:nvSpPr>
          <p:cNvPr id="5" name="Footer Placeholder 4">
            <a:extLst>
              <a:ext uri="{FF2B5EF4-FFF2-40B4-BE49-F238E27FC236}">
                <a16:creationId xmlns:a16="http://schemas.microsoft.com/office/drawing/2014/main" id="{28D59D5D-718E-4D76-BBE0-83D11DCCCF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B69DAB-2550-4237-83CC-5CDE96EF0E47}"/>
              </a:ext>
            </a:extLst>
          </p:cNvPr>
          <p:cNvSpPr>
            <a:spLocks noGrp="1"/>
          </p:cNvSpPr>
          <p:nvPr>
            <p:ph type="sldNum" sz="quarter" idx="12"/>
          </p:nvPr>
        </p:nvSpPr>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273434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654CFC-4BFA-4658-86C6-5B8C9132D0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AA3B0A-3CB6-4A29-8BC6-76F8E47450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D4FAC7-03D0-4902-A08D-2BEFA2811C78}"/>
              </a:ext>
            </a:extLst>
          </p:cNvPr>
          <p:cNvSpPr>
            <a:spLocks noGrp="1"/>
          </p:cNvSpPr>
          <p:nvPr>
            <p:ph type="dt" sz="half" idx="10"/>
          </p:nvPr>
        </p:nvSpPr>
        <p:spPr/>
        <p:txBody>
          <a:bodyPr/>
          <a:lstStyle/>
          <a:p>
            <a:fld id="{C874A898-F4F9-45C8-AFB5-F058005BDEC3}" type="datetimeFigureOut">
              <a:rPr lang="en-US" smtClean="0"/>
              <a:t>2/12/2026</a:t>
            </a:fld>
            <a:endParaRPr lang="en-US"/>
          </a:p>
        </p:txBody>
      </p:sp>
      <p:sp>
        <p:nvSpPr>
          <p:cNvPr id="5" name="Footer Placeholder 4">
            <a:extLst>
              <a:ext uri="{FF2B5EF4-FFF2-40B4-BE49-F238E27FC236}">
                <a16:creationId xmlns:a16="http://schemas.microsoft.com/office/drawing/2014/main" id="{09AB4FAC-D363-4558-9105-6DF82A1F4B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D952F6-F720-4C1E-9FF6-2DC74FC63DF8}"/>
              </a:ext>
            </a:extLst>
          </p:cNvPr>
          <p:cNvSpPr>
            <a:spLocks noGrp="1"/>
          </p:cNvSpPr>
          <p:nvPr>
            <p:ph type="sldNum" sz="quarter" idx="12"/>
          </p:nvPr>
        </p:nvSpPr>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300070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9FE19-7B44-43E1-8139-5A35F7A323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C0F0F7-F4FC-4929-A30D-21A9560124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DDB78C-9449-4089-A5C6-C5F0047499E6}"/>
              </a:ext>
            </a:extLst>
          </p:cNvPr>
          <p:cNvSpPr>
            <a:spLocks noGrp="1"/>
          </p:cNvSpPr>
          <p:nvPr>
            <p:ph type="dt" sz="half" idx="10"/>
          </p:nvPr>
        </p:nvSpPr>
        <p:spPr/>
        <p:txBody>
          <a:bodyPr/>
          <a:lstStyle/>
          <a:p>
            <a:fld id="{C874A898-F4F9-45C8-AFB5-F058005BDEC3}" type="datetimeFigureOut">
              <a:rPr lang="en-US" smtClean="0"/>
              <a:t>2/12/2026</a:t>
            </a:fld>
            <a:endParaRPr lang="en-US"/>
          </a:p>
        </p:txBody>
      </p:sp>
      <p:sp>
        <p:nvSpPr>
          <p:cNvPr id="5" name="Footer Placeholder 4">
            <a:extLst>
              <a:ext uri="{FF2B5EF4-FFF2-40B4-BE49-F238E27FC236}">
                <a16:creationId xmlns:a16="http://schemas.microsoft.com/office/drawing/2014/main" id="{75D08A65-DEEF-430C-B3A4-39D34301A5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7238D1-3019-42F4-98EE-16C088A1511F}"/>
              </a:ext>
            </a:extLst>
          </p:cNvPr>
          <p:cNvSpPr>
            <a:spLocks noGrp="1"/>
          </p:cNvSpPr>
          <p:nvPr>
            <p:ph type="sldNum" sz="quarter" idx="12"/>
          </p:nvPr>
        </p:nvSpPr>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2326550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B164D-742C-481D-B7F7-09A69C3B03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0C1808-4475-43F8-B50C-85D8419D9A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70A373-5D21-44E7-A0D0-F4C83E877650}"/>
              </a:ext>
            </a:extLst>
          </p:cNvPr>
          <p:cNvSpPr>
            <a:spLocks noGrp="1"/>
          </p:cNvSpPr>
          <p:nvPr>
            <p:ph type="dt" sz="half" idx="10"/>
          </p:nvPr>
        </p:nvSpPr>
        <p:spPr/>
        <p:txBody>
          <a:bodyPr/>
          <a:lstStyle/>
          <a:p>
            <a:fld id="{C874A898-F4F9-45C8-AFB5-F058005BDEC3}" type="datetimeFigureOut">
              <a:rPr lang="en-US" smtClean="0"/>
              <a:t>2/12/2026</a:t>
            </a:fld>
            <a:endParaRPr lang="en-US"/>
          </a:p>
        </p:txBody>
      </p:sp>
      <p:sp>
        <p:nvSpPr>
          <p:cNvPr id="5" name="Footer Placeholder 4">
            <a:extLst>
              <a:ext uri="{FF2B5EF4-FFF2-40B4-BE49-F238E27FC236}">
                <a16:creationId xmlns:a16="http://schemas.microsoft.com/office/drawing/2014/main" id="{CDF06F6A-7B47-4242-A617-4223BBAA3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539DA-64AD-4701-A414-B589CAD4ECD7}"/>
              </a:ext>
            </a:extLst>
          </p:cNvPr>
          <p:cNvSpPr>
            <a:spLocks noGrp="1"/>
          </p:cNvSpPr>
          <p:nvPr>
            <p:ph type="sldNum" sz="quarter" idx="12"/>
          </p:nvPr>
        </p:nvSpPr>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533500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E2C76-58B4-408C-90E1-8A9238CC59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169C74-AA7C-419E-AF86-2F6E424982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E5BD10-B728-4E53-832A-8EB0ED0AE9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C9ACB0-D610-462C-AE3F-3BF002AF01D6}"/>
              </a:ext>
            </a:extLst>
          </p:cNvPr>
          <p:cNvSpPr>
            <a:spLocks noGrp="1"/>
          </p:cNvSpPr>
          <p:nvPr>
            <p:ph type="dt" sz="half" idx="10"/>
          </p:nvPr>
        </p:nvSpPr>
        <p:spPr/>
        <p:txBody>
          <a:bodyPr/>
          <a:lstStyle/>
          <a:p>
            <a:fld id="{C874A898-F4F9-45C8-AFB5-F058005BDEC3}" type="datetimeFigureOut">
              <a:rPr lang="en-US" smtClean="0"/>
              <a:t>2/12/2026</a:t>
            </a:fld>
            <a:endParaRPr lang="en-US"/>
          </a:p>
        </p:txBody>
      </p:sp>
      <p:sp>
        <p:nvSpPr>
          <p:cNvPr id="6" name="Footer Placeholder 5">
            <a:extLst>
              <a:ext uri="{FF2B5EF4-FFF2-40B4-BE49-F238E27FC236}">
                <a16:creationId xmlns:a16="http://schemas.microsoft.com/office/drawing/2014/main" id="{7E468270-48E7-45C0-863C-EA65D8E7C5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462B87-41ED-45C4-8644-082BC49C2401}"/>
              </a:ext>
            </a:extLst>
          </p:cNvPr>
          <p:cNvSpPr>
            <a:spLocks noGrp="1"/>
          </p:cNvSpPr>
          <p:nvPr>
            <p:ph type="sldNum" sz="quarter" idx="12"/>
          </p:nvPr>
        </p:nvSpPr>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1764570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D0284-4833-4142-A2C5-097589EFB3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CD943F-B380-4685-BF76-0792428617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FC2714-D8F6-42DF-96BA-CBFE609D6A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6FDD81-4D7B-46C7-8E6E-3C23CB3F92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AD39AB-77B6-4860-9166-50D71C9A06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DA72BD-890B-4302-8631-349A6B378BCB}"/>
              </a:ext>
            </a:extLst>
          </p:cNvPr>
          <p:cNvSpPr>
            <a:spLocks noGrp="1"/>
          </p:cNvSpPr>
          <p:nvPr>
            <p:ph type="dt" sz="half" idx="10"/>
          </p:nvPr>
        </p:nvSpPr>
        <p:spPr/>
        <p:txBody>
          <a:bodyPr/>
          <a:lstStyle/>
          <a:p>
            <a:fld id="{C874A898-F4F9-45C8-AFB5-F058005BDEC3}" type="datetimeFigureOut">
              <a:rPr lang="en-US" smtClean="0"/>
              <a:t>2/12/2026</a:t>
            </a:fld>
            <a:endParaRPr lang="en-US"/>
          </a:p>
        </p:txBody>
      </p:sp>
      <p:sp>
        <p:nvSpPr>
          <p:cNvPr id="8" name="Footer Placeholder 7">
            <a:extLst>
              <a:ext uri="{FF2B5EF4-FFF2-40B4-BE49-F238E27FC236}">
                <a16:creationId xmlns:a16="http://schemas.microsoft.com/office/drawing/2014/main" id="{4E8BDE24-05C9-4C83-BBD3-89BD796DAB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DEF334-BE3A-44F5-B3B9-832D5D27F513}"/>
              </a:ext>
            </a:extLst>
          </p:cNvPr>
          <p:cNvSpPr>
            <a:spLocks noGrp="1"/>
          </p:cNvSpPr>
          <p:nvPr>
            <p:ph type="sldNum" sz="quarter" idx="12"/>
          </p:nvPr>
        </p:nvSpPr>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3582831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19519-3A6F-4452-A32A-E0264319B4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5A6D54-C5F2-40D0-B40B-081C92863BDB}"/>
              </a:ext>
            </a:extLst>
          </p:cNvPr>
          <p:cNvSpPr>
            <a:spLocks noGrp="1"/>
          </p:cNvSpPr>
          <p:nvPr>
            <p:ph type="dt" sz="half" idx="10"/>
          </p:nvPr>
        </p:nvSpPr>
        <p:spPr/>
        <p:txBody>
          <a:bodyPr/>
          <a:lstStyle/>
          <a:p>
            <a:fld id="{C874A898-F4F9-45C8-AFB5-F058005BDEC3}" type="datetimeFigureOut">
              <a:rPr lang="en-US" smtClean="0"/>
              <a:t>2/12/2026</a:t>
            </a:fld>
            <a:endParaRPr lang="en-US"/>
          </a:p>
        </p:txBody>
      </p:sp>
      <p:sp>
        <p:nvSpPr>
          <p:cNvPr id="4" name="Footer Placeholder 3">
            <a:extLst>
              <a:ext uri="{FF2B5EF4-FFF2-40B4-BE49-F238E27FC236}">
                <a16:creationId xmlns:a16="http://schemas.microsoft.com/office/drawing/2014/main" id="{E0D27A72-50B2-46CF-9866-4765DE99EF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463FE1-6658-4EDC-AD9E-56DBAEB857F0}"/>
              </a:ext>
            </a:extLst>
          </p:cNvPr>
          <p:cNvSpPr>
            <a:spLocks noGrp="1"/>
          </p:cNvSpPr>
          <p:nvPr>
            <p:ph type="sldNum" sz="quarter" idx="12"/>
          </p:nvPr>
        </p:nvSpPr>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806320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0BA85D-CD57-45FA-9A60-EE88ED26FE3E}"/>
              </a:ext>
            </a:extLst>
          </p:cNvPr>
          <p:cNvSpPr>
            <a:spLocks noGrp="1"/>
          </p:cNvSpPr>
          <p:nvPr>
            <p:ph type="dt" sz="half" idx="10"/>
          </p:nvPr>
        </p:nvSpPr>
        <p:spPr/>
        <p:txBody>
          <a:bodyPr/>
          <a:lstStyle/>
          <a:p>
            <a:fld id="{C874A898-F4F9-45C8-AFB5-F058005BDEC3}" type="datetimeFigureOut">
              <a:rPr lang="en-US" smtClean="0"/>
              <a:t>2/12/2026</a:t>
            </a:fld>
            <a:endParaRPr lang="en-US"/>
          </a:p>
        </p:txBody>
      </p:sp>
      <p:sp>
        <p:nvSpPr>
          <p:cNvPr id="3" name="Footer Placeholder 2">
            <a:extLst>
              <a:ext uri="{FF2B5EF4-FFF2-40B4-BE49-F238E27FC236}">
                <a16:creationId xmlns:a16="http://schemas.microsoft.com/office/drawing/2014/main" id="{F0CC04A3-E4ED-4565-9D14-74B706C46E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616278-B3D0-464A-B2EA-CBD1C695D4F0}"/>
              </a:ext>
            </a:extLst>
          </p:cNvPr>
          <p:cNvSpPr>
            <a:spLocks noGrp="1"/>
          </p:cNvSpPr>
          <p:nvPr>
            <p:ph type="sldNum" sz="quarter" idx="12"/>
          </p:nvPr>
        </p:nvSpPr>
        <p:spPr/>
        <p:txBody>
          <a:bodyPr/>
          <a:lstStyle/>
          <a:p>
            <a:fld id="{9D7A174A-BA5D-487B-A4AA-4DE5C8E60F51}" type="slidenum">
              <a:rPr lang="en-US" smtClean="0"/>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446975" y="-2871261"/>
            <a:ext cx="1572839" cy="1466085"/>
          </a:xfrm>
          <a:prstGeom prst="rect">
            <a:avLst/>
          </a:prstGeom>
        </p:spPr>
      </p:pic>
    </p:spTree>
    <p:extLst>
      <p:ext uri="{BB962C8B-B14F-4D97-AF65-F5344CB8AC3E}">
        <p14:creationId xmlns:p14="http://schemas.microsoft.com/office/powerpoint/2010/main" val="104476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A3DB-79AC-47E6-B5A4-FBCD77AF10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046DEC-CE9C-4E08-B3D9-FEF5240ED4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513738-C579-41D1-A994-8EE073FDC2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732238-B2A6-4391-A2EB-B4E0830C711F}"/>
              </a:ext>
            </a:extLst>
          </p:cNvPr>
          <p:cNvSpPr>
            <a:spLocks noGrp="1"/>
          </p:cNvSpPr>
          <p:nvPr>
            <p:ph type="dt" sz="half" idx="10"/>
          </p:nvPr>
        </p:nvSpPr>
        <p:spPr/>
        <p:txBody>
          <a:bodyPr/>
          <a:lstStyle/>
          <a:p>
            <a:fld id="{C874A898-F4F9-45C8-AFB5-F058005BDEC3}" type="datetimeFigureOut">
              <a:rPr lang="en-US" smtClean="0"/>
              <a:t>2/12/2026</a:t>
            </a:fld>
            <a:endParaRPr lang="en-US"/>
          </a:p>
        </p:txBody>
      </p:sp>
      <p:sp>
        <p:nvSpPr>
          <p:cNvPr id="6" name="Footer Placeholder 5">
            <a:extLst>
              <a:ext uri="{FF2B5EF4-FFF2-40B4-BE49-F238E27FC236}">
                <a16:creationId xmlns:a16="http://schemas.microsoft.com/office/drawing/2014/main" id="{5537E6E1-13F2-4E43-B010-BAAF45B1FA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FA5728-BD65-40E9-B183-950DD12BEBF1}"/>
              </a:ext>
            </a:extLst>
          </p:cNvPr>
          <p:cNvSpPr>
            <a:spLocks noGrp="1"/>
          </p:cNvSpPr>
          <p:nvPr>
            <p:ph type="sldNum" sz="quarter" idx="12"/>
          </p:nvPr>
        </p:nvSpPr>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3819275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2A5A-5BF7-4458-89A8-A1A4FDFE82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CFE042-6127-4728-AAFB-0DE2C5241A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1107BA-CB03-453F-A015-0596207AB1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D3B46E-3248-4C2F-9EB2-B1352F1079E9}"/>
              </a:ext>
            </a:extLst>
          </p:cNvPr>
          <p:cNvSpPr>
            <a:spLocks noGrp="1"/>
          </p:cNvSpPr>
          <p:nvPr>
            <p:ph type="dt" sz="half" idx="10"/>
          </p:nvPr>
        </p:nvSpPr>
        <p:spPr/>
        <p:txBody>
          <a:bodyPr/>
          <a:lstStyle/>
          <a:p>
            <a:fld id="{C874A898-F4F9-45C8-AFB5-F058005BDEC3}" type="datetimeFigureOut">
              <a:rPr lang="en-US" smtClean="0"/>
              <a:t>2/12/2026</a:t>
            </a:fld>
            <a:endParaRPr lang="en-US"/>
          </a:p>
        </p:txBody>
      </p:sp>
      <p:sp>
        <p:nvSpPr>
          <p:cNvPr id="6" name="Footer Placeholder 5">
            <a:extLst>
              <a:ext uri="{FF2B5EF4-FFF2-40B4-BE49-F238E27FC236}">
                <a16:creationId xmlns:a16="http://schemas.microsoft.com/office/drawing/2014/main" id="{83976CE0-C550-433C-985A-742421A329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44B274-06DB-40BA-98C6-991505EDE4D7}"/>
              </a:ext>
            </a:extLst>
          </p:cNvPr>
          <p:cNvSpPr>
            <a:spLocks noGrp="1"/>
          </p:cNvSpPr>
          <p:nvPr>
            <p:ph type="sldNum" sz="quarter" idx="12"/>
          </p:nvPr>
        </p:nvSpPr>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4017627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54F5B951-3F6B-10FB-03FE-216C7ECF10A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47F6DD25-0FE7-4AF4-8BBF-9DC981B4DF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FAA965-02CD-4604-9263-F81B12CE11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2397BF-122C-4456-84AA-980D887CC3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74A898-F4F9-45C8-AFB5-F058005BDEC3}" type="datetimeFigureOut">
              <a:rPr lang="en-US" smtClean="0"/>
              <a:t>2/12/2026</a:t>
            </a:fld>
            <a:endParaRPr lang="en-US"/>
          </a:p>
        </p:txBody>
      </p:sp>
      <p:sp>
        <p:nvSpPr>
          <p:cNvPr id="5" name="Footer Placeholder 4">
            <a:extLst>
              <a:ext uri="{FF2B5EF4-FFF2-40B4-BE49-F238E27FC236}">
                <a16:creationId xmlns:a16="http://schemas.microsoft.com/office/drawing/2014/main" id="{B2580521-5E02-486F-B3B7-5391C4999D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F2453C-DDBF-4124-A20B-46FF4C0ED5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7A174A-BA5D-487B-A4AA-4DE5C8E60F51}" type="slidenum">
              <a:rPr lang="en-US" smtClean="0"/>
              <a:t>‹#›</a:t>
            </a:fld>
            <a:endParaRPr lang="en-US"/>
          </a:p>
        </p:txBody>
      </p:sp>
      <p:sp>
        <p:nvSpPr>
          <p:cNvPr id="12" name="Freeform 2">
            <a:extLst>
              <a:ext uri="{FF2B5EF4-FFF2-40B4-BE49-F238E27FC236}">
                <a16:creationId xmlns:a16="http://schemas.microsoft.com/office/drawing/2014/main" id="{BE588B91-30AA-40BF-89D4-610ECF2DFF69}"/>
              </a:ext>
            </a:extLst>
          </p:cNvPr>
          <p:cNvSpPr/>
          <p:nvPr userDrawn="1"/>
        </p:nvSpPr>
        <p:spPr>
          <a:xfrm>
            <a:off x="0" y="0"/>
            <a:ext cx="12192000" cy="6972300"/>
          </a:xfrm>
          <a:custGeom>
            <a:avLst/>
            <a:gdLst/>
            <a:ahLst/>
            <a:cxnLst/>
            <a:rect l="l" t="t" r="r" b="b"/>
            <a:pathLst>
              <a:path w="4412451" h="2482004">
                <a:moveTo>
                  <a:pt x="0" y="0"/>
                </a:moveTo>
                <a:lnTo>
                  <a:pt x="4412452" y="0"/>
                </a:lnTo>
                <a:lnTo>
                  <a:pt x="4412452" y="2482004"/>
                </a:lnTo>
                <a:lnTo>
                  <a:pt x="0" y="2482004"/>
                </a:lnTo>
                <a:lnTo>
                  <a:pt x="0" y="0"/>
                </a:lnTo>
                <a:close/>
              </a:path>
            </a:pathLst>
          </a:custGeom>
          <a:blipFill>
            <a:blip r:embed="rId13"/>
            <a:stretch>
              <a:fillRect/>
            </a:stretch>
          </a:blipFill>
        </p:spPr>
        <p:txBody>
          <a:bodyPr/>
          <a:lstStyle/>
          <a:p>
            <a:endParaRPr lang="vi-VN"/>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143941" y="-1753011"/>
            <a:ext cx="1466659" cy="1367112"/>
          </a:xfrm>
          <a:prstGeom prst="rect">
            <a:avLst/>
          </a:prstGeom>
        </p:spPr>
      </p:pic>
    </p:spTree>
    <p:extLst>
      <p:ext uri="{BB962C8B-B14F-4D97-AF65-F5344CB8AC3E}">
        <p14:creationId xmlns:p14="http://schemas.microsoft.com/office/powerpoint/2010/main" val="255061177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8.jp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8.jp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sv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8.jp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8.jp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8.jp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8.jp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8.jp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8.jp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8.jp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CAAF2217-E8D9-4EFD-AFC2-D0CCB0523925}"/>
              </a:ext>
            </a:extLst>
          </p:cNvPr>
          <p:cNvSpPr/>
          <p:nvPr/>
        </p:nvSpPr>
        <p:spPr>
          <a:xfrm>
            <a:off x="618780" y="852013"/>
            <a:ext cx="10824371" cy="5153975"/>
          </a:xfrm>
          <a:prstGeom prst="roundRect">
            <a:avLst/>
          </a:prstGeom>
          <a:solidFill>
            <a:srgbClr val="FFFFFF">
              <a:alpha val="80000"/>
            </a:srgbClr>
          </a:solid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57641" y="6858000"/>
            <a:ext cx="1674788" cy="1561114"/>
          </a:xfrm>
          <a:prstGeom prst="rect">
            <a:avLst/>
          </a:prstGeom>
        </p:spPr>
      </p:pic>
      <p:sp>
        <p:nvSpPr>
          <p:cNvPr id="6" name="WordArt 18"/>
          <p:cNvSpPr>
            <a:spLocks noChangeArrowheads="1" noChangeShapeType="1" noTextEdit="1"/>
          </p:cNvSpPr>
          <p:nvPr/>
        </p:nvSpPr>
        <p:spPr bwMode="auto">
          <a:xfrm>
            <a:off x="1725706" y="2332037"/>
            <a:ext cx="8252012" cy="1217987"/>
          </a:xfrm>
          <a:prstGeom prst="rect">
            <a:avLst/>
          </a:prstGeom>
        </p:spPr>
        <p:txBody>
          <a:bodyPr wrap="none" fromWordArt="1">
            <a:prstTxWarp prst="textPlain">
              <a:avLst>
                <a:gd name="adj" fmla="val 50000"/>
              </a:avLst>
            </a:prstTxWarp>
          </a:bodyPr>
          <a:lstStyle/>
          <a:p>
            <a:pPr algn="ctr"/>
            <a:r>
              <a:rPr lang="vi-VN" sz="3600" b="1" kern="10" dirty="0">
                <a:ln w="12700">
                  <a:solidFill>
                    <a:srgbClr val="3333CC"/>
                  </a:solidFill>
                  <a:round/>
                  <a:headEnd/>
                  <a:tailEnd/>
                </a:ln>
                <a:solidFill>
                  <a:srgbClr val="FF0000">
                    <a:alpha val="50195"/>
                  </a:srgbClr>
                </a:solidFill>
                <a:effectLst>
                  <a:outerShdw dist="45791" dir="2021404" algn="ctr" rotWithShape="0">
                    <a:srgbClr val="9999FF"/>
                  </a:outerShdw>
                </a:effectLst>
                <a:latin typeface="Arial"/>
                <a:cs typeface="Arial"/>
              </a:rPr>
              <a:t>LUYỆN TỪ VÀ CÂU</a:t>
            </a:r>
          </a:p>
          <a:p>
            <a:pPr algn="ctr"/>
            <a:r>
              <a:rPr lang="en-US" sz="3600" b="1" kern="10" dirty="0">
                <a:ln w="12700">
                  <a:solidFill>
                    <a:srgbClr val="3333CC"/>
                  </a:solidFill>
                  <a:round/>
                  <a:headEnd/>
                  <a:tailEnd/>
                </a:ln>
                <a:solidFill>
                  <a:schemeClr val="tx1">
                    <a:alpha val="50195"/>
                  </a:schemeClr>
                </a:solidFill>
                <a:effectLst>
                  <a:outerShdw dist="45791" dir="2021404" algn="ctr" rotWithShape="0">
                    <a:srgbClr val="9999FF"/>
                  </a:outerShdw>
                </a:effectLst>
                <a:latin typeface="Arial"/>
                <a:cs typeface="Arial"/>
              </a:rPr>
              <a:t>VIẾT HOA ĐỂ THỂ HIỆN SỰ TÔN TRỌNG ĐẶC BIỆT </a:t>
            </a:r>
            <a:endParaRPr lang="vi-VN" sz="3600" b="1" kern="10" dirty="0">
              <a:ln w="12700">
                <a:solidFill>
                  <a:srgbClr val="3333CC"/>
                </a:solidFill>
                <a:round/>
                <a:headEnd/>
                <a:tailEnd/>
              </a:ln>
              <a:solidFill>
                <a:schemeClr val="tx1">
                  <a:alpha val="50195"/>
                </a:schemeClr>
              </a:solidFill>
              <a:effectLst>
                <a:outerShdw dist="45791" dir="2021404" algn="ctr" rotWithShape="0">
                  <a:srgbClr val="9999FF"/>
                </a:outerShdw>
              </a:effectLst>
              <a:latin typeface="Arial"/>
              <a:cs typeface="Arial"/>
            </a:endParaRPr>
          </a:p>
        </p:txBody>
      </p:sp>
    </p:spTree>
    <p:extLst>
      <p:ext uri="{BB962C8B-B14F-4D97-AF65-F5344CB8AC3E}">
        <p14:creationId xmlns:p14="http://schemas.microsoft.com/office/powerpoint/2010/main" val="24238841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9974E-08E9-4D45-8A1F-E2EA2F09206E}"/>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102570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2E041DE-EAC8-4D7B-B758-62042782DF8F}"/>
              </a:ext>
            </a:extLst>
          </p:cNvPr>
          <p:cNvGrpSpPr/>
          <p:nvPr/>
        </p:nvGrpSpPr>
        <p:grpSpPr>
          <a:xfrm>
            <a:off x="-817502" y="-1757238"/>
            <a:ext cx="12600788" cy="7370805"/>
            <a:chOff x="-408788" y="0"/>
            <a:chExt cx="12600788" cy="7370805"/>
          </a:xfrm>
        </p:grpSpPr>
        <p:pic>
          <p:nvPicPr>
            <p:cNvPr id="19" name="Picture 18" descr="A cartoon landscape with mountains and blue sky&#10;&#10;Description automatically generated">
              <a:extLst>
                <a:ext uri="{FF2B5EF4-FFF2-40B4-BE49-F238E27FC236}">
                  <a16:creationId xmlns:a16="http://schemas.microsoft.com/office/drawing/2014/main" id="{910EAFA5-0144-49E8-832B-F8D14368CBA7}"/>
                </a:ext>
              </a:extLst>
            </p:cNvPr>
            <p:cNvPicPr>
              <a:picLocks noChangeAspect="1"/>
            </p:cNvPicPr>
            <p:nvPr/>
          </p:nvPicPr>
          <p:blipFill rotWithShape="1">
            <a:blip r:embed="rId2">
              <a:extLst>
                <a:ext uri="{28A0092B-C50C-407E-A947-70E740481C1C}">
                  <a14:useLocalDpi xmlns:a14="http://schemas.microsoft.com/office/drawing/2010/main" val="0"/>
                </a:ext>
              </a:extLst>
            </a:blip>
            <a:srcRect b="10811"/>
            <a:stretch/>
          </p:blipFill>
          <p:spPr>
            <a:xfrm>
              <a:off x="0" y="0"/>
              <a:ext cx="12192000" cy="6858000"/>
            </a:xfrm>
            <a:prstGeom prst="rect">
              <a:avLst/>
            </a:prstGeom>
          </p:spPr>
        </p:pic>
        <p:pic>
          <p:nvPicPr>
            <p:cNvPr id="20" name="Picture 19" descr="A green grass field with white flowers&#10;&#10;Description automatically generated">
              <a:extLst>
                <a:ext uri="{FF2B5EF4-FFF2-40B4-BE49-F238E27FC236}">
                  <a16:creationId xmlns:a16="http://schemas.microsoft.com/office/drawing/2014/main" id="{46028992-1FEB-4728-B4A3-5AC432EFD5E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0" y="3756453"/>
              <a:ext cx="12192000" cy="3228985"/>
            </a:xfrm>
            <a:prstGeom prst="rect">
              <a:avLst/>
            </a:prstGeom>
          </p:spPr>
        </p:pic>
        <p:pic>
          <p:nvPicPr>
            <p:cNvPr id="21" name="Picture 20" descr="A group of kids on a rainbow&#10;&#10;Description automatically generated">
              <a:extLst>
                <a:ext uri="{FF2B5EF4-FFF2-40B4-BE49-F238E27FC236}">
                  <a16:creationId xmlns:a16="http://schemas.microsoft.com/office/drawing/2014/main" id="{44654A71-05D6-4918-84ED-93D97B07BD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08788" y="512805"/>
              <a:ext cx="5892084" cy="6858000"/>
            </a:xfrm>
            <a:prstGeom prst="rect">
              <a:avLst/>
            </a:prstGeom>
          </p:spPr>
        </p:pic>
        <p:pic>
          <p:nvPicPr>
            <p:cNvPr id="22" name="Picture 21" descr="A yellow sun with black background&#10;&#10;Description automatically generated">
              <a:extLst>
                <a:ext uri="{FF2B5EF4-FFF2-40B4-BE49-F238E27FC236}">
                  <a16:creationId xmlns:a16="http://schemas.microsoft.com/office/drawing/2014/main" id="{525E329C-A771-40DC-A69B-92CD4874BC8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668857" y="704335"/>
              <a:ext cx="2182801" cy="2075935"/>
            </a:xfrm>
            <a:prstGeom prst="rect">
              <a:avLst/>
            </a:prstGeom>
          </p:spPr>
        </p:pic>
      </p:grpSp>
      <p:sp>
        <p:nvSpPr>
          <p:cNvPr id="7" name="Rectangle: Rounded Corners 6">
            <a:extLst>
              <a:ext uri="{FF2B5EF4-FFF2-40B4-BE49-F238E27FC236}">
                <a16:creationId xmlns:a16="http://schemas.microsoft.com/office/drawing/2014/main" id="{EB760A48-5C6C-40A3-B142-FB7F327281F6}"/>
              </a:ext>
            </a:extLst>
          </p:cNvPr>
          <p:cNvSpPr/>
          <p:nvPr/>
        </p:nvSpPr>
        <p:spPr>
          <a:xfrm>
            <a:off x="-103367" y="-320770"/>
            <a:ext cx="11374343" cy="6043558"/>
          </a:xfrm>
          <a:prstGeom prst="roundRect">
            <a:avLst/>
          </a:prstGeom>
          <a:solidFill>
            <a:srgbClr val="FFFFFF">
              <a:alpha val="87059"/>
            </a:srgbClr>
          </a:solidFill>
          <a:ln w="762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mj-lt"/>
              </a:rPr>
              <a:t>       </a:t>
            </a:r>
            <a:r>
              <a:rPr lang="vi-VN" sz="3200" b="1" dirty="0">
                <a:solidFill>
                  <a:srgbClr val="FF0000"/>
                </a:solidFill>
                <a:latin typeface="+mj-lt"/>
              </a:rPr>
              <a:t>Trong lịch sử dân tộc Việt Nam, em vô cùng kính trọng và tự hào về CHỦ TỊCH HỒ CHÍ MINH – vị Lãnh tụ vĩ đại của dân tộc ta. BÁC HỒ đã dành trọn cuộc đời mình cho sự nghiệp giải phóng dân tộc, mang lại độc lập, tự do cho nhân dân. Dù giữ cương vị cao nhất của đất nước, NGƯỜI vẫn sống giản dị, gần gũi và luôn quan tâm đến mọi người. Em học được ở BÁC đức tính cần cù, khiêm tốn và lòng yêu nước sâu sắc. Em tự hứa sẽ cố gắng học tập thật tốt để xứng đáng với công lao to lớn của VỊ CHA GIÀ KÍNH YÊU CỦA DÂN TỘC.</a:t>
            </a:r>
            <a:endParaRPr lang="en-US" sz="3200" b="1" dirty="0">
              <a:solidFill>
                <a:srgbClr val="FF0000"/>
              </a:solidFill>
              <a:latin typeface="+mj-lt"/>
            </a:endParaRPr>
          </a:p>
        </p:txBody>
      </p:sp>
      <p:pic>
        <p:nvPicPr>
          <p:cNvPr id="14" name="Picture 13" descr="A group of pink hearts&#10;&#10;Description automatically generated">
            <a:extLst>
              <a:ext uri="{FF2B5EF4-FFF2-40B4-BE49-F238E27FC236}">
                <a16:creationId xmlns:a16="http://schemas.microsoft.com/office/drawing/2014/main" id="{6F540A9B-3CBB-4FD9-9F79-E48983BB224A}"/>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t="25045" b="31441"/>
          <a:stretch/>
        </p:blipFill>
        <p:spPr>
          <a:xfrm>
            <a:off x="548532" y="191171"/>
            <a:ext cx="2370318" cy="1031409"/>
          </a:xfrm>
          <a:prstGeom prst="rect">
            <a:avLst/>
          </a:prstGeom>
        </p:spPr>
      </p:pic>
      <p:pic>
        <p:nvPicPr>
          <p:cNvPr id="13" name="Picture 12" descr="A group of pink hearts&#10;&#10;Description automatically generated">
            <a:extLst>
              <a:ext uri="{FF2B5EF4-FFF2-40B4-BE49-F238E27FC236}">
                <a16:creationId xmlns:a16="http://schemas.microsoft.com/office/drawing/2014/main" id="{F31AC821-2D57-4969-A8BB-40B31C639C03}"/>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t="25045" b="31441"/>
          <a:stretch/>
        </p:blipFill>
        <p:spPr>
          <a:xfrm>
            <a:off x="9129696" y="210064"/>
            <a:ext cx="2370318" cy="1031409"/>
          </a:xfrm>
          <a:prstGeom prst="rect">
            <a:avLst/>
          </a:prstGeom>
        </p:spPr>
      </p:pic>
      <p:pic>
        <p:nvPicPr>
          <p:cNvPr id="1026" name="Picture 2" descr="Premium Vector | Target icon in comic style darts game cartoon vector  illustration on white isolated background aim arrow splash effect business  concept">
            <a:extLst>
              <a:ext uri="{FF2B5EF4-FFF2-40B4-BE49-F238E27FC236}">
                <a16:creationId xmlns:a16="http://schemas.microsoft.com/office/drawing/2014/main" id="{54352DBE-7E63-42DC-B77C-7B84C1A0600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39444" y1="47222" x2="54167" y2="55556"/>
                        <a14:foregroundMark x1="54167" y1="55556" x2="54167" y2="55556"/>
                        <a14:foregroundMark x1="39444" y1="43611" x2="55556" y2="54444"/>
                        <a14:foregroundMark x1="51667" y1="41667" x2="43056" y2="59444"/>
                        <a14:foregroundMark x1="56667" y1="40833" x2="40000" y2="61667"/>
                        <a14:foregroundMark x1="40000" y1="61667" x2="54167" y2="65833"/>
                        <a14:foregroundMark x1="54167" y1="65833" x2="54722" y2="48889"/>
                        <a14:foregroundMark x1="54722" y1="48889" x2="45278" y2="43056"/>
                        <a14:foregroundMark x1="51667" y1="43056" x2="55556" y2="59722"/>
                        <a14:foregroundMark x1="55556" y1="59722" x2="53056" y2="45000"/>
                        <a14:foregroundMark x1="53056" y1="45000" x2="51389" y2="44722"/>
                        <a14:foregroundMark x1="53056" y1="40000" x2="41944" y2="52500"/>
                        <a14:foregroundMark x1="41944" y1="52500" x2="53611" y2="50278"/>
                        <a14:foregroundMark x1="48056" y1="37222" x2="43333" y2="53056"/>
                        <a14:foregroundMark x1="44167" y1="41111" x2="39444" y2="59167"/>
                        <a14:foregroundMark x1="56667" y1="41944" x2="53611" y2="57778"/>
                        <a14:foregroundMark x1="63889" y1="45833" x2="58889" y2="55556"/>
                        <a14:foregroundMark x1="61111" y1="48611" x2="57222" y2="56667"/>
                        <a14:foregroundMark x1="62222" y1="46111" x2="56667" y2="53333"/>
                        <a14:foregroundMark x1="57500" y1="47222" x2="55000" y2="54167"/>
                        <a14:foregroundMark x1="51944" y1="55556" x2="48056" y2="61667"/>
                      </a14:backgroundRemoval>
                    </a14:imgEffect>
                  </a14:imgLayer>
                </a14:imgProps>
              </a:ext>
              <a:ext uri="{28A0092B-C50C-407E-A947-70E740481C1C}">
                <a14:useLocalDpi xmlns:a14="http://schemas.microsoft.com/office/drawing/2010/main" val="0"/>
              </a:ext>
            </a:extLst>
          </a:blip>
          <a:srcRect/>
          <a:stretch>
            <a:fillRect/>
          </a:stretch>
        </p:blipFill>
        <p:spPr bwMode="auto">
          <a:xfrm>
            <a:off x="10808876" y="110107"/>
            <a:ext cx="1404989" cy="1404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3639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2E041DE-EAC8-4D7B-B758-62042782DF8F}"/>
              </a:ext>
            </a:extLst>
          </p:cNvPr>
          <p:cNvGrpSpPr/>
          <p:nvPr/>
        </p:nvGrpSpPr>
        <p:grpSpPr>
          <a:xfrm>
            <a:off x="-408788" y="0"/>
            <a:ext cx="12600788" cy="7370805"/>
            <a:chOff x="-408788" y="0"/>
            <a:chExt cx="12600788" cy="7370805"/>
          </a:xfrm>
        </p:grpSpPr>
        <p:pic>
          <p:nvPicPr>
            <p:cNvPr id="19" name="Picture 18" descr="A cartoon landscape with mountains and blue sky&#10;&#10;Description automatically generated">
              <a:extLst>
                <a:ext uri="{FF2B5EF4-FFF2-40B4-BE49-F238E27FC236}">
                  <a16:creationId xmlns:a16="http://schemas.microsoft.com/office/drawing/2014/main" id="{910EAFA5-0144-49E8-832B-F8D14368CBA7}"/>
                </a:ext>
              </a:extLst>
            </p:cNvPr>
            <p:cNvPicPr>
              <a:picLocks noChangeAspect="1"/>
            </p:cNvPicPr>
            <p:nvPr/>
          </p:nvPicPr>
          <p:blipFill rotWithShape="1">
            <a:blip r:embed="rId2">
              <a:extLst>
                <a:ext uri="{28A0092B-C50C-407E-A947-70E740481C1C}">
                  <a14:useLocalDpi xmlns:a14="http://schemas.microsoft.com/office/drawing/2010/main" val="0"/>
                </a:ext>
              </a:extLst>
            </a:blip>
            <a:srcRect b="10811"/>
            <a:stretch/>
          </p:blipFill>
          <p:spPr>
            <a:xfrm>
              <a:off x="0" y="0"/>
              <a:ext cx="12192000" cy="6858000"/>
            </a:xfrm>
            <a:prstGeom prst="rect">
              <a:avLst/>
            </a:prstGeom>
          </p:spPr>
        </p:pic>
        <p:pic>
          <p:nvPicPr>
            <p:cNvPr id="20" name="Picture 19" descr="A green grass field with white flowers&#10;&#10;Description automatically generated">
              <a:extLst>
                <a:ext uri="{FF2B5EF4-FFF2-40B4-BE49-F238E27FC236}">
                  <a16:creationId xmlns:a16="http://schemas.microsoft.com/office/drawing/2014/main" id="{46028992-1FEB-4728-B4A3-5AC432EFD5E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0" y="3756453"/>
              <a:ext cx="12192000" cy="3228985"/>
            </a:xfrm>
            <a:prstGeom prst="rect">
              <a:avLst/>
            </a:prstGeom>
          </p:spPr>
        </p:pic>
        <p:pic>
          <p:nvPicPr>
            <p:cNvPr id="21" name="Picture 20" descr="A group of kids on a rainbow&#10;&#10;Description automatically generated">
              <a:extLst>
                <a:ext uri="{FF2B5EF4-FFF2-40B4-BE49-F238E27FC236}">
                  <a16:creationId xmlns:a16="http://schemas.microsoft.com/office/drawing/2014/main" id="{44654A71-05D6-4918-84ED-93D97B07BD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08788" y="512805"/>
              <a:ext cx="5892084" cy="6858000"/>
            </a:xfrm>
            <a:prstGeom prst="rect">
              <a:avLst/>
            </a:prstGeom>
          </p:spPr>
        </p:pic>
        <p:pic>
          <p:nvPicPr>
            <p:cNvPr id="22" name="Picture 21" descr="A yellow sun with black background&#10;&#10;Description automatically generated">
              <a:extLst>
                <a:ext uri="{FF2B5EF4-FFF2-40B4-BE49-F238E27FC236}">
                  <a16:creationId xmlns:a16="http://schemas.microsoft.com/office/drawing/2014/main" id="{525E329C-A771-40DC-A69B-92CD4874BC8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668857" y="704335"/>
              <a:ext cx="2182801" cy="2075935"/>
            </a:xfrm>
            <a:prstGeom prst="rect">
              <a:avLst/>
            </a:prstGeom>
          </p:spPr>
        </p:pic>
      </p:grpSp>
      <p:sp>
        <p:nvSpPr>
          <p:cNvPr id="7" name="Rectangle: Rounded Corners 6">
            <a:extLst>
              <a:ext uri="{FF2B5EF4-FFF2-40B4-BE49-F238E27FC236}">
                <a16:creationId xmlns:a16="http://schemas.microsoft.com/office/drawing/2014/main" id="{EB760A48-5C6C-40A3-B142-FB7F327281F6}"/>
              </a:ext>
            </a:extLst>
          </p:cNvPr>
          <p:cNvSpPr/>
          <p:nvPr/>
        </p:nvSpPr>
        <p:spPr>
          <a:xfrm>
            <a:off x="408828" y="318967"/>
            <a:ext cx="11374343" cy="6043558"/>
          </a:xfrm>
          <a:prstGeom prst="roundRect">
            <a:avLst/>
          </a:prstGeom>
          <a:solidFill>
            <a:srgbClr val="FFFFFF">
              <a:alpha val="87059"/>
            </a:srgbClr>
          </a:solidFill>
          <a:ln w="762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group of pink hearts&#10;&#10;Description automatically generated">
            <a:extLst>
              <a:ext uri="{FF2B5EF4-FFF2-40B4-BE49-F238E27FC236}">
                <a16:creationId xmlns:a16="http://schemas.microsoft.com/office/drawing/2014/main" id="{6F540A9B-3CBB-4FD9-9F79-E48983BB224A}"/>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t="25045" b="31441"/>
          <a:stretch/>
        </p:blipFill>
        <p:spPr>
          <a:xfrm>
            <a:off x="513794" y="210064"/>
            <a:ext cx="2370318" cy="1031409"/>
          </a:xfrm>
          <a:prstGeom prst="rect">
            <a:avLst/>
          </a:prstGeom>
        </p:spPr>
      </p:pic>
      <p:pic>
        <p:nvPicPr>
          <p:cNvPr id="13" name="Picture 12" descr="A group of pink hearts&#10;&#10;Description automatically generated">
            <a:extLst>
              <a:ext uri="{FF2B5EF4-FFF2-40B4-BE49-F238E27FC236}">
                <a16:creationId xmlns:a16="http://schemas.microsoft.com/office/drawing/2014/main" id="{F31AC821-2D57-4969-A8BB-40B31C639C03}"/>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t="25045" b="31441"/>
          <a:stretch/>
        </p:blipFill>
        <p:spPr>
          <a:xfrm>
            <a:off x="9129696" y="210064"/>
            <a:ext cx="2370318" cy="1031409"/>
          </a:xfrm>
          <a:prstGeom prst="rect">
            <a:avLst/>
          </a:prstGeom>
        </p:spPr>
      </p:pic>
      <p:pic>
        <p:nvPicPr>
          <p:cNvPr id="1026" name="Picture 2" descr="Premium Vector | Target icon in comic style darts game cartoon vector  illustration on white isolated background aim arrow splash effect business  concept">
            <a:extLst>
              <a:ext uri="{FF2B5EF4-FFF2-40B4-BE49-F238E27FC236}">
                <a16:creationId xmlns:a16="http://schemas.microsoft.com/office/drawing/2014/main" id="{54352DBE-7E63-42DC-B77C-7B84C1A0600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39444" y1="47222" x2="54167" y2="55556"/>
                        <a14:foregroundMark x1="54167" y1="55556" x2="54167" y2="55556"/>
                        <a14:foregroundMark x1="39444" y1="43611" x2="55556" y2="54444"/>
                        <a14:foregroundMark x1="51667" y1="41667" x2="43056" y2="59444"/>
                        <a14:foregroundMark x1="56667" y1="40833" x2="40000" y2="61667"/>
                        <a14:foregroundMark x1="40000" y1="61667" x2="54167" y2="65833"/>
                        <a14:foregroundMark x1="54167" y1="65833" x2="54722" y2="48889"/>
                        <a14:foregroundMark x1="54722" y1="48889" x2="45278" y2="43056"/>
                        <a14:foregroundMark x1="51667" y1="43056" x2="55556" y2="59722"/>
                        <a14:foregroundMark x1="55556" y1="59722" x2="53056" y2="45000"/>
                        <a14:foregroundMark x1="53056" y1="45000" x2="51389" y2="44722"/>
                        <a14:foregroundMark x1="53056" y1="40000" x2="41944" y2="52500"/>
                        <a14:foregroundMark x1="41944" y1="52500" x2="53611" y2="50278"/>
                        <a14:foregroundMark x1="48056" y1="37222" x2="43333" y2="53056"/>
                        <a14:foregroundMark x1="44167" y1="41111" x2="39444" y2="59167"/>
                        <a14:foregroundMark x1="56667" y1="41944" x2="53611" y2="57778"/>
                        <a14:foregroundMark x1="63889" y1="45833" x2="58889" y2="55556"/>
                        <a14:foregroundMark x1="61111" y1="48611" x2="57222" y2="56667"/>
                        <a14:foregroundMark x1="62222" y1="46111" x2="56667" y2="53333"/>
                        <a14:foregroundMark x1="57500" y1="47222" x2="55000" y2="54167"/>
                        <a14:foregroundMark x1="51944" y1="55556" x2="48056" y2="61667"/>
                      </a14:backgroundRemoval>
                    </a14:imgEffect>
                  </a14:imgLayer>
                </a14:imgProps>
              </a:ext>
              <a:ext uri="{28A0092B-C50C-407E-A947-70E740481C1C}">
                <a14:useLocalDpi xmlns:a14="http://schemas.microsoft.com/office/drawing/2010/main" val="0"/>
              </a:ext>
            </a:extLst>
          </a:blip>
          <a:srcRect/>
          <a:stretch>
            <a:fillRect/>
          </a:stretch>
        </p:blipFill>
        <p:spPr bwMode="auto">
          <a:xfrm>
            <a:off x="10808876" y="110107"/>
            <a:ext cx="1404989" cy="140498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6"/>
          <p:cNvSpPr txBox="1">
            <a:spLocks noChangeArrowheads="1"/>
          </p:cNvSpPr>
          <p:nvPr/>
        </p:nvSpPr>
        <p:spPr bwMode="auto">
          <a:xfrm>
            <a:off x="692793" y="1134313"/>
            <a:ext cx="10628222" cy="2031325"/>
          </a:xfrm>
          <a:prstGeom prst="rect">
            <a:avLst/>
          </a:prstGeom>
          <a:solidFill>
            <a:srgbClr val="92D050"/>
          </a:solidFill>
          <a:ln w="9525">
            <a:noFill/>
            <a:miter lim="800000"/>
            <a:headEnd/>
            <a:tailEnd/>
          </a:ln>
        </p:spPr>
        <p:txBody>
          <a:bodyPr wrap="square">
            <a:spAutoFit/>
          </a:bodyPr>
          <a:lstStyle/>
          <a:p>
            <a:pPr algn="just">
              <a:lnSpc>
                <a:spcPct val="150000"/>
              </a:lnSpc>
              <a:spcBef>
                <a:spcPts val="0"/>
              </a:spcBef>
            </a:pPr>
            <a:r>
              <a:rPr lang="en-US" sz="2800" dirty="0">
                <a:solidFill>
                  <a:srgbClr val="000000"/>
                </a:solidFill>
                <a:latin typeface="Arial" charset="0"/>
              </a:rPr>
              <a:t>      </a:t>
            </a:r>
            <a:r>
              <a:rPr lang="en-US" sz="2800" dirty="0" err="1">
                <a:solidFill>
                  <a:srgbClr val="000000"/>
                </a:solidFill>
                <a:latin typeface="Arial" charset="0"/>
              </a:rPr>
              <a:t>Trong</a:t>
            </a:r>
            <a:r>
              <a:rPr lang="en-US" sz="2800" dirty="0">
                <a:solidFill>
                  <a:srgbClr val="000000"/>
                </a:solidFill>
                <a:latin typeface="Arial" charset="0"/>
              </a:rPr>
              <a:t> </a:t>
            </a:r>
            <a:r>
              <a:rPr lang="en-US" sz="2800" dirty="0" err="1">
                <a:solidFill>
                  <a:srgbClr val="000000"/>
                </a:solidFill>
                <a:latin typeface="Arial" charset="0"/>
              </a:rPr>
              <a:t>một</a:t>
            </a:r>
            <a:r>
              <a:rPr lang="en-US" sz="2800" dirty="0">
                <a:solidFill>
                  <a:srgbClr val="000000"/>
                </a:solidFill>
                <a:latin typeface="Arial" charset="0"/>
              </a:rPr>
              <a:t> </a:t>
            </a:r>
            <a:r>
              <a:rPr lang="en-US" sz="2800" dirty="0" err="1">
                <a:solidFill>
                  <a:srgbClr val="000000"/>
                </a:solidFill>
                <a:latin typeface="Arial" charset="0"/>
              </a:rPr>
              <a:t>số</a:t>
            </a:r>
            <a:r>
              <a:rPr lang="en-US" sz="2800" dirty="0">
                <a:solidFill>
                  <a:srgbClr val="000000"/>
                </a:solidFill>
                <a:latin typeface="Arial" charset="0"/>
              </a:rPr>
              <a:t> </a:t>
            </a:r>
            <a:r>
              <a:rPr lang="en-US" sz="2800" dirty="0" err="1">
                <a:solidFill>
                  <a:srgbClr val="000000"/>
                </a:solidFill>
                <a:latin typeface="Arial" charset="0"/>
              </a:rPr>
              <a:t>trường</a:t>
            </a:r>
            <a:r>
              <a:rPr lang="en-US" sz="2800" dirty="0">
                <a:solidFill>
                  <a:srgbClr val="000000"/>
                </a:solidFill>
                <a:latin typeface="Arial" charset="0"/>
              </a:rPr>
              <a:t> </a:t>
            </a:r>
            <a:r>
              <a:rPr lang="en-US" sz="2800" dirty="0" err="1">
                <a:solidFill>
                  <a:srgbClr val="000000"/>
                </a:solidFill>
                <a:latin typeface="Arial" charset="0"/>
              </a:rPr>
              <a:t>hợp</a:t>
            </a:r>
            <a:r>
              <a:rPr lang="en-US" sz="2800" dirty="0">
                <a:solidFill>
                  <a:srgbClr val="000000"/>
                </a:solidFill>
                <a:latin typeface="Arial" charset="0"/>
              </a:rPr>
              <a:t>, </a:t>
            </a:r>
            <a:r>
              <a:rPr lang="en-US" sz="2800" dirty="0" err="1">
                <a:solidFill>
                  <a:srgbClr val="000000"/>
                </a:solidFill>
                <a:latin typeface="Arial" charset="0"/>
              </a:rPr>
              <a:t>danh</a:t>
            </a:r>
            <a:r>
              <a:rPr lang="en-US" sz="2800" dirty="0">
                <a:solidFill>
                  <a:srgbClr val="000000"/>
                </a:solidFill>
                <a:latin typeface="Arial" charset="0"/>
              </a:rPr>
              <a:t> </a:t>
            </a:r>
            <a:r>
              <a:rPr lang="en-US" sz="2800" dirty="0" err="1">
                <a:solidFill>
                  <a:srgbClr val="000000"/>
                </a:solidFill>
                <a:latin typeface="Arial" charset="0"/>
              </a:rPr>
              <a:t>từ</a:t>
            </a:r>
            <a:r>
              <a:rPr lang="en-US" sz="2800" dirty="0">
                <a:solidFill>
                  <a:srgbClr val="000000"/>
                </a:solidFill>
                <a:latin typeface="Arial" charset="0"/>
              </a:rPr>
              <a:t> </a:t>
            </a:r>
            <a:r>
              <a:rPr lang="en-US" sz="2800" dirty="0" err="1">
                <a:solidFill>
                  <a:srgbClr val="000000"/>
                </a:solidFill>
                <a:latin typeface="Arial" charset="0"/>
              </a:rPr>
              <a:t>chung</a:t>
            </a:r>
            <a:r>
              <a:rPr lang="en-US" sz="2800" dirty="0">
                <a:solidFill>
                  <a:srgbClr val="000000"/>
                </a:solidFill>
                <a:latin typeface="Arial" charset="0"/>
              </a:rPr>
              <a:t> </a:t>
            </a:r>
            <a:r>
              <a:rPr lang="en-US" sz="2800" dirty="0" err="1">
                <a:solidFill>
                  <a:srgbClr val="000000"/>
                </a:solidFill>
                <a:latin typeface="Arial" charset="0"/>
              </a:rPr>
              <a:t>được</a:t>
            </a:r>
            <a:r>
              <a:rPr lang="en-US" sz="2800" dirty="0">
                <a:solidFill>
                  <a:srgbClr val="000000"/>
                </a:solidFill>
                <a:latin typeface="Arial" charset="0"/>
              </a:rPr>
              <a:t> </a:t>
            </a:r>
            <a:r>
              <a:rPr lang="en-US" sz="2800" dirty="0" err="1">
                <a:solidFill>
                  <a:srgbClr val="000000"/>
                </a:solidFill>
                <a:latin typeface="Arial" charset="0"/>
              </a:rPr>
              <a:t>viết</a:t>
            </a:r>
            <a:r>
              <a:rPr lang="en-US" sz="2800" dirty="0">
                <a:solidFill>
                  <a:srgbClr val="000000"/>
                </a:solidFill>
                <a:latin typeface="Arial" charset="0"/>
              </a:rPr>
              <a:t> </a:t>
            </a:r>
            <a:r>
              <a:rPr lang="en-US" sz="2800" dirty="0" err="1">
                <a:solidFill>
                  <a:srgbClr val="000000"/>
                </a:solidFill>
                <a:latin typeface="Arial" charset="0"/>
              </a:rPr>
              <a:t>hoa</a:t>
            </a:r>
            <a:r>
              <a:rPr lang="en-US" sz="2800" dirty="0">
                <a:solidFill>
                  <a:srgbClr val="000000"/>
                </a:solidFill>
                <a:latin typeface="Arial" charset="0"/>
              </a:rPr>
              <a:t> </a:t>
            </a:r>
            <a:r>
              <a:rPr lang="en-US" sz="2800" dirty="0" err="1">
                <a:solidFill>
                  <a:srgbClr val="000000"/>
                </a:solidFill>
                <a:latin typeface="Arial" charset="0"/>
              </a:rPr>
              <a:t>để</a:t>
            </a:r>
            <a:r>
              <a:rPr lang="en-US" sz="2800" dirty="0">
                <a:solidFill>
                  <a:srgbClr val="000000"/>
                </a:solidFill>
                <a:latin typeface="Arial" charset="0"/>
              </a:rPr>
              <a:t> </a:t>
            </a:r>
            <a:r>
              <a:rPr lang="en-US" sz="2800" dirty="0" err="1">
                <a:solidFill>
                  <a:srgbClr val="000000"/>
                </a:solidFill>
                <a:latin typeface="Arial" charset="0"/>
              </a:rPr>
              <a:t>thể</a:t>
            </a:r>
            <a:r>
              <a:rPr lang="en-US" sz="2800" dirty="0">
                <a:solidFill>
                  <a:srgbClr val="000000"/>
                </a:solidFill>
                <a:latin typeface="Arial" charset="0"/>
              </a:rPr>
              <a:t> </a:t>
            </a:r>
            <a:r>
              <a:rPr lang="en-US" sz="2800" dirty="0" err="1">
                <a:solidFill>
                  <a:srgbClr val="000000"/>
                </a:solidFill>
                <a:latin typeface="Arial" charset="0"/>
              </a:rPr>
              <a:t>hiện</a:t>
            </a:r>
            <a:r>
              <a:rPr lang="en-US" sz="2800" dirty="0">
                <a:solidFill>
                  <a:srgbClr val="000000"/>
                </a:solidFill>
                <a:latin typeface="Arial" charset="0"/>
              </a:rPr>
              <a:t> </a:t>
            </a:r>
            <a:r>
              <a:rPr lang="en-US" sz="2800" dirty="0" err="1">
                <a:solidFill>
                  <a:srgbClr val="000000"/>
                </a:solidFill>
                <a:latin typeface="Arial" charset="0"/>
              </a:rPr>
              <a:t>sự</a:t>
            </a:r>
            <a:r>
              <a:rPr lang="en-US" sz="2800" dirty="0">
                <a:solidFill>
                  <a:srgbClr val="000000"/>
                </a:solidFill>
                <a:latin typeface="Arial" charset="0"/>
              </a:rPr>
              <a:t> </a:t>
            </a:r>
            <a:r>
              <a:rPr lang="en-US" sz="2800" dirty="0" err="1">
                <a:solidFill>
                  <a:srgbClr val="000000"/>
                </a:solidFill>
                <a:latin typeface="Arial" charset="0"/>
              </a:rPr>
              <a:t>tôn</a:t>
            </a:r>
            <a:r>
              <a:rPr lang="en-US" sz="2800" dirty="0">
                <a:solidFill>
                  <a:srgbClr val="000000"/>
                </a:solidFill>
                <a:latin typeface="Arial" charset="0"/>
              </a:rPr>
              <a:t> </a:t>
            </a:r>
            <a:r>
              <a:rPr lang="en-US" sz="2800" dirty="0" err="1">
                <a:solidFill>
                  <a:srgbClr val="000000"/>
                </a:solidFill>
                <a:latin typeface="Arial" charset="0"/>
              </a:rPr>
              <a:t>trọng</a:t>
            </a:r>
            <a:r>
              <a:rPr lang="en-US" sz="2800" dirty="0">
                <a:solidFill>
                  <a:srgbClr val="000000"/>
                </a:solidFill>
                <a:latin typeface="Arial" charset="0"/>
              </a:rPr>
              <a:t> </a:t>
            </a:r>
            <a:r>
              <a:rPr lang="en-US" sz="2800" dirty="0" err="1">
                <a:solidFill>
                  <a:srgbClr val="000000"/>
                </a:solidFill>
                <a:latin typeface="Arial" charset="0"/>
              </a:rPr>
              <a:t>đặc</a:t>
            </a:r>
            <a:r>
              <a:rPr lang="en-US" sz="2800" dirty="0">
                <a:solidFill>
                  <a:srgbClr val="000000"/>
                </a:solidFill>
                <a:latin typeface="Arial" charset="0"/>
              </a:rPr>
              <a:t> </a:t>
            </a:r>
            <a:r>
              <a:rPr lang="en-US" sz="2800" dirty="0" err="1">
                <a:solidFill>
                  <a:srgbClr val="000000"/>
                </a:solidFill>
                <a:latin typeface="Arial" charset="0"/>
              </a:rPr>
              <a:t>biệt</a:t>
            </a:r>
            <a:r>
              <a:rPr lang="en-US" sz="2800" dirty="0">
                <a:solidFill>
                  <a:srgbClr val="000000"/>
                </a:solidFill>
                <a:latin typeface="Arial" charset="0"/>
              </a:rPr>
              <a:t> </a:t>
            </a:r>
            <a:r>
              <a:rPr lang="en-US" sz="2800" dirty="0" err="1">
                <a:solidFill>
                  <a:srgbClr val="000000"/>
                </a:solidFill>
                <a:latin typeface="Arial" charset="0"/>
              </a:rPr>
              <a:t>đối</a:t>
            </a:r>
            <a:r>
              <a:rPr lang="en-US" sz="2800" dirty="0">
                <a:solidFill>
                  <a:srgbClr val="000000"/>
                </a:solidFill>
                <a:latin typeface="Arial" charset="0"/>
              </a:rPr>
              <a:t> </a:t>
            </a:r>
            <a:r>
              <a:rPr lang="en-US" sz="2800" dirty="0" err="1">
                <a:solidFill>
                  <a:srgbClr val="000000"/>
                </a:solidFill>
                <a:latin typeface="Arial" charset="0"/>
              </a:rPr>
              <a:t>với</a:t>
            </a:r>
            <a:r>
              <a:rPr lang="en-US" sz="2800" dirty="0">
                <a:solidFill>
                  <a:srgbClr val="000000"/>
                </a:solidFill>
                <a:latin typeface="Arial" charset="0"/>
              </a:rPr>
              <a:t> </a:t>
            </a:r>
            <a:r>
              <a:rPr lang="en-US" sz="2800" dirty="0" err="1">
                <a:solidFill>
                  <a:srgbClr val="000000"/>
                </a:solidFill>
                <a:latin typeface="Arial" charset="0"/>
              </a:rPr>
              <a:t>người</a:t>
            </a:r>
            <a:r>
              <a:rPr lang="en-US" sz="2800" dirty="0">
                <a:solidFill>
                  <a:srgbClr val="000000"/>
                </a:solidFill>
                <a:latin typeface="Arial" charset="0"/>
              </a:rPr>
              <a:t> </a:t>
            </a:r>
            <a:r>
              <a:rPr lang="en-US" sz="2800" dirty="0" err="1">
                <a:solidFill>
                  <a:srgbClr val="000000"/>
                </a:solidFill>
                <a:latin typeface="Arial" charset="0"/>
              </a:rPr>
              <a:t>hoặc</a:t>
            </a:r>
            <a:r>
              <a:rPr lang="en-US" sz="2800" dirty="0">
                <a:solidFill>
                  <a:srgbClr val="000000"/>
                </a:solidFill>
                <a:latin typeface="Arial" charset="0"/>
              </a:rPr>
              <a:t> </a:t>
            </a:r>
            <a:r>
              <a:rPr lang="en-US" sz="2800" dirty="0" err="1">
                <a:solidFill>
                  <a:srgbClr val="000000"/>
                </a:solidFill>
                <a:latin typeface="Arial" charset="0"/>
              </a:rPr>
              <a:t>sự</a:t>
            </a:r>
            <a:r>
              <a:rPr lang="en-US" sz="2800" dirty="0">
                <a:solidFill>
                  <a:srgbClr val="000000"/>
                </a:solidFill>
                <a:latin typeface="Arial" charset="0"/>
              </a:rPr>
              <a:t> </a:t>
            </a:r>
            <a:r>
              <a:rPr lang="en-US" sz="2800" dirty="0" err="1">
                <a:solidFill>
                  <a:srgbClr val="000000"/>
                </a:solidFill>
                <a:latin typeface="Arial" charset="0"/>
              </a:rPr>
              <a:t>vật</a:t>
            </a:r>
            <a:r>
              <a:rPr lang="en-US" sz="2800" dirty="0">
                <a:solidFill>
                  <a:srgbClr val="000000"/>
                </a:solidFill>
                <a:latin typeface="Arial" charset="0"/>
              </a:rPr>
              <a:t> </a:t>
            </a:r>
            <a:r>
              <a:rPr lang="en-US" sz="2800" dirty="0" err="1">
                <a:solidFill>
                  <a:srgbClr val="000000"/>
                </a:solidFill>
                <a:latin typeface="Arial" charset="0"/>
              </a:rPr>
              <a:t>mà</a:t>
            </a:r>
            <a:r>
              <a:rPr lang="en-US" sz="2800" dirty="0">
                <a:solidFill>
                  <a:srgbClr val="000000"/>
                </a:solidFill>
                <a:latin typeface="Arial" charset="0"/>
              </a:rPr>
              <a:t> </a:t>
            </a:r>
            <a:r>
              <a:rPr lang="en-US" sz="2800" dirty="0" err="1">
                <a:solidFill>
                  <a:srgbClr val="000000"/>
                </a:solidFill>
                <a:latin typeface="Arial" charset="0"/>
              </a:rPr>
              <a:t>danh</a:t>
            </a:r>
            <a:r>
              <a:rPr lang="en-US" sz="2800" dirty="0">
                <a:solidFill>
                  <a:srgbClr val="000000"/>
                </a:solidFill>
                <a:latin typeface="Arial" charset="0"/>
              </a:rPr>
              <a:t> </a:t>
            </a:r>
            <a:r>
              <a:rPr lang="en-US" sz="2800" dirty="0" err="1">
                <a:solidFill>
                  <a:srgbClr val="000000"/>
                </a:solidFill>
                <a:latin typeface="Arial" charset="0"/>
              </a:rPr>
              <a:t>từ</a:t>
            </a:r>
            <a:r>
              <a:rPr lang="en-US" sz="2800" dirty="0">
                <a:solidFill>
                  <a:srgbClr val="000000"/>
                </a:solidFill>
                <a:latin typeface="Arial" charset="0"/>
              </a:rPr>
              <a:t> </a:t>
            </a:r>
            <a:r>
              <a:rPr lang="en-US" sz="2800" dirty="0" err="1">
                <a:solidFill>
                  <a:srgbClr val="000000"/>
                </a:solidFill>
                <a:latin typeface="Arial" charset="0"/>
              </a:rPr>
              <a:t>đó</a:t>
            </a:r>
            <a:r>
              <a:rPr lang="en-US" sz="2800" dirty="0">
                <a:solidFill>
                  <a:srgbClr val="000000"/>
                </a:solidFill>
                <a:latin typeface="Arial" charset="0"/>
              </a:rPr>
              <a:t> </a:t>
            </a:r>
            <a:r>
              <a:rPr lang="en-US" sz="2800" dirty="0" err="1">
                <a:solidFill>
                  <a:srgbClr val="000000"/>
                </a:solidFill>
                <a:latin typeface="Arial" charset="0"/>
              </a:rPr>
              <a:t>biểu</a:t>
            </a:r>
            <a:r>
              <a:rPr lang="en-US" sz="2800" dirty="0">
                <a:solidFill>
                  <a:srgbClr val="000000"/>
                </a:solidFill>
                <a:latin typeface="Arial" charset="0"/>
              </a:rPr>
              <a:t> </a:t>
            </a:r>
            <a:r>
              <a:rPr lang="en-US" sz="2800" dirty="0" err="1">
                <a:solidFill>
                  <a:srgbClr val="000000"/>
                </a:solidFill>
                <a:latin typeface="Arial" charset="0"/>
              </a:rPr>
              <a:t>thị</a:t>
            </a:r>
            <a:r>
              <a:rPr lang="en-US" sz="2800" dirty="0">
                <a:solidFill>
                  <a:srgbClr val="000000"/>
                </a:solidFill>
                <a:latin typeface="Arial" charset="0"/>
              </a:rPr>
              <a:t>. </a:t>
            </a:r>
          </a:p>
        </p:txBody>
      </p:sp>
    </p:spTree>
    <p:extLst>
      <p:ext uri="{BB962C8B-B14F-4D97-AF65-F5344CB8AC3E}">
        <p14:creationId xmlns:p14="http://schemas.microsoft.com/office/powerpoint/2010/main" val="4094901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fence and trees&#10;&#10;Description automatically generated">
            <a:extLst>
              <a:ext uri="{FF2B5EF4-FFF2-40B4-BE49-F238E27FC236}">
                <a16:creationId xmlns:a16="http://schemas.microsoft.com/office/drawing/2014/main" id="{7B4B761A-7C07-48E4-9F19-AAB681619A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6558"/>
            <a:ext cx="12192000" cy="8283704"/>
          </a:xfrm>
          <a:prstGeom prst="rect">
            <a:avLst/>
          </a:prstGeom>
        </p:spPr>
      </p:pic>
      <p:sp>
        <p:nvSpPr>
          <p:cNvPr id="12" name="Rectangle: Rounded Corners 1">
            <a:extLst>
              <a:ext uri="{FF2B5EF4-FFF2-40B4-BE49-F238E27FC236}">
                <a16:creationId xmlns:a16="http://schemas.microsoft.com/office/drawing/2014/main"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17" name="TextBox 16">
            <a:extLst>
              <a:ext uri="{FF2B5EF4-FFF2-40B4-BE49-F238E27FC236}">
                <a16:creationId xmlns:a16="http://schemas.microsoft.com/office/drawing/2014/main" id="{F1EAF673-E0AB-44DA-DA2F-CB9836DF07E4}"/>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0FBD1CE-E9FA-84BC-0DA0-DCB000FA8427}"/>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9" name="TextBox 18">
            <a:extLst>
              <a:ext uri="{FF2B5EF4-FFF2-40B4-BE49-F238E27FC236}">
                <a16:creationId xmlns:a16="http://schemas.microsoft.com/office/drawing/2014/main" id="{FDC8FAC8-57C2-AB95-D181-1DF347FEB374}"/>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0" name="Picture 19">
            <a:extLst>
              <a:ext uri="{FF2B5EF4-FFF2-40B4-BE49-F238E27FC236}">
                <a16:creationId xmlns:a16="http://schemas.microsoft.com/office/drawing/2014/main" id="{8139965E-1DA4-00CE-AA45-7F7B110EDB1A}"/>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B037B701-CD08-45D2-96EC-266A196621D2}"/>
              </a:ext>
            </a:extLst>
          </p:cNvPr>
          <p:cNvPicPr>
            <a:picLocks noChangeAspect="1"/>
          </p:cNvPicPr>
          <p:nvPr/>
        </p:nvPicPr>
        <p:blipFill>
          <a:blip r:embed="rId4"/>
          <a:stretch>
            <a:fillRect/>
          </a:stretch>
        </p:blipFill>
        <p:spPr>
          <a:xfrm>
            <a:off x="3276107" y="194184"/>
            <a:ext cx="4974767" cy="1469263"/>
          </a:xfrm>
          <a:prstGeom prst="rect">
            <a:avLst/>
          </a:prstGeom>
        </p:spPr>
      </p:pic>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wipe(left)">
                                      <p:cBhvr>
                                        <p:cTn id="3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DF72DCC0-425F-4469-8000-B41FAB692660}"/>
              </a:ext>
            </a:extLst>
          </p:cNvPr>
          <p:cNvSpPr/>
          <p:nvPr/>
        </p:nvSpPr>
        <p:spPr>
          <a:xfrm>
            <a:off x="0" y="0"/>
            <a:ext cx="12192000" cy="6858000"/>
          </a:xfrm>
          <a:custGeom>
            <a:avLst/>
            <a:gdLst/>
            <a:ahLst/>
            <a:cxnLst/>
            <a:rect l="l" t="t" r="r" b="b"/>
            <a:pathLst>
              <a:path w="3696414" h="2610592">
                <a:moveTo>
                  <a:pt x="0" y="0"/>
                </a:moveTo>
                <a:lnTo>
                  <a:pt x="3696414" y="0"/>
                </a:lnTo>
                <a:lnTo>
                  <a:pt x="3696414" y="2610592"/>
                </a:lnTo>
                <a:lnTo>
                  <a:pt x="0" y="26105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9" name="Picture 4">
            <a:extLst>
              <a:ext uri="{FF2B5EF4-FFF2-40B4-BE49-F238E27FC236}">
                <a16:creationId xmlns:a16="http://schemas.microsoft.com/office/drawing/2014/main" id="{285E8CC5-3DA0-407D-BA43-A662605798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2660"/>
            <a:ext cx="12129986" cy="1382173"/>
          </a:xfrm>
          <a:prstGeom prst="rect">
            <a:avLst/>
          </a:prstGeom>
        </p:spPr>
      </p:pic>
      <p:pic>
        <p:nvPicPr>
          <p:cNvPr id="14" name="Picture 2">
            <a:extLst>
              <a:ext uri="{FF2B5EF4-FFF2-40B4-BE49-F238E27FC236}">
                <a16:creationId xmlns:a16="http://schemas.microsoft.com/office/drawing/2014/main" id="{CCC0FB18-845A-440C-80E5-5E6A08242BCA}"/>
              </a:ext>
            </a:extLst>
          </p:cNvPr>
          <p:cNvPicPr>
            <a:picLocks noChangeAspect="1"/>
          </p:cNvPicPr>
          <p:nvPr/>
        </p:nvPicPr>
        <p:blipFill>
          <a:blip r:embed="rId6"/>
          <a:srcRect/>
          <a:stretch>
            <a:fillRect/>
          </a:stretch>
        </p:blipFill>
        <p:spPr>
          <a:xfrm>
            <a:off x="657464" y="-148221"/>
            <a:ext cx="4551072" cy="3106107"/>
          </a:xfrm>
          <a:prstGeom prst="rect">
            <a:avLst/>
          </a:prstGeom>
        </p:spPr>
      </p:pic>
      <p:pic>
        <p:nvPicPr>
          <p:cNvPr id="10" name="Picture 12">
            <a:extLst>
              <a:ext uri="{FF2B5EF4-FFF2-40B4-BE49-F238E27FC236}">
                <a16:creationId xmlns:a16="http://schemas.microsoft.com/office/drawing/2014/main" id="{0AC27F2C-C2BC-4881-8171-855856D8D83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715910" y="1344038"/>
            <a:ext cx="5272956" cy="751396"/>
          </a:xfrm>
          <a:prstGeom prst="rect">
            <a:avLst/>
          </a:prstGeom>
        </p:spPr>
      </p:pic>
      <p:sp>
        <p:nvSpPr>
          <p:cNvPr id="16" name="Freeform 13">
            <a:extLst>
              <a:ext uri="{FF2B5EF4-FFF2-40B4-BE49-F238E27FC236}">
                <a16:creationId xmlns:a16="http://schemas.microsoft.com/office/drawing/2014/main" id="{89F1AEA6-4337-471F-A236-7FD681AB5004}"/>
              </a:ext>
            </a:extLst>
          </p:cNvPr>
          <p:cNvSpPr/>
          <p:nvPr/>
        </p:nvSpPr>
        <p:spPr>
          <a:xfrm flipH="1">
            <a:off x="310246" y="177375"/>
            <a:ext cx="2622754" cy="1881826"/>
          </a:xfrm>
          <a:custGeom>
            <a:avLst/>
            <a:gdLst/>
            <a:ahLst/>
            <a:cxnLst/>
            <a:rect l="l" t="t" r="r" b="b"/>
            <a:pathLst>
              <a:path w="2622754" h="1881826">
                <a:moveTo>
                  <a:pt x="0" y="0"/>
                </a:moveTo>
                <a:lnTo>
                  <a:pt x="2622754" y="0"/>
                </a:lnTo>
                <a:lnTo>
                  <a:pt x="2622754" y="1881826"/>
                </a:lnTo>
                <a:lnTo>
                  <a:pt x="0" y="1881826"/>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AFEF6229-4147-4A5D-A159-B9CCBAAB0089}"/>
              </a:ext>
            </a:extLst>
          </p:cNvPr>
          <p:cNvPicPr>
            <a:picLocks noChangeAspect="1"/>
          </p:cNvPicPr>
          <p:nvPr/>
        </p:nvPicPr>
        <p:blipFill>
          <a:blip r:embed="rId10"/>
          <a:stretch>
            <a:fillRect/>
          </a:stretch>
        </p:blipFill>
        <p:spPr>
          <a:xfrm>
            <a:off x="1653299" y="2095434"/>
            <a:ext cx="8425402" cy="3974937"/>
          </a:xfrm>
          <a:prstGeom prst="rect">
            <a:avLst/>
          </a:prstGeom>
        </p:spPr>
      </p:pic>
    </p:spTree>
    <p:extLst>
      <p:ext uri="{BB962C8B-B14F-4D97-AF65-F5344CB8AC3E}">
        <p14:creationId xmlns:p14="http://schemas.microsoft.com/office/powerpoint/2010/main" val="2560672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26E4A7EF-F037-447B-8885-069AAC2A42AD}"/>
              </a:ext>
            </a:extLst>
          </p:cNvPr>
          <p:cNvSpPr/>
          <p:nvPr/>
        </p:nvSpPr>
        <p:spPr>
          <a:xfrm>
            <a:off x="0" y="0"/>
            <a:ext cx="12192000" cy="6972300"/>
          </a:xfrm>
          <a:custGeom>
            <a:avLst/>
            <a:gdLst/>
            <a:ahLst/>
            <a:cxnLst/>
            <a:rect l="l" t="t" r="r" b="b"/>
            <a:pathLst>
              <a:path w="4412451" h="2482004">
                <a:moveTo>
                  <a:pt x="0" y="0"/>
                </a:moveTo>
                <a:lnTo>
                  <a:pt x="4412452" y="0"/>
                </a:lnTo>
                <a:lnTo>
                  <a:pt x="4412452" y="2482004"/>
                </a:lnTo>
                <a:lnTo>
                  <a:pt x="0" y="2482004"/>
                </a:lnTo>
                <a:lnTo>
                  <a:pt x="0" y="0"/>
                </a:lnTo>
                <a:close/>
              </a:path>
            </a:pathLst>
          </a:custGeom>
          <a:blipFill>
            <a:blip r:embed="rId2"/>
            <a:stretch>
              <a:fillRect/>
            </a:stretch>
          </a:blipFill>
        </p:spPr>
        <p:txBody>
          <a:bodyPr/>
          <a:lstStyle/>
          <a:p>
            <a:endParaRPr lang="vi-VN"/>
          </a:p>
        </p:txBody>
      </p:sp>
      <p:sp>
        <p:nvSpPr>
          <p:cNvPr id="10" name="Freeform 2">
            <a:extLst>
              <a:ext uri="{FF2B5EF4-FFF2-40B4-BE49-F238E27FC236}">
                <a16:creationId xmlns:a16="http://schemas.microsoft.com/office/drawing/2014/main" id="{5DF7D21F-25F0-4BFE-A225-A54E43180B5A}"/>
              </a:ext>
            </a:extLst>
          </p:cNvPr>
          <p:cNvSpPr/>
          <p:nvPr/>
        </p:nvSpPr>
        <p:spPr>
          <a:xfrm>
            <a:off x="201192" y="1943100"/>
            <a:ext cx="8021303" cy="4847331"/>
          </a:xfrm>
          <a:custGeom>
            <a:avLst/>
            <a:gdLst/>
            <a:ahLst/>
            <a:cxnLst/>
            <a:rect l="l" t="t" r="r" b="b"/>
            <a:pathLst>
              <a:path w="4439183" h="2535883">
                <a:moveTo>
                  <a:pt x="0" y="0"/>
                </a:moveTo>
                <a:lnTo>
                  <a:pt x="4439183" y="0"/>
                </a:lnTo>
                <a:lnTo>
                  <a:pt x="4439183" y="2535883"/>
                </a:lnTo>
                <a:lnTo>
                  <a:pt x="0" y="25358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pic>
        <p:nvPicPr>
          <p:cNvPr id="13" name="Picture 12" descr="A cartoon chicken and trees&#10;&#10;Description automatically generated">
            <a:extLst>
              <a:ext uri="{FF2B5EF4-FFF2-40B4-BE49-F238E27FC236}">
                <a16:creationId xmlns:a16="http://schemas.microsoft.com/office/drawing/2014/main" id="{332DD505-B2AB-4012-81E5-464161E873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2495" y="2603500"/>
            <a:ext cx="2592945" cy="2790421"/>
          </a:xfrm>
          <a:prstGeom prst="rect">
            <a:avLst/>
          </a:prstGeom>
        </p:spPr>
      </p:pic>
      <p:pic>
        <p:nvPicPr>
          <p:cNvPr id="16" name="Picture 15" descr="A group of sun images&#10;&#10;Description automatically generated">
            <a:extLst>
              <a:ext uri="{FF2B5EF4-FFF2-40B4-BE49-F238E27FC236}">
                <a16:creationId xmlns:a16="http://schemas.microsoft.com/office/drawing/2014/main" id="{1585B710-248E-4B23-8620-B08676806181}"/>
              </a:ext>
            </a:extLst>
          </p:cNvPr>
          <p:cNvPicPr>
            <a:picLocks noChangeAspect="1"/>
          </p:cNvPicPr>
          <p:nvPr/>
        </p:nvPicPr>
        <p:blipFill rotWithShape="1">
          <a:blip r:embed="rId6">
            <a:extLst>
              <a:ext uri="{28A0092B-C50C-407E-A947-70E740481C1C}">
                <a14:useLocalDpi xmlns:a14="http://schemas.microsoft.com/office/drawing/2010/main" val="0"/>
              </a:ext>
            </a:extLst>
          </a:blip>
          <a:srcRect l="59626" b="64689"/>
          <a:stretch/>
        </p:blipFill>
        <p:spPr>
          <a:xfrm>
            <a:off x="5079551" y="2033481"/>
            <a:ext cx="3142944" cy="2421631"/>
          </a:xfrm>
          <a:prstGeom prst="rect">
            <a:avLst/>
          </a:prstGeom>
        </p:spPr>
      </p:pic>
      <p:pic>
        <p:nvPicPr>
          <p:cNvPr id="4" name="Picture 3">
            <a:extLst>
              <a:ext uri="{FF2B5EF4-FFF2-40B4-BE49-F238E27FC236}">
                <a16:creationId xmlns:a16="http://schemas.microsoft.com/office/drawing/2014/main" id="{64B83094-6AD3-A5AD-E9A7-4BDB7247996D}"/>
              </a:ext>
            </a:extLst>
          </p:cNvPr>
          <p:cNvPicPr>
            <a:picLocks noChangeAspect="1"/>
          </p:cNvPicPr>
          <p:nvPr/>
        </p:nvPicPr>
        <p:blipFill>
          <a:blip r:embed="rId7"/>
          <a:stretch>
            <a:fillRect/>
          </a:stretch>
        </p:blipFill>
        <p:spPr>
          <a:xfrm>
            <a:off x="618269" y="498155"/>
            <a:ext cx="10955462" cy="3164098"/>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08824" y="-1924214"/>
            <a:ext cx="1528271" cy="1424542"/>
          </a:xfrm>
          <a:prstGeom prst="rect">
            <a:avLst/>
          </a:prstGeom>
        </p:spPr>
      </p:pic>
    </p:spTree>
    <p:extLst>
      <p:ext uri="{BB962C8B-B14F-4D97-AF65-F5344CB8AC3E}">
        <p14:creationId xmlns:p14="http://schemas.microsoft.com/office/powerpoint/2010/main" val="257170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2E041DE-EAC8-4D7B-B758-62042782DF8F}"/>
              </a:ext>
            </a:extLst>
          </p:cNvPr>
          <p:cNvGrpSpPr/>
          <p:nvPr/>
        </p:nvGrpSpPr>
        <p:grpSpPr>
          <a:xfrm>
            <a:off x="-408788" y="0"/>
            <a:ext cx="12600788" cy="7370805"/>
            <a:chOff x="-408788" y="0"/>
            <a:chExt cx="12600788" cy="7370805"/>
          </a:xfrm>
        </p:grpSpPr>
        <p:pic>
          <p:nvPicPr>
            <p:cNvPr id="19" name="Picture 18" descr="A cartoon landscape with mountains and blue sky&#10;&#10;Description automatically generated">
              <a:extLst>
                <a:ext uri="{FF2B5EF4-FFF2-40B4-BE49-F238E27FC236}">
                  <a16:creationId xmlns:a16="http://schemas.microsoft.com/office/drawing/2014/main" id="{910EAFA5-0144-49E8-832B-F8D14368CBA7}"/>
                </a:ext>
              </a:extLst>
            </p:cNvPr>
            <p:cNvPicPr>
              <a:picLocks noChangeAspect="1"/>
            </p:cNvPicPr>
            <p:nvPr/>
          </p:nvPicPr>
          <p:blipFill rotWithShape="1">
            <a:blip r:embed="rId2">
              <a:extLst>
                <a:ext uri="{28A0092B-C50C-407E-A947-70E740481C1C}">
                  <a14:useLocalDpi xmlns:a14="http://schemas.microsoft.com/office/drawing/2010/main" val="0"/>
                </a:ext>
              </a:extLst>
            </a:blip>
            <a:srcRect b="10811"/>
            <a:stretch/>
          </p:blipFill>
          <p:spPr>
            <a:xfrm>
              <a:off x="0" y="0"/>
              <a:ext cx="12192000" cy="6858000"/>
            </a:xfrm>
            <a:prstGeom prst="rect">
              <a:avLst/>
            </a:prstGeom>
          </p:spPr>
        </p:pic>
        <p:pic>
          <p:nvPicPr>
            <p:cNvPr id="20" name="Picture 19" descr="A green grass field with white flowers&#10;&#10;Description automatically generated">
              <a:extLst>
                <a:ext uri="{FF2B5EF4-FFF2-40B4-BE49-F238E27FC236}">
                  <a16:creationId xmlns:a16="http://schemas.microsoft.com/office/drawing/2014/main" id="{46028992-1FEB-4728-B4A3-5AC432EFD5E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0" y="3756453"/>
              <a:ext cx="12192000" cy="3228985"/>
            </a:xfrm>
            <a:prstGeom prst="rect">
              <a:avLst/>
            </a:prstGeom>
          </p:spPr>
        </p:pic>
        <p:pic>
          <p:nvPicPr>
            <p:cNvPr id="21" name="Picture 20" descr="A group of kids on a rainbow&#10;&#10;Description automatically generated">
              <a:extLst>
                <a:ext uri="{FF2B5EF4-FFF2-40B4-BE49-F238E27FC236}">
                  <a16:creationId xmlns:a16="http://schemas.microsoft.com/office/drawing/2014/main" id="{44654A71-05D6-4918-84ED-93D97B07BD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08788" y="512805"/>
              <a:ext cx="5892084" cy="6858000"/>
            </a:xfrm>
            <a:prstGeom prst="rect">
              <a:avLst/>
            </a:prstGeom>
          </p:spPr>
        </p:pic>
        <p:pic>
          <p:nvPicPr>
            <p:cNvPr id="22" name="Picture 21" descr="A yellow sun with black background&#10;&#10;Description automatically generated">
              <a:extLst>
                <a:ext uri="{FF2B5EF4-FFF2-40B4-BE49-F238E27FC236}">
                  <a16:creationId xmlns:a16="http://schemas.microsoft.com/office/drawing/2014/main" id="{525E329C-A771-40DC-A69B-92CD4874BC8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668857" y="704335"/>
              <a:ext cx="2182801" cy="2075935"/>
            </a:xfrm>
            <a:prstGeom prst="rect">
              <a:avLst/>
            </a:prstGeom>
          </p:spPr>
        </p:pic>
      </p:grpSp>
      <p:sp>
        <p:nvSpPr>
          <p:cNvPr id="7" name="Rectangle: Rounded Corners 6">
            <a:extLst>
              <a:ext uri="{FF2B5EF4-FFF2-40B4-BE49-F238E27FC236}">
                <a16:creationId xmlns:a16="http://schemas.microsoft.com/office/drawing/2014/main" id="{EB760A48-5C6C-40A3-B142-FB7F327281F6}"/>
              </a:ext>
            </a:extLst>
          </p:cNvPr>
          <p:cNvSpPr/>
          <p:nvPr/>
        </p:nvSpPr>
        <p:spPr>
          <a:xfrm>
            <a:off x="408828" y="318967"/>
            <a:ext cx="11374343" cy="6043558"/>
          </a:xfrm>
          <a:prstGeom prst="roundRect">
            <a:avLst/>
          </a:prstGeom>
          <a:solidFill>
            <a:srgbClr val="FFFFFF">
              <a:alpha val="87059"/>
            </a:srgbClr>
          </a:solidFill>
          <a:ln w="762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group of pink hearts&#10;&#10;Description automatically generated">
            <a:extLst>
              <a:ext uri="{FF2B5EF4-FFF2-40B4-BE49-F238E27FC236}">
                <a16:creationId xmlns:a16="http://schemas.microsoft.com/office/drawing/2014/main" id="{6F540A9B-3CBB-4FD9-9F79-E48983BB224A}"/>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t="25045" b="31441"/>
          <a:stretch/>
        </p:blipFill>
        <p:spPr>
          <a:xfrm>
            <a:off x="513794" y="210064"/>
            <a:ext cx="2370318" cy="1031409"/>
          </a:xfrm>
          <a:prstGeom prst="rect">
            <a:avLst/>
          </a:prstGeom>
        </p:spPr>
      </p:pic>
      <p:pic>
        <p:nvPicPr>
          <p:cNvPr id="13" name="Picture 12" descr="A group of pink hearts&#10;&#10;Description automatically generated">
            <a:extLst>
              <a:ext uri="{FF2B5EF4-FFF2-40B4-BE49-F238E27FC236}">
                <a16:creationId xmlns:a16="http://schemas.microsoft.com/office/drawing/2014/main" id="{F31AC821-2D57-4969-A8BB-40B31C639C03}"/>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t="25045" b="31441"/>
          <a:stretch/>
        </p:blipFill>
        <p:spPr>
          <a:xfrm>
            <a:off x="9129696" y="210064"/>
            <a:ext cx="2370318" cy="1031409"/>
          </a:xfrm>
          <a:prstGeom prst="rect">
            <a:avLst/>
          </a:prstGeom>
        </p:spPr>
      </p:pic>
      <p:pic>
        <p:nvPicPr>
          <p:cNvPr id="1026" name="Picture 2" descr="Premium Vector | Target icon in comic style darts game cartoon vector  illustration on white isolated background aim arrow splash effect business  concept">
            <a:extLst>
              <a:ext uri="{FF2B5EF4-FFF2-40B4-BE49-F238E27FC236}">
                <a16:creationId xmlns:a16="http://schemas.microsoft.com/office/drawing/2014/main" id="{54352DBE-7E63-42DC-B77C-7B84C1A0600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39444" y1="47222" x2="54167" y2="55556"/>
                        <a14:foregroundMark x1="54167" y1="55556" x2="54167" y2="55556"/>
                        <a14:foregroundMark x1="39444" y1="43611" x2="55556" y2="54444"/>
                        <a14:foregroundMark x1="51667" y1="41667" x2="43056" y2="59444"/>
                        <a14:foregroundMark x1="56667" y1="40833" x2="40000" y2="61667"/>
                        <a14:foregroundMark x1="40000" y1="61667" x2="54167" y2="65833"/>
                        <a14:foregroundMark x1="54167" y1="65833" x2="54722" y2="48889"/>
                        <a14:foregroundMark x1="54722" y1="48889" x2="45278" y2="43056"/>
                        <a14:foregroundMark x1="51667" y1="43056" x2="55556" y2="59722"/>
                        <a14:foregroundMark x1="55556" y1="59722" x2="53056" y2="45000"/>
                        <a14:foregroundMark x1="53056" y1="45000" x2="51389" y2="44722"/>
                        <a14:foregroundMark x1="53056" y1="40000" x2="41944" y2="52500"/>
                        <a14:foregroundMark x1="41944" y1="52500" x2="53611" y2="50278"/>
                        <a14:foregroundMark x1="48056" y1="37222" x2="43333" y2="53056"/>
                        <a14:foregroundMark x1="44167" y1="41111" x2="39444" y2="59167"/>
                        <a14:foregroundMark x1="56667" y1="41944" x2="53611" y2="57778"/>
                        <a14:foregroundMark x1="63889" y1="45833" x2="58889" y2="55556"/>
                        <a14:foregroundMark x1="61111" y1="48611" x2="57222" y2="56667"/>
                        <a14:foregroundMark x1="62222" y1="46111" x2="56667" y2="53333"/>
                        <a14:foregroundMark x1="57500" y1="47222" x2="55000" y2="54167"/>
                        <a14:foregroundMark x1="51944" y1="55556" x2="48056" y2="61667"/>
                      </a14:backgroundRemoval>
                    </a14:imgEffect>
                  </a14:imgLayer>
                </a14:imgProps>
              </a:ext>
              <a:ext uri="{28A0092B-C50C-407E-A947-70E740481C1C}">
                <a14:useLocalDpi xmlns:a14="http://schemas.microsoft.com/office/drawing/2010/main" val="0"/>
              </a:ext>
            </a:extLst>
          </a:blip>
          <a:srcRect/>
          <a:stretch>
            <a:fillRect/>
          </a:stretch>
        </p:blipFill>
        <p:spPr bwMode="auto">
          <a:xfrm>
            <a:off x="10808876" y="110107"/>
            <a:ext cx="1404989" cy="1404989"/>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6"/>
          <p:cNvSpPr txBox="1">
            <a:spLocks noChangeArrowheads="1"/>
          </p:cNvSpPr>
          <p:nvPr/>
        </p:nvSpPr>
        <p:spPr bwMode="auto">
          <a:xfrm>
            <a:off x="672170" y="1180522"/>
            <a:ext cx="10827843" cy="954107"/>
          </a:xfrm>
          <a:prstGeom prst="rect">
            <a:avLst/>
          </a:prstGeom>
          <a:noFill/>
          <a:ln w="9525">
            <a:noFill/>
            <a:miter lim="800000"/>
            <a:headEnd/>
            <a:tailEnd/>
          </a:ln>
        </p:spPr>
        <p:txBody>
          <a:bodyPr wrap="square">
            <a:spAutoFit/>
          </a:bodyPr>
          <a:lstStyle/>
          <a:p>
            <a:pPr>
              <a:spcBef>
                <a:spcPct val="50000"/>
              </a:spcBef>
            </a:pPr>
            <a:r>
              <a:rPr lang="en-US" sz="2800" b="1" dirty="0">
                <a:solidFill>
                  <a:srgbClr val="0000FF"/>
                </a:solidFill>
                <a:latin typeface="Arial" charset="0"/>
              </a:rPr>
              <a:t>- </a:t>
            </a:r>
            <a:r>
              <a:rPr lang="en-US" sz="2800" b="1" dirty="0" err="1">
                <a:solidFill>
                  <a:srgbClr val="0000FF"/>
                </a:solidFill>
                <a:latin typeface="Arial" charset="0"/>
              </a:rPr>
              <a:t>Khi</a:t>
            </a:r>
            <a:r>
              <a:rPr lang="en-US" sz="2800" b="1" dirty="0">
                <a:solidFill>
                  <a:srgbClr val="0000FF"/>
                </a:solidFill>
                <a:latin typeface="Arial" charset="0"/>
              </a:rPr>
              <a:t> </a:t>
            </a:r>
            <a:r>
              <a:rPr lang="en-US" sz="2800" b="1" dirty="0" err="1">
                <a:solidFill>
                  <a:srgbClr val="0000FF"/>
                </a:solidFill>
                <a:latin typeface="Arial" charset="0"/>
              </a:rPr>
              <a:t>viết</a:t>
            </a:r>
            <a:r>
              <a:rPr lang="en-US" sz="2800" b="1" dirty="0">
                <a:solidFill>
                  <a:srgbClr val="0000FF"/>
                </a:solidFill>
                <a:latin typeface="Arial" charset="0"/>
              </a:rPr>
              <a:t> </a:t>
            </a:r>
            <a:r>
              <a:rPr lang="en-US" sz="2800" b="1" dirty="0" err="1">
                <a:solidFill>
                  <a:srgbClr val="0000FF"/>
                </a:solidFill>
                <a:latin typeface="Arial" charset="0"/>
              </a:rPr>
              <a:t>bài</a:t>
            </a:r>
            <a:r>
              <a:rPr lang="en-US" sz="2800" b="1" dirty="0">
                <a:solidFill>
                  <a:srgbClr val="0000FF"/>
                </a:solidFill>
                <a:latin typeface="Arial" charset="0"/>
              </a:rPr>
              <a:t>, </a:t>
            </a:r>
            <a:r>
              <a:rPr lang="en-US" sz="2800" b="1" dirty="0" err="1">
                <a:solidFill>
                  <a:srgbClr val="0000FF"/>
                </a:solidFill>
                <a:latin typeface="Arial" charset="0"/>
              </a:rPr>
              <a:t>em</a:t>
            </a:r>
            <a:r>
              <a:rPr lang="en-US" sz="2800" b="1" dirty="0">
                <a:solidFill>
                  <a:srgbClr val="0000FF"/>
                </a:solidFill>
                <a:latin typeface="Arial" charset="0"/>
              </a:rPr>
              <a:t> </a:t>
            </a:r>
            <a:r>
              <a:rPr lang="en-US" sz="2800" b="1" dirty="0" err="1">
                <a:solidFill>
                  <a:srgbClr val="0000FF"/>
                </a:solidFill>
                <a:latin typeface="Arial" charset="0"/>
              </a:rPr>
              <a:t>thường</a:t>
            </a:r>
            <a:r>
              <a:rPr lang="en-US" sz="2800" b="1" dirty="0">
                <a:solidFill>
                  <a:srgbClr val="0000FF"/>
                </a:solidFill>
                <a:latin typeface="Arial" charset="0"/>
              </a:rPr>
              <a:t> </a:t>
            </a:r>
            <a:r>
              <a:rPr lang="en-US" sz="2800" b="1" dirty="0" err="1">
                <a:solidFill>
                  <a:srgbClr val="0000FF"/>
                </a:solidFill>
                <a:latin typeface="Arial" charset="0"/>
              </a:rPr>
              <a:t>viết</a:t>
            </a:r>
            <a:r>
              <a:rPr lang="en-US" sz="2800" b="1" dirty="0">
                <a:solidFill>
                  <a:srgbClr val="0000FF"/>
                </a:solidFill>
                <a:latin typeface="Arial" charset="0"/>
              </a:rPr>
              <a:t> </a:t>
            </a:r>
            <a:r>
              <a:rPr lang="en-US" sz="2800" b="1" dirty="0" err="1">
                <a:solidFill>
                  <a:srgbClr val="0000FF"/>
                </a:solidFill>
                <a:latin typeface="Arial" charset="0"/>
              </a:rPr>
              <a:t>hoa</a:t>
            </a:r>
            <a:r>
              <a:rPr lang="en-US" sz="2800" b="1" dirty="0">
                <a:solidFill>
                  <a:srgbClr val="0000FF"/>
                </a:solidFill>
                <a:latin typeface="Arial" charset="0"/>
              </a:rPr>
              <a:t> </a:t>
            </a:r>
            <a:r>
              <a:rPr lang="en-US" sz="2800" b="1" dirty="0" err="1">
                <a:solidFill>
                  <a:srgbClr val="0000FF"/>
                </a:solidFill>
                <a:latin typeface="Arial" charset="0"/>
              </a:rPr>
              <a:t>trong</a:t>
            </a:r>
            <a:r>
              <a:rPr lang="en-US" sz="2800" b="1" dirty="0">
                <a:solidFill>
                  <a:srgbClr val="0000FF"/>
                </a:solidFill>
                <a:latin typeface="Arial" charset="0"/>
              </a:rPr>
              <a:t> </a:t>
            </a:r>
            <a:r>
              <a:rPr lang="en-US" sz="2800" b="1" dirty="0" err="1">
                <a:solidFill>
                  <a:srgbClr val="0000FF"/>
                </a:solidFill>
                <a:latin typeface="Arial" charset="0"/>
              </a:rPr>
              <a:t>những</a:t>
            </a:r>
            <a:r>
              <a:rPr lang="en-US" sz="2800" b="1" dirty="0">
                <a:solidFill>
                  <a:srgbClr val="0000FF"/>
                </a:solidFill>
                <a:latin typeface="Arial" charset="0"/>
              </a:rPr>
              <a:t> </a:t>
            </a:r>
            <a:r>
              <a:rPr lang="en-US" sz="2800" b="1" dirty="0" err="1">
                <a:solidFill>
                  <a:srgbClr val="0000FF"/>
                </a:solidFill>
                <a:latin typeface="Arial" charset="0"/>
              </a:rPr>
              <a:t>trường</a:t>
            </a:r>
            <a:r>
              <a:rPr lang="en-US" sz="2800" b="1" dirty="0">
                <a:solidFill>
                  <a:srgbClr val="0000FF"/>
                </a:solidFill>
                <a:latin typeface="Arial" charset="0"/>
              </a:rPr>
              <a:t> </a:t>
            </a:r>
            <a:r>
              <a:rPr lang="en-US" sz="2800" b="1" dirty="0" err="1">
                <a:solidFill>
                  <a:srgbClr val="0000FF"/>
                </a:solidFill>
                <a:latin typeface="Arial" charset="0"/>
              </a:rPr>
              <a:t>hợp</a:t>
            </a:r>
            <a:r>
              <a:rPr lang="en-US" sz="2800" b="1" dirty="0">
                <a:solidFill>
                  <a:srgbClr val="0000FF"/>
                </a:solidFill>
                <a:latin typeface="Arial" charset="0"/>
              </a:rPr>
              <a:t> </a:t>
            </a:r>
            <a:r>
              <a:rPr lang="en-US" sz="2800" b="1" dirty="0" err="1">
                <a:solidFill>
                  <a:srgbClr val="0000FF"/>
                </a:solidFill>
                <a:latin typeface="Arial" charset="0"/>
              </a:rPr>
              <a:t>nào</a:t>
            </a:r>
            <a:r>
              <a:rPr lang="en-US" sz="2800" b="1" dirty="0">
                <a:solidFill>
                  <a:srgbClr val="0000FF"/>
                </a:solidFill>
                <a:latin typeface="Arial" charset="0"/>
              </a:rPr>
              <a:t> ”?</a:t>
            </a:r>
          </a:p>
        </p:txBody>
      </p:sp>
      <p:sp>
        <p:nvSpPr>
          <p:cNvPr id="16" name="Text Box 9"/>
          <p:cNvSpPr txBox="1">
            <a:spLocks noChangeArrowheads="1"/>
          </p:cNvSpPr>
          <p:nvPr/>
        </p:nvSpPr>
        <p:spPr bwMode="auto">
          <a:xfrm>
            <a:off x="1332412" y="2328467"/>
            <a:ext cx="8003382" cy="523220"/>
          </a:xfrm>
          <a:prstGeom prst="rect">
            <a:avLst/>
          </a:prstGeom>
          <a:solidFill>
            <a:schemeClr val="bg1"/>
          </a:solidFill>
          <a:ln w="9525">
            <a:solidFill>
              <a:schemeClr val="bg1"/>
            </a:solidFill>
            <a:miter lim="800000"/>
            <a:headEnd/>
            <a:tailEnd/>
          </a:ln>
        </p:spPr>
        <p:txBody>
          <a:bodyPr wrap="square">
            <a:spAutoFit/>
          </a:bodyPr>
          <a:lstStyle/>
          <a:p>
            <a:pPr>
              <a:spcBef>
                <a:spcPct val="50000"/>
              </a:spcBef>
            </a:pPr>
            <a:r>
              <a:rPr lang="en-US" sz="2800" dirty="0" err="1">
                <a:solidFill>
                  <a:srgbClr val="000000"/>
                </a:solidFill>
                <a:latin typeface="Arial" charset="0"/>
              </a:rPr>
              <a:t>Viết</a:t>
            </a:r>
            <a:r>
              <a:rPr lang="en-US" sz="2800" dirty="0">
                <a:solidFill>
                  <a:srgbClr val="000000"/>
                </a:solidFill>
                <a:latin typeface="Arial" charset="0"/>
              </a:rPr>
              <a:t> </a:t>
            </a:r>
            <a:r>
              <a:rPr lang="en-US" sz="2800" dirty="0" err="1">
                <a:solidFill>
                  <a:srgbClr val="000000"/>
                </a:solidFill>
                <a:latin typeface="Arial" charset="0"/>
              </a:rPr>
              <a:t>hoa</a:t>
            </a:r>
            <a:r>
              <a:rPr lang="en-US" sz="2800" dirty="0">
                <a:solidFill>
                  <a:srgbClr val="000000"/>
                </a:solidFill>
                <a:latin typeface="Arial" charset="0"/>
              </a:rPr>
              <a:t> </a:t>
            </a:r>
            <a:r>
              <a:rPr lang="en-US" sz="2800" dirty="0" err="1">
                <a:solidFill>
                  <a:srgbClr val="000000"/>
                </a:solidFill>
                <a:latin typeface="Arial" charset="0"/>
              </a:rPr>
              <a:t>chữ</a:t>
            </a:r>
            <a:r>
              <a:rPr lang="en-US" sz="2800" dirty="0">
                <a:solidFill>
                  <a:srgbClr val="000000"/>
                </a:solidFill>
                <a:latin typeface="Arial" charset="0"/>
              </a:rPr>
              <a:t> </a:t>
            </a:r>
            <a:r>
              <a:rPr lang="en-US" sz="2800" dirty="0" err="1">
                <a:solidFill>
                  <a:srgbClr val="000000"/>
                </a:solidFill>
                <a:latin typeface="Arial" charset="0"/>
              </a:rPr>
              <a:t>cái</a:t>
            </a:r>
            <a:r>
              <a:rPr lang="en-US" sz="2800" dirty="0">
                <a:solidFill>
                  <a:srgbClr val="000000"/>
                </a:solidFill>
                <a:latin typeface="Arial" charset="0"/>
              </a:rPr>
              <a:t> </a:t>
            </a:r>
            <a:r>
              <a:rPr lang="en-US" sz="2800" dirty="0" err="1">
                <a:solidFill>
                  <a:srgbClr val="000000"/>
                </a:solidFill>
                <a:latin typeface="Arial" charset="0"/>
              </a:rPr>
              <a:t>đầu</a:t>
            </a:r>
            <a:r>
              <a:rPr lang="en-US" sz="2800" dirty="0">
                <a:solidFill>
                  <a:srgbClr val="000000"/>
                </a:solidFill>
                <a:latin typeface="Arial" charset="0"/>
              </a:rPr>
              <a:t> </a:t>
            </a:r>
            <a:r>
              <a:rPr lang="en-US" sz="2800" dirty="0" err="1">
                <a:solidFill>
                  <a:srgbClr val="000000"/>
                </a:solidFill>
                <a:latin typeface="Arial" charset="0"/>
              </a:rPr>
              <a:t>câu</a:t>
            </a:r>
            <a:r>
              <a:rPr lang="en-US" sz="2800" dirty="0">
                <a:solidFill>
                  <a:srgbClr val="000000"/>
                </a:solidFill>
                <a:latin typeface="Arial" charset="0"/>
              </a:rPr>
              <a:t>, </a:t>
            </a:r>
            <a:r>
              <a:rPr lang="en-US" sz="2800" dirty="0" err="1">
                <a:solidFill>
                  <a:srgbClr val="000000"/>
                </a:solidFill>
                <a:latin typeface="Arial" charset="0"/>
              </a:rPr>
              <a:t>viết</a:t>
            </a:r>
            <a:r>
              <a:rPr lang="en-US" sz="2800" dirty="0">
                <a:solidFill>
                  <a:srgbClr val="000000"/>
                </a:solidFill>
                <a:latin typeface="Arial" charset="0"/>
              </a:rPr>
              <a:t> </a:t>
            </a:r>
            <a:r>
              <a:rPr lang="en-US" sz="2800" dirty="0" err="1">
                <a:solidFill>
                  <a:srgbClr val="000000"/>
                </a:solidFill>
                <a:latin typeface="Arial" charset="0"/>
              </a:rPr>
              <a:t>hoa</a:t>
            </a:r>
            <a:r>
              <a:rPr lang="en-US" sz="2800" dirty="0">
                <a:solidFill>
                  <a:srgbClr val="000000"/>
                </a:solidFill>
                <a:latin typeface="Arial" charset="0"/>
              </a:rPr>
              <a:t> </a:t>
            </a:r>
            <a:r>
              <a:rPr lang="en-US" sz="2800" dirty="0" err="1">
                <a:solidFill>
                  <a:srgbClr val="000000"/>
                </a:solidFill>
                <a:latin typeface="Arial" charset="0"/>
              </a:rPr>
              <a:t>danh</a:t>
            </a:r>
            <a:r>
              <a:rPr lang="en-US" sz="2800" dirty="0">
                <a:solidFill>
                  <a:srgbClr val="000000"/>
                </a:solidFill>
                <a:latin typeface="Arial" charset="0"/>
              </a:rPr>
              <a:t> </a:t>
            </a:r>
            <a:r>
              <a:rPr lang="en-US" sz="2800" dirty="0" err="1">
                <a:solidFill>
                  <a:srgbClr val="000000"/>
                </a:solidFill>
                <a:latin typeface="Arial" charset="0"/>
              </a:rPr>
              <a:t>từ</a:t>
            </a:r>
            <a:r>
              <a:rPr lang="en-US" sz="2800" dirty="0">
                <a:solidFill>
                  <a:srgbClr val="000000"/>
                </a:solidFill>
                <a:latin typeface="Arial" charset="0"/>
              </a:rPr>
              <a:t> </a:t>
            </a:r>
            <a:r>
              <a:rPr lang="en-US" sz="2800" dirty="0" err="1">
                <a:solidFill>
                  <a:srgbClr val="000000"/>
                </a:solidFill>
                <a:latin typeface="Arial" charset="0"/>
              </a:rPr>
              <a:t>riêng</a:t>
            </a:r>
            <a:r>
              <a:rPr lang="en-US" sz="2800" dirty="0">
                <a:solidFill>
                  <a:srgbClr val="000000"/>
                </a:solidFill>
                <a:latin typeface="Arial" charset="0"/>
              </a:rPr>
              <a:t>.</a:t>
            </a:r>
          </a:p>
        </p:txBody>
      </p:sp>
    </p:spTree>
    <p:extLst>
      <p:ext uri="{BB962C8B-B14F-4D97-AF65-F5344CB8AC3E}">
        <p14:creationId xmlns:p14="http://schemas.microsoft.com/office/powerpoint/2010/main" val="3833126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80">
                                          <p:stCondLst>
                                            <p:cond delay="0"/>
                                          </p:stCondLst>
                                        </p:cTn>
                                        <p:tgtEl>
                                          <p:spTgt spid="15"/>
                                        </p:tgtEl>
                                      </p:cBhvr>
                                    </p:animEffect>
                                    <p:anim calcmode="lin" valueType="num">
                                      <p:cBhvr>
                                        <p:cTn id="1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8" dur="26">
                                          <p:stCondLst>
                                            <p:cond delay="650"/>
                                          </p:stCondLst>
                                        </p:cTn>
                                        <p:tgtEl>
                                          <p:spTgt spid="15"/>
                                        </p:tgtEl>
                                      </p:cBhvr>
                                      <p:to x="100000" y="60000"/>
                                    </p:animScale>
                                    <p:animScale>
                                      <p:cBhvr>
                                        <p:cTn id="19" dur="166" decel="50000">
                                          <p:stCondLst>
                                            <p:cond delay="676"/>
                                          </p:stCondLst>
                                        </p:cTn>
                                        <p:tgtEl>
                                          <p:spTgt spid="15"/>
                                        </p:tgtEl>
                                      </p:cBhvr>
                                      <p:to x="100000" y="100000"/>
                                    </p:animScale>
                                    <p:animScale>
                                      <p:cBhvr>
                                        <p:cTn id="20" dur="26">
                                          <p:stCondLst>
                                            <p:cond delay="1312"/>
                                          </p:stCondLst>
                                        </p:cTn>
                                        <p:tgtEl>
                                          <p:spTgt spid="15"/>
                                        </p:tgtEl>
                                      </p:cBhvr>
                                      <p:to x="100000" y="80000"/>
                                    </p:animScale>
                                    <p:animScale>
                                      <p:cBhvr>
                                        <p:cTn id="21" dur="166" decel="50000">
                                          <p:stCondLst>
                                            <p:cond delay="1338"/>
                                          </p:stCondLst>
                                        </p:cTn>
                                        <p:tgtEl>
                                          <p:spTgt spid="15"/>
                                        </p:tgtEl>
                                      </p:cBhvr>
                                      <p:to x="100000" y="100000"/>
                                    </p:animScale>
                                    <p:animScale>
                                      <p:cBhvr>
                                        <p:cTn id="22" dur="26">
                                          <p:stCondLst>
                                            <p:cond delay="1642"/>
                                          </p:stCondLst>
                                        </p:cTn>
                                        <p:tgtEl>
                                          <p:spTgt spid="15"/>
                                        </p:tgtEl>
                                      </p:cBhvr>
                                      <p:to x="100000" y="90000"/>
                                    </p:animScale>
                                    <p:animScale>
                                      <p:cBhvr>
                                        <p:cTn id="23" dur="166" decel="50000">
                                          <p:stCondLst>
                                            <p:cond delay="1668"/>
                                          </p:stCondLst>
                                        </p:cTn>
                                        <p:tgtEl>
                                          <p:spTgt spid="15"/>
                                        </p:tgtEl>
                                      </p:cBhvr>
                                      <p:to x="100000" y="100000"/>
                                    </p:animScale>
                                    <p:animScale>
                                      <p:cBhvr>
                                        <p:cTn id="24" dur="26">
                                          <p:stCondLst>
                                            <p:cond delay="1808"/>
                                          </p:stCondLst>
                                        </p:cTn>
                                        <p:tgtEl>
                                          <p:spTgt spid="15"/>
                                        </p:tgtEl>
                                      </p:cBhvr>
                                      <p:to x="100000" y="95000"/>
                                    </p:animScale>
                                    <p:animScale>
                                      <p:cBhvr>
                                        <p:cTn id="25" dur="166" decel="50000">
                                          <p:stCondLst>
                                            <p:cond delay="1834"/>
                                          </p:stCondLst>
                                        </p:cTn>
                                        <p:tgtEl>
                                          <p:spTgt spid="1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80">
                                          <p:stCondLst>
                                            <p:cond delay="0"/>
                                          </p:stCondLst>
                                        </p:cTn>
                                        <p:tgtEl>
                                          <p:spTgt spid="16"/>
                                        </p:tgtEl>
                                      </p:cBhvr>
                                    </p:animEffect>
                                    <p:anim calcmode="lin" valueType="num">
                                      <p:cBhvr>
                                        <p:cTn id="3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6" dur="26">
                                          <p:stCondLst>
                                            <p:cond delay="650"/>
                                          </p:stCondLst>
                                        </p:cTn>
                                        <p:tgtEl>
                                          <p:spTgt spid="16"/>
                                        </p:tgtEl>
                                      </p:cBhvr>
                                      <p:to x="100000" y="60000"/>
                                    </p:animScale>
                                    <p:animScale>
                                      <p:cBhvr>
                                        <p:cTn id="37" dur="166" decel="50000">
                                          <p:stCondLst>
                                            <p:cond delay="676"/>
                                          </p:stCondLst>
                                        </p:cTn>
                                        <p:tgtEl>
                                          <p:spTgt spid="16"/>
                                        </p:tgtEl>
                                      </p:cBhvr>
                                      <p:to x="100000" y="100000"/>
                                    </p:animScale>
                                    <p:animScale>
                                      <p:cBhvr>
                                        <p:cTn id="38" dur="26">
                                          <p:stCondLst>
                                            <p:cond delay="1312"/>
                                          </p:stCondLst>
                                        </p:cTn>
                                        <p:tgtEl>
                                          <p:spTgt spid="16"/>
                                        </p:tgtEl>
                                      </p:cBhvr>
                                      <p:to x="100000" y="80000"/>
                                    </p:animScale>
                                    <p:animScale>
                                      <p:cBhvr>
                                        <p:cTn id="39" dur="166" decel="50000">
                                          <p:stCondLst>
                                            <p:cond delay="1338"/>
                                          </p:stCondLst>
                                        </p:cTn>
                                        <p:tgtEl>
                                          <p:spTgt spid="16"/>
                                        </p:tgtEl>
                                      </p:cBhvr>
                                      <p:to x="100000" y="100000"/>
                                    </p:animScale>
                                    <p:animScale>
                                      <p:cBhvr>
                                        <p:cTn id="40" dur="26">
                                          <p:stCondLst>
                                            <p:cond delay="1642"/>
                                          </p:stCondLst>
                                        </p:cTn>
                                        <p:tgtEl>
                                          <p:spTgt spid="16"/>
                                        </p:tgtEl>
                                      </p:cBhvr>
                                      <p:to x="100000" y="90000"/>
                                    </p:animScale>
                                    <p:animScale>
                                      <p:cBhvr>
                                        <p:cTn id="41" dur="166" decel="50000">
                                          <p:stCondLst>
                                            <p:cond delay="1668"/>
                                          </p:stCondLst>
                                        </p:cTn>
                                        <p:tgtEl>
                                          <p:spTgt spid="16"/>
                                        </p:tgtEl>
                                      </p:cBhvr>
                                      <p:to x="100000" y="100000"/>
                                    </p:animScale>
                                    <p:animScale>
                                      <p:cBhvr>
                                        <p:cTn id="42" dur="26">
                                          <p:stCondLst>
                                            <p:cond delay="1808"/>
                                          </p:stCondLst>
                                        </p:cTn>
                                        <p:tgtEl>
                                          <p:spTgt spid="16"/>
                                        </p:tgtEl>
                                      </p:cBhvr>
                                      <p:to x="100000" y="95000"/>
                                    </p:animScale>
                                    <p:animScale>
                                      <p:cBhvr>
                                        <p:cTn id="43"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2E041DE-EAC8-4D7B-B758-62042782DF8F}"/>
              </a:ext>
            </a:extLst>
          </p:cNvPr>
          <p:cNvGrpSpPr/>
          <p:nvPr/>
        </p:nvGrpSpPr>
        <p:grpSpPr>
          <a:xfrm>
            <a:off x="-408788" y="0"/>
            <a:ext cx="12600788" cy="7370805"/>
            <a:chOff x="-408788" y="0"/>
            <a:chExt cx="12600788" cy="7370805"/>
          </a:xfrm>
        </p:grpSpPr>
        <p:pic>
          <p:nvPicPr>
            <p:cNvPr id="19" name="Picture 18" descr="A cartoon landscape with mountains and blue sky&#10;&#10;Description automatically generated">
              <a:extLst>
                <a:ext uri="{FF2B5EF4-FFF2-40B4-BE49-F238E27FC236}">
                  <a16:creationId xmlns:a16="http://schemas.microsoft.com/office/drawing/2014/main" id="{910EAFA5-0144-49E8-832B-F8D14368CBA7}"/>
                </a:ext>
              </a:extLst>
            </p:cNvPr>
            <p:cNvPicPr>
              <a:picLocks noChangeAspect="1"/>
            </p:cNvPicPr>
            <p:nvPr/>
          </p:nvPicPr>
          <p:blipFill rotWithShape="1">
            <a:blip r:embed="rId2">
              <a:extLst>
                <a:ext uri="{28A0092B-C50C-407E-A947-70E740481C1C}">
                  <a14:useLocalDpi xmlns:a14="http://schemas.microsoft.com/office/drawing/2010/main" val="0"/>
                </a:ext>
              </a:extLst>
            </a:blip>
            <a:srcRect b="10811"/>
            <a:stretch/>
          </p:blipFill>
          <p:spPr>
            <a:xfrm>
              <a:off x="0" y="0"/>
              <a:ext cx="12192000" cy="6858000"/>
            </a:xfrm>
            <a:prstGeom prst="rect">
              <a:avLst/>
            </a:prstGeom>
          </p:spPr>
        </p:pic>
        <p:pic>
          <p:nvPicPr>
            <p:cNvPr id="20" name="Picture 19" descr="A green grass field with white flowers&#10;&#10;Description automatically generated">
              <a:extLst>
                <a:ext uri="{FF2B5EF4-FFF2-40B4-BE49-F238E27FC236}">
                  <a16:creationId xmlns:a16="http://schemas.microsoft.com/office/drawing/2014/main" id="{46028992-1FEB-4728-B4A3-5AC432EFD5E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0" y="3756453"/>
              <a:ext cx="12192000" cy="3228985"/>
            </a:xfrm>
            <a:prstGeom prst="rect">
              <a:avLst/>
            </a:prstGeom>
          </p:spPr>
        </p:pic>
        <p:pic>
          <p:nvPicPr>
            <p:cNvPr id="21" name="Picture 20" descr="A group of kids on a rainbow&#10;&#10;Description automatically generated">
              <a:extLst>
                <a:ext uri="{FF2B5EF4-FFF2-40B4-BE49-F238E27FC236}">
                  <a16:creationId xmlns:a16="http://schemas.microsoft.com/office/drawing/2014/main" id="{44654A71-05D6-4918-84ED-93D97B07BD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08788" y="512805"/>
              <a:ext cx="5892084" cy="6858000"/>
            </a:xfrm>
            <a:prstGeom prst="rect">
              <a:avLst/>
            </a:prstGeom>
          </p:spPr>
        </p:pic>
        <p:pic>
          <p:nvPicPr>
            <p:cNvPr id="22" name="Picture 21" descr="A yellow sun with black background&#10;&#10;Description automatically generated">
              <a:extLst>
                <a:ext uri="{FF2B5EF4-FFF2-40B4-BE49-F238E27FC236}">
                  <a16:creationId xmlns:a16="http://schemas.microsoft.com/office/drawing/2014/main" id="{525E329C-A771-40DC-A69B-92CD4874BC8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668857" y="704335"/>
              <a:ext cx="2182801" cy="2075935"/>
            </a:xfrm>
            <a:prstGeom prst="rect">
              <a:avLst/>
            </a:prstGeom>
          </p:spPr>
        </p:pic>
      </p:grpSp>
      <p:sp>
        <p:nvSpPr>
          <p:cNvPr id="7" name="Rectangle: Rounded Corners 6">
            <a:extLst>
              <a:ext uri="{FF2B5EF4-FFF2-40B4-BE49-F238E27FC236}">
                <a16:creationId xmlns:a16="http://schemas.microsoft.com/office/drawing/2014/main" id="{EB760A48-5C6C-40A3-B142-FB7F327281F6}"/>
              </a:ext>
            </a:extLst>
          </p:cNvPr>
          <p:cNvSpPr/>
          <p:nvPr/>
        </p:nvSpPr>
        <p:spPr>
          <a:xfrm>
            <a:off x="408828" y="318967"/>
            <a:ext cx="11374343" cy="6043558"/>
          </a:xfrm>
          <a:prstGeom prst="roundRect">
            <a:avLst/>
          </a:prstGeom>
          <a:solidFill>
            <a:srgbClr val="FFFFFF">
              <a:alpha val="87059"/>
            </a:srgbClr>
          </a:solidFill>
          <a:ln w="762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group of pink hearts&#10;&#10;Description automatically generated">
            <a:extLst>
              <a:ext uri="{FF2B5EF4-FFF2-40B4-BE49-F238E27FC236}">
                <a16:creationId xmlns:a16="http://schemas.microsoft.com/office/drawing/2014/main" id="{6F540A9B-3CBB-4FD9-9F79-E48983BB224A}"/>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t="25045" b="31441"/>
          <a:stretch/>
        </p:blipFill>
        <p:spPr>
          <a:xfrm>
            <a:off x="513794" y="210064"/>
            <a:ext cx="2370318" cy="1031409"/>
          </a:xfrm>
          <a:prstGeom prst="rect">
            <a:avLst/>
          </a:prstGeom>
        </p:spPr>
      </p:pic>
      <p:pic>
        <p:nvPicPr>
          <p:cNvPr id="13" name="Picture 12" descr="A group of pink hearts&#10;&#10;Description automatically generated">
            <a:extLst>
              <a:ext uri="{FF2B5EF4-FFF2-40B4-BE49-F238E27FC236}">
                <a16:creationId xmlns:a16="http://schemas.microsoft.com/office/drawing/2014/main" id="{F31AC821-2D57-4969-A8BB-40B31C639C03}"/>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t="25045" b="31441"/>
          <a:stretch/>
        </p:blipFill>
        <p:spPr>
          <a:xfrm>
            <a:off x="9129696" y="210064"/>
            <a:ext cx="2370318" cy="1031409"/>
          </a:xfrm>
          <a:prstGeom prst="rect">
            <a:avLst/>
          </a:prstGeom>
        </p:spPr>
      </p:pic>
      <p:pic>
        <p:nvPicPr>
          <p:cNvPr id="1026" name="Picture 2" descr="Premium Vector | Target icon in comic style darts game cartoon vector  illustration on white isolated background aim arrow splash effect business  concept">
            <a:extLst>
              <a:ext uri="{FF2B5EF4-FFF2-40B4-BE49-F238E27FC236}">
                <a16:creationId xmlns:a16="http://schemas.microsoft.com/office/drawing/2014/main" id="{54352DBE-7E63-42DC-B77C-7B84C1A0600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39444" y1="47222" x2="54167" y2="55556"/>
                        <a14:foregroundMark x1="54167" y1="55556" x2="54167" y2="55556"/>
                        <a14:foregroundMark x1="39444" y1="43611" x2="55556" y2="54444"/>
                        <a14:foregroundMark x1="51667" y1="41667" x2="43056" y2="59444"/>
                        <a14:foregroundMark x1="56667" y1="40833" x2="40000" y2="61667"/>
                        <a14:foregroundMark x1="40000" y1="61667" x2="54167" y2="65833"/>
                        <a14:foregroundMark x1="54167" y1="65833" x2="54722" y2="48889"/>
                        <a14:foregroundMark x1="54722" y1="48889" x2="45278" y2="43056"/>
                        <a14:foregroundMark x1="51667" y1="43056" x2="55556" y2="59722"/>
                        <a14:foregroundMark x1="55556" y1="59722" x2="53056" y2="45000"/>
                        <a14:foregroundMark x1="53056" y1="45000" x2="51389" y2="44722"/>
                        <a14:foregroundMark x1="53056" y1="40000" x2="41944" y2="52500"/>
                        <a14:foregroundMark x1="41944" y1="52500" x2="53611" y2="50278"/>
                        <a14:foregroundMark x1="48056" y1="37222" x2="43333" y2="53056"/>
                        <a14:foregroundMark x1="44167" y1="41111" x2="39444" y2="59167"/>
                        <a14:foregroundMark x1="56667" y1="41944" x2="53611" y2="57778"/>
                        <a14:foregroundMark x1="63889" y1="45833" x2="58889" y2="55556"/>
                        <a14:foregroundMark x1="61111" y1="48611" x2="57222" y2="56667"/>
                        <a14:foregroundMark x1="62222" y1="46111" x2="56667" y2="53333"/>
                        <a14:foregroundMark x1="57500" y1="47222" x2="55000" y2="54167"/>
                        <a14:foregroundMark x1="51944" y1="55556" x2="48056" y2="61667"/>
                      </a14:backgroundRemoval>
                    </a14:imgEffect>
                  </a14:imgLayer>
                </a14:imgProps>
              </a:ext>
              <a:ext uri="{28A0092B-C50C-407E-A947-70E740481C1C}">
                <a14:useLocalDpi xmlns:a14="http://schemas.microsoft.com/office/drawing/2010/main" val="0"/>
              </a:ext>
            </a:extLst>
          </a:blip>
          <a:srcRect/>
          <a:stretch>
            <a:fillRect/>
          </a:stretch>
        </p:blipFill>
        <p:spPr bwMode="auto">
          <a:xfrm>
            <a:off x="10808876" y="110107"/>
            <a:ext cx="1404989" cy="140498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3"/>
          <p:cNvSpPr txBox="1">
            <a:spLocks noChangeArrowheads="1"/>
          </p:cNvSpPr>
          <p:nvPr/>
        </p:nvSpPr>
        <p:spPr>
          <a:xfrm>
            <a:off x="867497" y="475017"/>
            <a:ext cx="10907486" cy="1752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buFontTx/>
              <a:buNone/>
              <a:defRPr/>
            </a:pPr>
            <a:r>
              <a:rPr lang="en-US" dirty="0">
                <a:latin typeface="Arial"/>
              </a:rPr>
              <a:t>  </a:t>
            </a:r>
            <a:r>
              <a:rPr lang="en-US" b="1" dirty="0">
                <a:solidFill>
                  <a:srgbClr val="FF0000"/>
                </a:solidFill>
                <a:latin typeface="Arial"/>
              </a:rPr>
              <a:t>1. </a:t>
            </a:r>
            <a:r>
              <a:rPr lang="en-US" b="1" dirty="0" err="1">
                <a:solidFill>
                  <a:srgbClr val="FF0000"/>
                </a:solidFill>
                <a:latin typeface="Arial"/>
              </a:rPr>
              <a:t>Nhận</a:t>
            </a:r>
            <a:r>
              <a:rPr lang="en-US" b="1" dirty="0">
                <a:solidFill>
                  <a:srgbClr val="FF0000"/>
                </a:solidFill>
                <a:latin typeface="Arial"/>
              </a:rPr>
              <a:t> </a:t>
            </a:r>
            <a:r>
              <a:rPr lang="en-US" b="1" dirty="0" err="1">
                <a:solidFill>
                  <a:srgbClr val="FF0000"/>
                </a:solidFill>
                <a:latin typeface="Arial"/>
              </a:rPr>
              <a:t>xét</a:t>
            </a:r>
            <a:r>
              <a:rPr lang="en-US" b="1" dirty="0">
                <a:solidFill>
                  <a:srgbClr val="FF0000"/>
                </a:solidFill>
                <a:latin typeface="Arial"/>
              </a:rPr>
              <a:t> : </a:t>
            </a:r>
          </a:p>
          <a:p>
            <a:pPr>
              <a:buClr>
                <a:schemeClr val="tx1"/>
              </a:buClr>
              <a:buFontTx/>
              <a:buNone/>
              <a:defRPr/>
            </a:pPr>
            <a:r>
              <a:rPr lang="en-US" b="1" dirty="0" err="1">
                <a:solidFill>
                  <a:srgbClr val="FF0000"/>
                </a:solidFill>
                <a:latin typeface="Arial"/>
              </a:rPr>
              <a:t>Trong</a:t>
            </a:r>
            <a:r>
              <a:rPr lang="en-US" b="1" dirty="0">
                <a:solidFill>
                  <a:srgbClr val="FF0000"/>
                </a:solidFill>
                <a:latin typeface="Arial"/>
              </a:rPr>
              <a:t> </a:t>
            </a:r>
            <a:r>
              <a:rPr lang="en-US" b="1" dirty="0" err="1">
                <a:solidFill>
                  <a:srgbClr val="FF0000"/>
                </a:solidFill>
                <a:latin typeface="Arial"/>
              </a:rPr>
              <a:t>đoạn</a:t>
            </a:r>
            <a:r>
              <a:rPr lang="en-US" b="1" dirty="0">
                <a:solidFill>
                  <a:srgbClr val="FF0000"/>
                </a:solidFill>
                <a:latin typeface="Arial"/>
              </a:rPr>
              <a:t> </a:t>
            </a:r>
            <a:r>
              <a:rPr lang="en-US" b="1" dirty="0" err="1">
                <a:solidFill>
                  <a:srgbClr val="FF0000"/>
                </a:solidFill>
                <a:latin typeface="Arial"/>
              </a:rPr>
              <a:t>thơ</a:t>
            </a:r>
            <a:r>
              <a:rPr lang="en-US" b="1" dirty="0">
                <a:solidFill>
                  <a:srgbClr val="FF0000"/>
                </a:solidFill>
                <a:latin typeface="Arial"/>
              </a:rPr>
              <a:t> </a:t>
            </a:r>
            <a:r>
              <a:rPr lang="en-US" b="1" dirty="0" err="1">
                <a:solidFill>
                  <a:srgbClr val="FF0000"/>
                </a:solidFill>
                <a:latin typeface="Arial"/>
              </a:rPr>
              <a:t>sau</a:t>
            </a:r>
            <a:r>
              <a:rPr lang="en-US" b="1" dirty="0">
                <a:solidFill>
                  <a:srgbClr val="FF0000"/>
                </a:solidFill>
                <a:latin typeface="Arial"/>
              </a:rPr>
              <a:t> </a:t>
            </a:r>
            <a:r>
              <a:rPr lang="en-US" b="1" dirty="0" err="1">
                <a:solidFill>
                  <a:srgbClr val="FF0000"/>
                </a:solidFill>
                <a:latin typeface="Arial"/>
              </a:rPr>
              <a:t>có</a:t>
            </a:r>
            <a:r>
              <a:rPr lang="en-US" b="1" dirty="0">
                <a:solidFill>
                  <a:srgbClr val="FF0000"/>
                </a:solidFill>
                <a:latin typeface="Arial"/>
              </a:rPr>
              <a:t> </a:t>
            </a:r>
            <a:r>
              <a:rPr lang="en-US" b="1" dirty="0" err="1">
                <a:solidFill>
                  <a:srgbClr val="FF0000"/>
                </a:solidFill>
                <a:latin typeface="Arial"/>
              </a:rPr>
              <a:t>những</a:t>
            </a:r>
            <a:r>
              <a:rPr lang="en-US" b="1" dirty="0">
                <a:solidFill>
                  <a:srgbClr val="FF0000"/>
                </a:solidFill>
                <a:latin typeface="Arial"/>
              </a:rPr>
              <a:t> </a:t>
            </a:r>
            <a:r>
              <a:rPr lang="en-US" b="1" dirty="0" err="1">
                <a:solidFill>
                  <a:srgbClr val="FF0000"/>
                </a:solidFill>
                <a:latin typeface="Arial"/>
              </a:rPr>
              <a:t>từ</a:t>
            </a:r>
            <a:r>
              <a:rPr lang="en-US" b="1" dirty="0">
                <a:solidFill>
                  <a:srgbClr val="FF0000"/>
                </a:solidFill>
                <a:latin typeface="Arial"/>
              </a:rPr>
              <a:t> </a:t>
            </a:r>
            <a:r>
              <a:rPr lang="en-US" b="1" dirty="0" err="1">
                <a:solidFill>
                  <a:srgbClr val="FF0000"/>
                </a:solidFill>
                <a:latin typeface="Arial"/>
              </a:rPr>
              <a:t>nào</a:t>
            </a:r>
            <a:r>
              <a:rPr lang="en-US" b="1" dirty="0">
                <a:solidFill>
                  <a:srgbClr val="FF0000"/>
                </a:solidFill>
                <a:latin typeface="Arial"/>
              </a:rPr>
              <a:t> </a:t>
            </a:r>
            <a:r>
              <a:rPr lang="en-US" b="1" dirty="0" err="1">
                <a:solidFill>
                  <a:srgbClr val="FF0000"/>
                </a:solidFill>
                <a:latin typeface="Arial"/>
              </a:rPr>
              <a:t>được</a:t>
            </a:r>
            <a:r>
              <a:rPr lang="en-US" b="1" dirty="0">
                <a:solidFill>
                  <a:srgbClr val="FF0000"/>
                </a:solidFill>
                <a:latin typeface="Arial"/>
              </a:rPr>
              <a:t> </a:t>
            </a:r>
            <a:r>
              <a:rPr lang="en-US" b="1" dirty="0" err="1">
                <a:solidFill>
                  <a:srgbClr val="FF0000"/>
                </a:solidFill>
                <a:latin typeface="Arial"/>
              </a:rPr>
              <a:t>viết</a:t>
            </a:r>
            <a:r>
              <a:rPr lang="en-US" b="1" dirty="0">
                <a:solidFill>
                  <a:srgbClr val="FF0000"/>
                </a:solidFill>
                <a:latin typeface="Arial"/>
              </a:rPr>
              <a:t> </a:t>
            </a:r>
            <a:r>
              <a:rPr lang="en-US" b="1" dirty="0" err="1">
                <a:solidFill>
                  <a:srgbClr val="FF0000"/>
                </a:solidFill>
                <a:latin typeface="Arial"/>
              </a:rPr>
              <a:t>hoa</a:t>
            </a:r>
            <a:r>
              <a:rPr lang="en-US" b="1" dirty="0">
                <a:solidFill>
                  <a:srgbClr val="FF0000"/>
                </a:solidFill>
                <a:latin typeface="Arial"/>
              </a:rPr>
              <a:t>? </a:t>
            </a:r>
            <a:r>
              <a:rPr lang="en-US" b="1" dirty="0" err="1">
                <a:solidFill>
                  <a:srgbClr val="FF0000"/>
                </a:solidFill>
                <a:latin typeface="Arial"/>
              </a:rPr>
              <a:t>Vì</a:t>
            </a:r>
            <a:r>
              <a:rPr lang="en-US" b="1" dirty="0">
                <a:solidFill>
                  <a:srgbClr val="FF0000"/>
                </a:solidFill>
                <a:latin typeface="Arial"/>
              </a:rPr>
              <a:t> </a:t>
            </a:r>
            <a:r>
              <a:rPr lang="en-US" b="1" dirty="0" err="1">
                <a:solidFill>
                  <a:srgbClr val="FF0000"/>
                </a:solidFill>
                <a:latin typeface="Arial"/>
              </a:rPr>
              <a:t>sao</a:t>
            </a:r>
            <a:r>
              <a:rPr lang="en-US" b="1" dirty="0">
                <a:solidFill>
                  <a:srgbClr val="FF0000"/>
                </a:solidFill>
                <a:latin typeface="Arial"/>
              </a:rPr>
              <a:t> </a:t>
            </a:r>
            <a:r>
              <a:rPr lang="en-US" b="1" dirty="0" err="1">
                <a:solidFill>
                  <a:srgbClr val="FF0000"/>
                </a:solidFill>
                <a:latin typeface="Arial"/>
              </a:rPr>
              <a:t>chúng</a:t>
            </a:r>
            <a:r>
              <a:rPr lang="en-US" b="1" dirty="0">
                <a:solidFill>
                  <a:srgbClr val="FF0000"/>
                </a:solidFill>
                <a:latin typeface="Arial"/>
              </a:rPr>
              <a:t> </a:t>
            </a:r>
            <a:r>
              <a:rPr lang="en-US" b="1" dirty="0" err="1">
                <a:solidFill>
                  <a:srgbClr val="FF0000"/>
                </a:solidFill>
                <a:latin typeface="Arial"/>
              </a:rPr>
              <a:t>được</a:t>
            </a:r>
            <a:r>
              <a:rPr lang="en-US" b="1" dirty="0">
                <a:solidFill>
                  <a:srgbClr val="FF0000"/>
                </a:solidFill>
                <a:latin typeface="Arial"/>
              </a:rPr>
              <a:t> </a:t>
            </a:r>
            <a:r>
              <a:rPr lang="en-US" b="1" dirty="0" err="1">
                <a:solidFill>
                  <a:srgbClr val="FF0000"/>
                </a:solidFill>
                <a:latin typeface="Arial"/>
              </a:rPr>
              <a:t>viết</a:t>
            </a:r>
            <a:r>
              <a:rPr lang="en-US" b="1" dirty="0">
                <a:solidFill>
                  <a:srgbClr val="FF0000"/>
                </a:solidFill>
                <a:latin typeface="Arial"/>
              </a:rPr>
              <a:t> </a:t>
            </a:r>
            <a:r>
              <a:rPr lang="en-US" b="1" dirty="0" err="1">
                <a:solidFill>
                  <a:srgbClr val="FF0000"/>
                </a:solidFill>
                <a:latin typeface="Arial"/>
              </a:rPr>
              <a:t>hoa</a:t>
            </a:r>
            <a:r>
              <a:rPr lang="en-US" b="1" dirty="0">
                <a:solidFill>
                  <a:srgbClr val="FF0000"/>
                </a:solidFill>
                <a:latin typeface="Arial"/>
              </a:rPr>
              <a:t> ?</a:t>
            </a:r>
          </a:p>
        </p:txBody>
      </p:sp>
      <p:sp>
        <p:nvSpPr>
          <p:cNvPr id="12" name="Text Box 6"/>
          <p:cNvSpPr txBox="1">
            <a:spLocks noChangeArrowheads="1"/>
          </p:cNvSpPr>
          <p:nvPr/>
        </p:nvSpPr>
        <p:spPr bwMode="auto">
          <a:xfrm>
            <a:off x="1033667" y="1925290"/>
            <a:ext cx="10124664" cy="4401205"/>
          </a:xfrm>
          <a:prstGeom prst="rect">
            <a:avLst/>
          </a:prstGeom>
          <a:noFill/>
          <a:ln w="9525">
            <a:noFill/>
            <a:miter lim="800000"/>
            <a:headEnd/>
            <a:tailEnd/>
          </a:ln>
        </p:spPr>
        <p:txBody>
          <a:bodyPr wrap="square">
            <a:spAutoFit/>
          </a:bodyPr>
          <a:lstStyle/>
          <a:p>
            <a:pPr algn="just">
              <a:spcBef>
                <a:spcPts val="0"/>
              </a:spcBef>
            </a:pPr>
            <a:r>
              <a:rPr lang="en-US" sz="2800" b="1" dirty="0">
                <a:solidFill>
                  <a:srgbClr val="000000"/>
                </a:solidFill>
                <a:latin typeface="Arial" charset="0"/>
              </a:rPr>
              <a:t>      </a:t>
            </a:r>
            <a:r>
              <a:rPr lang="en-US" sz="2800" b="1" dirty="0" err="1">
                <a:solidFill>
                  <a:srgbClr val="000000"/>
                </a:solidFill>
                <a:latin typeface="Times New Roman" panose="02020603050405020304" pitchFamily="18" charset="0"/>
                <a:cs typeface="Times New Roman" panose="02020603050405020304" pitchFamily="18" charset="0"/>
              </a:rPr>
              <a:t>Mình</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về</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với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Bác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đường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xuôi</a:t>
            </a:r>
            <a:endParaRPr lang="en-US" sz="2800" b="1" dirty="0">
              <a:solidFill>
                <a:srgbClr val="000000"/>
              </a:solidFill>
              <a:latin typeface="Times New Roman" panose="02020603050405020304" pitchFamily="18" charset="0"/>
              <a:cs typeface="Times New Roman" panose="02020603050405020304" pitchFamily="18" charset="0"/>
            </a:endParaRPr>
          </a:p>
          <a:p>
            <a:pPr algn="just">
              <a:spcBef>
                <a:spcPts val="0"/>
              </a:spcBef>
            </a:pPr>
            <a:r>
              <a:rPr lang="en-US" sz="2800" b="1" dirty="0" err="1">
                <a:solidFill>
                  <a:srgbClr val="000000"/>
                </a:solidFill>
                <a:latin typeface="Times New Roman" panose="02020603050405020304" pitchFamily="18" charset="0"/>
                <a:cs typeface="Times New Roman" panose="02020603050405020304" pitchFamily="18" charset="0"/>
              </a:rPr>
              <a:t>Thưa</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giùm</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Việt</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Bắc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không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nguôi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nhớ</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Người</a:t>
            </a:r>
            <a:r>
              <a:rPr lang="en-US" sz="2800" b="1" dirty="0">
                <a:solidFill>
                  <a:srgbClr val="000000"/>
                </a:solidFill>
                <a:latin typeface="Times New Roman" panose="02020603050405020304" pitchFamily="18" charset="0"/>
                <a:cs typeface="Times New Roman" panose="02020603050405020304" pitchFamily="18" charset="0"/>
              </a:rPr>
              <a:t> </a:t>
            </a:r>
          </a:p>
          <a:p>
            <a:pPr algn="just">
              <a:spcBef>
                <a:spcPts val="0"/>
              </a:spcBef>
            </a:pP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Nhớ</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Ông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Cụ</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mắt</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sáng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ngời</a:t>
            </a:r>
            <a:endParaRPr lang="en-US" sz="2800" b="1" dirty="0">
              <a:solidFill>
                <a:srgbClr val="000000"/>
              </a:solidFill>
              <a:latin typeface="Times New Roman" panose="02020603050405020304" pitchFamily="18" charset="0"/>
              <a:cs typeface="Times New Roman" panose="02020603050405020304" pitchFamily="18" charset="0"/>
            </a:endParaRPr>
          </a:p>
          <a:p>
            <a:pPr algn="just">
              <a:spcBef>
                <a:spcPts val="0"/>
              </a:spcBef>
            </a:pPr>
            <a:r>
              <a:rPr lang="en-US" sz="2800" b="1" dirty="0" err="1">
                <a:solidFill>
                  <a:srgbClr val="000000"/>
                </a:solidFill>
                <a:latin typeface="Times New Roman" panose="02020603050405020304" pitchFamily="18" charset="0"/>
                <a:cs typeface="Times New Roman" panose="02020603050405020304" pitchFamily="18" charset="0"/>
              </a:rPr>
              <a:t>Áo</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nâu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túi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vải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đẹp</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tươi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lạ</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thường</a:t>
            </a:r>
            <a:r>
              <a:rPr lang="en-US" sz="2800" b="1" dirty="0">
                <a:solidFill>
                  <a:srgbClr val="000000"/>
                </a:solidFill>
                <a:latin typeface="Times New Roman" panose="02020603050405020304" pitchFamily="18" charset="0"/>
                <a:cs typeface="Times New Roman" panose="02020603050405020304" pitchFamily="18" charset="0"/>
              </a:rPr>
              <a:t> !</a:t>
            </a:r>
          </a:p>
          <a:p>
            <a:pPr algn="just">
              <a:spcBef>
                <a:spcPts val="0"/>
              </a:spcBef>
            </a:pP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Nhớ</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Người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những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sáng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tinh</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sương</a:t>
            </a:r>
            <a:r>
              <a:rPr lang="en-US" sz="2800" b="1" dirty="0">
                <a:solidFill>
                  <a:srgbClr val="000000"/>
                </a:solidFill>
                <a:latin typeface="Times New Roman" panose="02020603050405020304" pitchFamily="18" charset="0"/>
                <a:cs typeface="Times New Roman" panose="02020603050405020304" pitchFamily="18" charset="0"/>
              </a:rPr>
              <a:t> </a:t>
            </a:r>
          </a:p>
          <a:p>
            <a:pPr algn="just">
              <a:spcBef>
                <a:spcPts val="0"/>
              </a:spcBef>
            </a:pPr>
            <a:r>
              <a:rPr lang="en-US" sz="2800" b="1" dirty="0" err="1">
                <a:solidFill>
                  <a:srgbClr val="000000"/>
                </a:solidFill>
                <a:latin typeface="Times New Roman" panose="02020603050405020304" pitchFamily="18" charset="0"/>
                <a:cs typeface="Times New Roman" panose="02020603050405020304" pitchFamily="18" charset="0"/>
              </a:rPr>
              <a:t>Ung</a:t>
            </a:r>
            <a:r>
              <a:rPr lang="en-US" sz="2800" b="1" dirty="0">
                <a:solidFill>
                  <a:srgbClr val="000000"/>
                </a:solidFill>
                <a:latin typeface="Times New Roman" panose="02020603050405020304" pitchFamily="18" charset="0"/>
                <a:cs typeface="Times New Roman" panose="02020603050405020304" pitchFamily="18" charset="0"/>
              </a:rPr>
              <a:t> dung </a:t>
            </a:r>
            <a:r>
              <a:rPr lang="en-US" sz="2800" b="1" dirty="0" err="1">
                <a:solidFill>
                  <a:srgbClr val="000000"/>
                </a:solidFill>
                <a:latin typeface="Times New Roman" panose="02020603050405020304" pitchFamily="18" charset="0"/>
                <a:cs typeface="Times New Roman" panose="02020603050405020304" pitchFamily="18" charset="0"/>
              </a:rPr>
              <a:t>yên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ngựa</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trên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đường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suối</a:t>
            </a:r>
            <a:r>
              <a:rPr lang="en-US" sz="2800" b="1" dirty="0">
                <a:solidFill>
                  <a:srgbClr val="000000"/>
                </a:solidFill>
                <a:latin typeface="Times New Roman" panose="02020603050405020304" pitchFamily="18" charset="0"/>
                <a:cs typeface="Times New Roman" panose="02020603050405020304" pitchFamily="18" charset="0"/>
              </a:rPr>
              <a:t> reo </a:t>
            </a:r>
          </a:p>
          <a:p>
            <a:pPr algn="just">
              <a:spcBef>
                <a:spcPts val="0"/>
              </a:spcBef>
            </a:pP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Nhớ</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chân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Người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bước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lên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đèo</a:t>
            </a:r>
            <a:r>
              <a:rPr lang="en-US" sz="2800" b="1" dirty="0">
                <a:solidFill>
                  <a:srgbClr val="000000"/>
                </a:solidFill>
                <a:latin typeface="Times New Roman" panose="02020603050405020304" pitchFamily="18" charset="0"/>
                <a:cs typeface="Times New Roman" panose="02020603050405020304" pitchFamily="18" charset="0"/>
              </a:rPr>
              <a:t> </a:t>
            </a:r>
          </a:p>
          <a:p>
            <a:pPr algn="just">
              <a:spcBef>
                <a:spcPts val="0"/>
              </a:spcBef>
            </a:pPr>
            <a:r>
              <a:rPr lang="en-US" sz="2800" b="1" dirty="0" err="1">
                <a:solidFill>
                  <a:srgbClr val="000000"/>
                </a:solidFill>
                <a:latin typeface="Times New Roman" panose="02020603050405020304" pitchFamily="18" charset="0"/>
                <a:cs typeface="Times New Roman" panose="02020603050405020304" pitchFamily="18" charset="0"/>
              </a:rPr>
              <a:t>Người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rừng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núi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trông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theo</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bóng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Người</a:t>
            </a:r>
            <a:r>
              <a:rPr lang="en-US" sz="2800" b="1" dirty="0">
                <a:solidFill>
                  <a:srgbClr val="000000"/>
                </a:solidFill>
                <a:latin typeface="Times New Roman" panose="02020603050405020304" pitchFamily="18" charset="0"/>
                <a:cs typeface="Times New Roman" panose="02020603050405020304" pitchFamily="18" charset="0"/>
              </a:rPr>
              <a:t> …</a:t>
            </a:r>
          </a:p>
          <a:p>
            <a:pPr algn="just">
              <a:spcBef>
                <a:spcPts val="0"/>
              </a:spcBef>
            </a:pPr>
            <a:r>
              <a:rPr lang="en-US" sz="2800" b="1" dirty="0">
                <a:solidFill>
                  <a:srgbClr val="000000"/>
                </a:solidFill>
                <a:latin typeface="Times New Roman" panose="02020603050405020304" pitchFamily="18" charset="0"/>
                <a:cs typeface="Times New Roman" panose="02020603050405020304" pitchFamily="18" charset="0"/>
              </a:rPr>
              <a:t>                                                                       TỐ HỮU </a:t>
            </a:r>
          </a:p>
          <a:p>
            <a:pPr algn="just">
              <a:spcBef>
                <a:spcPts val="0"/>
              </a:spcBef>
            </a:pPr>
            <a:endParaRPr lang="en-US" sz="2800" b="1" dirty="0">
              <a:solidFill>
                <a:srgbClr val="000000"/>
              </a:solidFill>
              <a:latin typeface="Arial" charset="0"/>
            </a:endParaRPr>
          </a:p>
        </p:txBody>
      </p:sp>
    </p:spTree>
    <p:extLst>
      <p:ext uri="{BB962C8B-B14F-4D97-AF65-F5344CB8AC3E}">
        <p14:creationId xmlns:p14="http://schemas.microsoft.com/office/powerpoint/2010/main" val="15115709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51"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770" decel="100000"/>
                                        <p:tgtEl>
                                          <p:spTgt spid="12"/>
                                        </p:tgtEl>
                                      </p:cBhvr>
                                    </p:animEffect>
                                    <p:animScale>
                                      <p:cBhvr>
                                        <p:cTn id="31" dur="770" decel="100000"/>
                                        <p:tgtEl>
                                          <p:spTgt spid="12"/>
                                        </p:tgtEl>
                                      </p:cBhvr>
                                      <p:from x="10000" y="10000"/>
                                      <p:to x="200000" y="450000"/>
                                    </p:animScale>
                                    <p:animScale>
                                      <p:cBhvr>
                                        <p:cTn id="32" dur="1230" accel="100000" fill="hold">
                                          <p:stCondLst>
                                            <p:cond delay="770"/>
                                          </p:stCondLst>
                                        </p:cTn>
                                        <p:tgtEl>
                                          <p:spTgt spid="12"/>
                                        </p:tgtEl>
                                      </p:cBhvr>
                                      <p:from x="200000" y="450000"/>
                                      <p:to x="100000" y="100000"/>
                                    </p:animScale>
                                    <p:set>
                                      <p:cBhvr>
                                        <p:cTn id="33" dur="770" fill="hold"/>
                                        <p:tgtEl>
                                          <p:spTgt spid="12"/>
                                        </p:tgtEl>
                                        <p:attrNameLst>
                                          <p:attrName>ppt_x</p:attrName>
                                        </p:attrNameLst>
                                      </p:cBhvr>
                                      <p:to>
                                        <p:strVal val="(0.5)"/>
                                      </p:to>
                                    </p:set>
                                    <p:anim from="(0.5)" to="(#ppt_x)" calcmode="lin" valueType="num">
                                      <p:cBhvr>
                                        <p:cTn id="34" dur="1230" accel="100000" fill="hold">
                                          <p:stCondLst>
                                            <p:cond delay="770"/>
                                          </p:stCondLst>
                                        </p:cTn>
                                        <p:tgtEl>
                                          <p:spTgt spid="12"/>
                                        </p:tgtEl>
                                        <p:attrNameLst>
                                          <p:attrName>ppt_x</p:attrName>
                                        </p:attrNameLst>
                                      </p:cBhvr>
                                    </p:anim>
                                    <p:set>
                                      <p:cBhvr>
                                        <p:cTn id="35" dur="770" fill="hold"/>
                                        <p:tgtEl>
                                          <p:spTgt spid="12"/>
                                        </p:tgtEl>
                                        <p:attrNameLst>
                                          <p:attrName>ppt_y</p:attrName>
                                        </p:attrNameLst>
                                      </p:cBhvr>
                                      <p:to>
                                        <p:strVal val="(#ppt_y+0.4)"/>
                                      </p:to>
                                    </p:set>
                                    <p:anim from="(#ppt_y+0.4)" to="(#ppt_y)" calcmode="lin" valueType="num">
                                      <p:cBhvr>
                                        <p:cTn id="36" dur="1230" accel="100000" fill="hold">
                                          <p:stCondLst>
                                            <p:cond delay="770"/>
                                          </p:stCondLst>
                                        </p:cTn>
                                        <p:tgtEl>
                                          <p:spTgt spid="1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2E041DE-EAC8-4D7B-B758-62042782DF8F}"/>
              </a:ext>
            </a:extLst>
          </p:cNvPr>
          <p:cNvGrpSpPr/>
          <p:nvPr/>
        </p:nvGrpSpPr>
        <p:grpSpPr>
          <a:xfrm>
            <a:off x="-408788" y="0"/>
            <a:ext cx="12600788" cy="7370805"/>
            <a:chOff x="-408788" y="0"/>
            <a:chExt cx="12600788" cy="7370805"/>
          </a:xfrm>
        </p:grpSpPr>
        <p:pic>
          <p:nvPicPr>
            <p:cNvPr id="19" name="Picture 18" descr="A cartoon landscape with mountains and blue sky&#10;&#10;Description automatically generated">
              <a:extLst>
                <a:ext uri="{FF2B5EF4-FFF2-40B4-BE49-F238E27FC236}">
                  <a16:creationId xmlns:a16="http://schemas.microsoft.com/office/drawing/2014/main" id="{910EAFA5-0144-49E8-832B-F8D14368CBA7}"/>
                </a:ext>
              </a:extLst>
            </p:cNvPr>
            <p:cNvPicPr>
              <a:picLocks noChangeAspect="1"/>
            </p:cNvPicPr>
            <p:nvPr/>
          </p:nvPicPr>
          <p:blipFill rotWithShape="1">
            <a:blip r:embed="rId2">
              <a:extLst>
                <a:ext uri="{28A0092B-C50C-407E-A947-70E740481C1C}">
                  <a14:useLocalDpi xmlns:a14="http://schemas.microsoft.com/office/drawing/2010/main" val="0"/>
                </a:ext>
              </a:extLst>
            </a:blip>
            <a:srcRect b="10811"/>
            <a:stretch/>
          </p:blipFill>
          <p:spPr>
            <a:xfrm>
              <a:off x="0" y="0"/>
              <a:ext cx="12192000" cy="6858000"/>
            </a:xfrm>
            <a:prstGeom prst="rect">
              <a:avLst/>
            </a:prstGeom>
          </p:spPr>
        </p:pic>
        <p:pic>
          <p:nvPicPr>
            <p:cNvPr id="20" name="Picture 19" descr="A green grass field with white flowers&#10;&#10;Description automatically generated">
              <a:extLst>
                <a:ext uri="{FF2B5EF4-FFF2-40B4-BE49-F238E27FC236}">
                  <a16:creationId xmlns:a16="http://schemas.microsoft.com/office/drawing/2014/main" id="{46028992-1FEB-4728-B4A3-5AC432EFD5E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0" y="3756453"/>
              <a:ext cx="12192000" cy="3228985"/>
            </a:xfrm>
            <a:prstGeom prst="rect">
              <a:avLst/>
            </a:prstGeom>
          </p:spPr>
        </p:pic>
        <p:pic>
          <p:nvPicPr>
            <p:cNvPr id="21" name="Picture 20" descr="A group of kids on a rainbow&#10;&#10;Description automatically generated">
              <a:extLst>
                <a:ext uri="{FF2B5EF4-FFF2-40B4-BE49-F238E27FC236}">
                  <a16:creationId xmlns:a16="http://schemas.microsoft.com/office/drawing/2014/main" id="{44654A71-05D6-4918-84ED-93D97B07BD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08788" y="512805"/>
              <a:ext cx="5892084" cy="6858000"/>
            </a:xfrm>
            <a:prstGeom prst="rect">
              <a:avLst/>
            </a:prstGeom>
          </p:spPr>
        </p:pic>
        <p:pic>
          <p:nvPicPr>
            <p:cNvPr id="22" name="Picture 21" descr="A yellow sun with black background&#10;&#10;Description automatically generated">
              <a:extLst>
                <a:ext uri="{FF2B5EF4-FFF2-40B4-BE49-F238E27FC236}">
                  <a16:creationId xmlns:a16="http://schemas.microsoft.com/office/drawing/2014/main" id="{525E329C-A771-40DC-A69B-92CD4874BC8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668857" y="704335"/>
              <a:ext cx="2182801" cy="2075935"/>
            </a:xfrm>
            <a:prstGeom prst="rect">
              <a:avLst/>
            </a:prstGeom>
          </p:spPr>
        </p:pic>
      </p:grpSp>
      <p:sp>
        <p:nvSpPr>
          <p:cNvPr id="7" name="Rectangle: Rounded Corners 6">
            <a:extLst>
              <a:ext uri="{FF2B5EF4-FFF2-40B4-BE49-F238E27FC236}">
                <a16:creationId xmlns:a16="http://schemas.microsoft.com/office/drawing/2014/main" id="{EB760A48-5C6C-40A3-B142-FB7F327281F6}"/>
              </a:ext>
            </a:extLst>
          </p:cNvPr>
          <p:cNvSpPr/>
          <p:nvPr/>
        </p:nvSpPr>
        <p:spPr>
          <a:xfrm>
            <a:off x="408828" y="318966"/>
            <a:ext cx="11374343" cy="6447593"/>
          </a:xfrm>
          <a:prstGeom prst="roundRect">
            <a:avLst/>
          </a:prstGeom>
          <a:solidFill>
            <a:srgbClr val="FFFFFF">
              <a:alpha val="87059"/>
            </a:srgbClr>
          </a:solidFill>
          <a:ln w="762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group of pink hearts&#10;&#10;Description automatically generated">
            <a:extLst>
              <a:ext uri="{FF2B5EF4-FFF2-40B4-BE49-F238E27FC236}">
                <a16:creationId xmlns:a16="http://schemas.microsoft.com/office/drawing/2014/main" id="{6F540A9B-3CBB-4FD9-9F79-E48983BB224A}"/>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t="25045" b="31441"/>
          <a:stretch/>
        </p:blipFill>
        <p:spPr>
          <a:xfrm>
            <a:off x="513794" y="210064"/>
            <a:ext cx="2370318" cy="1031409"/>
          </a:xfrm>
          <a:prstGeom prst="rect">
            <a:avLst/>
          </a:prstGeom>
        </p:spPr>
      </p:pic>
      <p:pic>
        <p:nvPicPr>
          <p:cNvPr id="13" name="Picture 12" descr="A group of pink hearts&#10;&#10;Description automatically generated">
            <a:extLst>
              <a:ext uri="{FF2B5EF4-FFF2-40B4-BE49-F238E27FC236}">
                <a16:creationId xmlns:a16="http://schemas.microsoft.com/office/drawing/2014/main" id="{F31AC821-2D57-4969-A8BB-40B31C639C03}"/>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t="25045" b="31441"/>
          <a:stretch/>
        </p:blipFill>
        <p:spPr>
          <a:xfrm>
            <a:off x="9129696" y="210064"/>
            <a:ext cx="2370318" cy="1031409"/>
          </a:xfrm>
          <a:prstGeom prst="rect">
            <a:avLst/>
          </a:prstGeom>
        </p:spPr>
      </p:pic>
      <p:pic>
        <p:nvPicPr>
          <p:cNvPr id="1026" name="Picture 2" descr="Premium Vector | Target icon in comic style darts game cartoon vector  illustration on white isolated background aim arrow splash effect business  concept">
            <a:extLst>
              <a:ext uri="{FF2B5EF4-FFF2-40B4-BE49-F238E27FC236}">
                <a16:creationId xmlns:a16="http://schemas.microsoft.com/office/drawing/2014/main" id="{54352DBE-7E63-42DC-B77C-7B84C1A0600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39444" y1="47222" x2="54167" y2="55556"/>
                        <a14:foregroundMark x1="54167" y1="55556" x2="54167" y2="55556"/>
                        <a14:foregroundMark x1="39444" y1="43611" x2="55556" y2="54444"/>
                        <a14:foregroundMark x1="51667" y1="41667" x2="43056" y2="59444"/>
                        <a14:foregroundMark x1="56667" y1="40833" x2="40000" y2="61667"/>
                        <a14:foregroundMark x1="40000" y1="61667" x2="54167" y2="65833"/>
                        <a14:foregroundMark x1="54167" y1="65833" x2="54722" y2="48889"/>
                        <a14:foregroundMark x1="54722" y1="48889" x2="45278" y2="43056"/>
                        <a14:foregroundMark x1="51667" y1="43056" x2="55556" y2="59722"/>
                        <a14:foregroundMark x1="55556" y1="59722" x2="53056" y2="45000"/>
                        <a14:foregroundMark x1="53056" y1="45000" x2="51389" y2="44722"/>
                        <a14:foregroundMark x1="53056" y1="40000" x2="41944" y2="52500"/>
                        <a14:foregroundMark x1="41944" y1="52500" x2="53611" y2="50278"/>
                        <a14:foregroundMark x1="48056" y1="37222" x2="43333" y2="53056"/>
                        <a14:foregroundMark x1="44167" y1="41111" x2="39444" y2="59167"/>
                        <a14:foregroundMark x1="56667" y1="41944" x2="53611" y2="57778"/>
                        <a14:foregroundMark x1="63889" y1="45833" x2="58889" y2="55556"/>
                        <a14:foregroundMark x1="61111" y1="48611" x2="57222" y2="56667"/>
                        <a14:foregroundMark x1="62222" y1="46111" x2="56667" y2="53333"/>
                        <a14:foregroundMark x1="57500" y1="47222" x2="55000" y2="54167"/>
                        <a14:foregroundMark x1="51944" y1="55556" x2="48056" y2="61667"/>
                      </a14:backgroundRemoval>
                    </a14:imgEffect>
                  </a14:imgLayer>
                </a14:imgProps>
              </a:ext>
              <a:ext uri="{28A0092B-C50C-407E-A947-70E740481C1C}">
                <a14:useLocalDpi xmlns:a14="http://schemas.microsoft.com/office/drawing/2010/main" val="0"/>
              </a:ext>
            </a:extLst>
          </a:blip>
          <a:srcRect/>
          <a:stretch>
            <a:fillRect/>
          </a:stretch>
        </p:blipFill>
        <p:spPr bwMode="auto">
          <a:xfrm>
            <a:off x="10808876" y="110107"/>
            <a:ext cx="1404989" cy="140498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6"/>
          <p:cNvSpPr txBox="1">
            <a:spLocks noChangeArrowheads="1"/>
          </p:cNvSpPr>
          <p:nvPr/>
        </p:nvSpPr>
        <p:spPr bwMode="auto">
          <a:xfrm>
            <a:off x="736168" y="796447"/>
            <a:ext cx="10719662" cy="4462760"/>
          </a:xfrm>
          <a:prstGeom prst="rect">
            <a:avLst/>
          </a:prstGeom>
          <a:noFill/>
          <a:ln w="9525">
            <a:noFill/>
            <a:miter lim="800000"/>
            <a:headEnd/>
            <a:tailEnd/>
          </a:ln>
        </p:spPr>
        <p:txBody>
          <a:bodyPr wrap="square">
            <a:spAutoFit/>
          </a:bodyPr>
          <a:lstStyle/>
          <a:p>
            <a:r>
              <a:rPr lang="en-US" sz="2800" dirty="0">
                <a:solidFill>
                  <a:srgbClr val="000000"/>
                </a:solidFill>
                <a:latin typeface="Arial" charset="0"/>
              </a:rPr>
              <a:t>      </a:t>
            </a:r>
            <a:r>
              <a:rPr lang="vi-VN" sz="3200" dirty="0">
                <a:latin typeface="Times New Roman" pitchFamily="18" charset="0"/>
                <a:cs typeface="Times New Roman" pitchFamily="18" charset="0"/>
              </a:rPr>
              <a:t>Trong đoạn thơ, có ba nhóm từ được viết hoa:</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từ</a:t>
            </a:r>
            <a:r>
              <a:rPr lang="en-US" sz="3200" dirty="0">
                <a:latin typeface="Times New Roman" pitchFamily="18" charset="0"/>
                <a:cs typeface="Times New Roman" pitchFamily="18" charset="0"/>
              </a:rPr>
              <a:t> </a:t>
            </a:r>
            <a:r>
              <a:rPr lang="en-US" sz="3200" i="1" dirty="0" err="1">
                <a:latin typeface="Times New Roman" pitchFamily="18" charset="0"/>
                <a:cs typeface="Times New Roman" pitchFamily="18" charset="0"/>
              </a:rPr>
              <a:t>Mình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Thưa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Nhớ</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Áo</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Nhớ</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Ung</a:t>
            </a:r>
            <a:r>
              <a:rPr lang="en-US" sz="3200" i="1" dirty="0">
                <a:latin typeface="Times New Roman" pitchFamily="18" charset="0"/>
                <a:cs typeface="Times New Roman" pitchFamily="18" charset="0"/>
              </a:rPr>
              <a:t> dung, </a:t>
            </a:r>
            <a:r>
              <a:rPr lang="en-US" sz="3200" i="1" dirty="0" err="1">
                <a:latin typeface="Times New Roman" pitchFamily="18" charset="0"/>
                <a:cs typeface="Times New Roman" pitchFamily="18" charset="0"/>
              </a:rPr>
              <a:t>Nhớ</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Người</a:t>
            </a:r>
            <a:r>
              <a:rPr lang="en-US" sz="3200" i="1" dirty="0">
                <a:latin typeface="Times New Roman" pitchFamily="18" charset="0"/>
                <a:cs typeface="Times New Roman" pitchFamily="18" charset="0"/>
              </a:rPr>
              <a:t> </a:t>
            </a:r>
            <a:r>
              <a:rPr lang="en-US" sz="3200" dirty="0">
                <a:latin typeface="Times New Roman" pitchFamily="18" charset="0"/>
                <a:cs typeface="Times New Roman" pitchFamily="18" charset="0"/>
              </a:rPr>
              <a:t>(</a:t>
            </a:r>
            <a:r>
              <a:rPr lang="en-US" sz="3200" dirty="0" err="1">
                <a:latin typeface="Times New Roman" pitchFamily="18" charset="0"/>
                <a:cs typeface="Times New Roman" pitchFamily="18" charset="0"/>
              </a:rPr>
              <a:t>đầu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dòng</a:t>
            </a:r>
            <a:r>
              <a:rPr lang="en-US" sz="3200" dirty="0">
                <a:latin typeface="Times New Roman" pitchFamily="18" charset="0"/>
                <a:cs typeface="Times New Roman" pitchFamily="18" charset="0"/>
              </a:rPr>
              <a:t> 8)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đứng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đầu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thơ</a:t>
            </a:r>
            <a:r>
              <a:rPr lang="en-US" sz="3200" dirty="0">
                <a:latin typeface="Times New Roman" pitchFamily="18" charset="0"/>
                <a:cs typeface="Times New Roman" pitchFamily="18" charset="0"/>
              </a:rPr>
              <a:t>.</a:t>
            </a:r>
          </a:p>
          <a:p>
            <a:r>
              <a:rPr lang="vi-VN" sz="3200" dirty="0">
                <a:latin typeface="Times New Roman" pitchFamily="18" charset="0"/>
                <a:cs typeface="Times New Roman" pitchFamily="18" charset="0"/>
              </a:rPr>
              <a:t>+ </a:t>
            </a:r>
            <a:r>
              <a:rPr lang="vi-VN" sz="3200" i="1" dirty="0">
                <a:latin typeface="Times New Roman" pitchFamily="18" charset="0"/>
                <a:cs typeface="Times New Roman" pitchFamily="18" charset="0"/>
              </a:rPr>
              <a:t>Việt Bắc </a:t>
            </a:r>
            <a:r>
              <a:rPr lang="vi-VN" sz="3200" dirty="0">
                <a:latin typeface="Times New Roman" pitchFamily="18" charset="0"/>
                <a:cs typeface="Times New Roman" pitchFamily="18" charset="0"/>
              </a:rPr>
              <a:t>được viết hoa vì là danh từ riêng.</a:t>
            </a:r>
            <a:endParaRPr lang="en-US" sz="3200" dirty="0">
              <a:latin typeface="Times New Roman" pitchFamily="18" charset="0"/>
              <a:cs typeface="Times New Roman" pitchFamily="18" charset="0"/>
            </a:endParaRPr>
          </a:p>
          <a:p>
            <a:r>
              <a:rPr lang="vi-VN" sz="3200" dirty="0">
                <a:latin typeface="Times New Roman" pitchFamily="18" charset="0"/>
                <a:cs typeface="Times New Roman" pitchFamily="18" charset="0"/>
              </a:rPr>
              <a:t>+ Các từ </a:t>
            </a:r>
            <a:r>
              <a:rPr lang="vi-VN" sz="3200" i="1" dirty="0">
                <a:latin typeface="Times New Roman" pitchFamily="18" charset="0"/>
                <a:cs typeface="Times New Roman" pitchFamily="18" charset="0"/>
              </a:rPr>
              <a:t>Bác, Người, Ông, Cụ, Người </a:t>
            </a:r>
            <a:r>
              <a:rPr lang="vi-VN" sz="3200" dirty="0">
                <a:latin typeface="Times New Roman" pitchFamily="18" charset="0"/>
                <a:cs typeface="Times New Roman" pitchFamily="18" charset="0"/>
              </a:rPr>
              <a:t>được viết hoa để thể hiện sự tôn trọng đặc biệt. (Lưu ý: Từ </a:t>
            </a:r>
            <a:r>
              <a:rPr lang="vi-VN" sz="3200" i="1" dirty="0">
                <a:latin typeface="Times New Roman" pitchFamily="18" charset="0"/>
                <a:cs typeface="Times New Roman" pitchFamily="18" charset="0"/>
              </a:rPr>
              <a:t>Người </a:t>
            </a:r>
            <a:r>
              <a:rPr lang="vi-VN" sz="3200" dirty="0">
                <a:latin typeface="Times New Roman" pitchFamily="18" charset="0"/>
                <a:cs typeface="Times New Roman" pitchFamily="18" charset="0"/>
              </a:rPr>
              <a:t>ở đầu dòng 8 cũng thể hiện sự tôn trọng đặc biệt đối với Bác Hồ, như từ </a:t>
            </a:r>
            <a:r>
              <a:rPr lang="vi-VN" sz="3200" i="1" dirty="0">
                <a:latin typeface="Times New Roman" pitchFamily="18" charset="0"/>
                <a:cs typeface="Times New Roman" pitchFamily="18" charset="0"/>
              </a:rPr>
              <a:t>Người </a:t>
            </a:r>
            <a:r>
              <a:rPr lang="vi-VN" sz="3200" dirty="0">
                <a:latin typeface="Times New Roman" pitchFamily="18" charset="0"/>
                <a:cs typeface="Times New Roman" pitchFamily="18" charset="0"/>
              </a:rPr>
              <a:t>ở các vị trí khác trong đoạn thơ.)</a:t>
            </a:r>
            <a:endParaRPr lang="en-US" sz="3200" dirty="0">
              <a:latin typeface="Times New Roman" pitchFamily="18" charset="0"/>
              <a:cs typeface="Times New Roman" pitchFamily="18" charset="0"/>
            </a:endParaRPr>
          </a:p>
          <a:p>
            <a:pPr algn="just">
              <a:spcBef>
                <a:spcPts val="0"/>
              </a:spcBef>
            </a:pPr>
            <a:endParaRPr lang="en-US" sz="2800" dirty="0">
              <a:solidFill>
                <a:srgbClr val="000000"/>
              </a:solidFill>
              <a:latin typeface="Arial" charset="0"/>
            </a:endParaRPr>
          </a:p>
        </p:txBody>
      </p:sp>
    </p:spTree>
    <p:extLst>
      <p:ext uri="{BB962C8B-B14F-4D97-AF65-F5344CB8AC3E}">
        <p14:creationId xmlns:p14="http://schemas.microsoft.com/office/powerpoint/2010/main" val="484602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2E041DE-EAC8-4D7B-B758-62042782DF8F}"/>
              </a:ext>
            </a:extLst>
          </p:cNvPr>
          <p:cNvGrpSpPr/>
          <p:nvPr/>
        </p:nvGrpSpPr>
        <p:grpSpPr>
          <a:xfrm>
            <a:off x="-408788" y="0"/>
            <a:ext cx="12600788" cy="7370805"/>
            <a:chOff x="-408788" y="0"/>
            <a:chExt cx="12600788" cy="7370805"/>
          </a:xfrm>
        </p:grpSpPr>
        <p:pic>
          <p:nvPicPr>
            <p:cNvPr id="19" name="Picture 18" descr="A cartoon landscape with mountains and blue sky&#10;&#10;Description automatically generated">
              <a:extLst>
                <a:ext uri="{FF2B5EF4-FFF2-40B4-BE49-F238E27FC236}">
                  <a16:creationId xmlns:a16="http://schemas.microsoft.com/office/drawing/2014/main" id="{910EAFA5-0144-49E8-832B-F8D14368CBA7}"/>
                </a:ext>
              </a:extLst>
            </p:cNvPr>
            <p:cNvPicPr>
              <a:picLocks noChangeAspect="1"/>
            </p:cNvPicPr>
            <p:nvPr/>
          </p:nvPicPr>
          <p:blipFill rotWithShape="1">
            <a:blip r:embed="rId2">
              <a:extLst>
                <a:ext uri="{28A0092B-C50C-407E-A947-70E740481C1C}">
                  <a14:useLocalDpi xmlns:a14="http://schemas.microsoft.com/office/drawing/2010/main" val="0"/>
                </a:ext>
              </a:extLst>
            </a:blip>
            <a:srcRect b="10811"/>
            <a:stretch/>
          </p:blipFill>
          <p:spPr>
            <a:xfrm>
              <a:off x="0" y="0"/>
              <a:ext cx="12192000" cy="6858000"/>
            </a:xfrm>
            <a:prstGeom prst="rect">
              <a:avLst/>
            </a:prstGeom>
          </p:spPr>
        </p:pic>
        <p:pic>
          <p:nvPicPr>
            <p:cNvPr id="20" name="Picture 19" descr="A green grass field with white flowers&#10;&#10;Description automatically generated">
              <a:extLst>
                <a:ext uri="{FF2B5EF4-FFF2-40B4-BE49-F238E27FC236}">
                  <a16:creationId xmlns:a16="http://schemas.microsoft.com/office/drawing/2014/main" id="{46028992-1FEB-4728-B4A3-5AC432EFD5E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0" y="3756453"/>
              <a:ext cx="12192000" cy="3228985"/>
            </a:xfrm>
            <a:prstGeom prst="rect">
              <a:avLst/>
            </a:prstGeom>
          </p:spPr>
        </p:pic>
        <p:pic>
          <p:nvPicPr>
            <p:cNvPr id="21" name="Picture 20" descr="A group of kids on a rainbow&#10;&#10;Description automatically generated">
              <a:extLst>
                <a:ext uri="{FF2B5EF4-FFF2-40B4-BE49-F238E27FC236}">
                  <a16:creationId xmlns:a16="http://schemas.microsoft.com/office/drawing/2014/main" id="{44654A71-05D6-4918-84ED-93D97B07BD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08788" y="512805"/>
              <a:ext cx="5892084" cy="6858000"/>
            </a:xfrm>
            <a:prstGeom prst="rect">
              <a:avLst/>
            </a:prstGeom>
          </p:spPr>
        </p:pic>
        <p:pic>
          <p:nvPicPr>
            <p:cNvPr id="22" name="Picture 21" descr="A yellow sun with black background&#10;&#10;Description automatically generated">
              <a:extLst>
                <a:ext uri="{FF2B5EF4-FFF2-40B4-BE49-F238E27FC236}">
                  <a16:creationId xmlns:a16="http://schemas.microsoft.com/office/drawing/2014/main" id="{525E329C-A771-40DC-A69B-92CD4874BC8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668857" y="704335"/>
              <a:ext cx="2182801" cy="2075935"/>
            </a:xfrm>
            <a:prstGeom prst="rect">
              <a:avLst/>
            </a:prstGeom>
          </p:spPr>
        </p:pic>
      </p:grpSp>
      <p:sp>
        <p:nvSpPr>
          <p:cNvPr id="7" name="Rectangle: Rounded Corners 6">
            <a:extLst>
              <a:ext uri="{FF2B5EF4-FFF2-40B4-BE49-F238E27FC236}">
                <a16:creationId xmlns:a16="http://schemas.microsoft.com/office/drawing/2014/main" id="{EB760A48-5C6C-40A3-B142-FB7F327281F6}"/>
              </a:ext>
            </a:extLst>
          </p:cNvPr>
          <p:cNvSpPr/>
          <p:nvPr/>
        </p:nvSpPr>
        <p:spPr>
          <a:xfrm>
            <a:off x="408828" y="318967"/>
            <a:ext cx="11374343" cy="6043558"/>
          </a:xfrm>
          <a:prstGeom prst="roundRect">
            <a:avLst/>
          </a:prstGeom>
          <a:solidFill>
            <a:srgbClr val="FFFFFF">
              <a:alpha val="87059"/>
            </a:srgbClr>
          </a:solidFill>
          <a:ln w="762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group of pink hearts&#10;&#10;Description automatically generated">
            <a:extLst>
              <a:ext uri="{FF2B5EF4-FFF2-40B4-BE49-F238E27FC236}">
                <a16:creationId xmlns:a16="http://schemas.microsoft.com/office/drawing/2014/main" id="{6F540A9B-3CBB-4FD9-9F79-E48983BB224A}"/>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t="25045" b="31441"/>
          <a:stretch/>
        </p:blipFill>
        <p:spPr>
          <a:xfrm>
            <a:off x="166936" y="2264565"/>
            <a:ext cx="2370318" cy="1031409"/>
          </a:xfrm>
          <a:prstGeom prst="rect">
            <a:avLst/>
          </a:prstGeom>
        </p:spPr>
      </p:pic>
      <p:pic>
        <p:nvPicPr>
          <p:cNvPr id="13" name="Picture 12" descr="A group of pink hearts&#10;&#10;Description automatically generated">
            <a:extLst>
              <a:ext uri="{FF2B5EF4-FFF2-40B4-BE49-F238E27FC236}">
                <a16:creationId xmlns:a16="http://schemas.microsoft.com/office/drawing/2014/main" id="{F31AC821-2D57-4969-A8BB-40B31C639C03}"/>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t="25045" b="31441"/>
          <a:stretch/>
        </p:blipFill>
        <p:spPr>
          <a:xfrm>
            <a:off x="9129696" y="210064"/>
            <a:ext cx="2370318" cy="1031409"/>
          </a:xfrm>
          <a:prstGeom prst="rect">
            <a:avLst/>
          </a:prstGeom>
        </p:spPr>
      </p:pic>
      <p:pic>
        <p:nvPicPr>
          <p:cNvPr id="1026" name="Picture 2" descr="Premium Vector | Target icon in comic style darts game cartoon vector  illustration on white isolated background aim arrow splash effect business  concept">
            <a:extLst>
              <a:ext uri="{FF2B5EF4-FFF2-40B4-BE49-F238E27FC236}">
                <a16:creationId xmlns:a16="http://schemas.microsoft.com/office/drawing/2014/main" id="{54352DBE-7E63-42DC-B77C-7B84C1A0600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39444" y1="47222" x2="54167" y2="55556"/>
                        <a14:foregroundMark x1="54167" y1="55556" x2="54167" y2="55556"/>
                        <a14:foregroundMark x1="39444" y1="43611" x2="55556" y2="54444"/>
                        <a14:foregroundMark x1="51667" y1="41667" x2="43056" y2="59444"/>
                        <a14:foregroundMark x1="56667" y1="40833" x2="40000" y2="61667"/>
                        <a14:foregroundMark x1="40000" y1="61667" x2="54167" y2="65833"/>
                        <a14:foregroundMark x1="54167" y1="65833" x2="54722" y2="48889"/>
                        <a14:foregroundMark x1="54722" y1="48889" x2="45278" y2="43056"/>
                        <a14:foregroundMark x1="51667" y1="43056" x2="55556" y2="59722"/>
                        <a14:foregroundMark x1="55556" y1="59722" x2="53056" y2="45000"/>
                        <a14:foregroundMark x1="53056" y1="45000" x2="51389" y2="44722"/>
                        <a14:foregroundMark x1="53056" y1="40000" x2="41944" y2="52500"/>
                        <a14:foregroundMark x1="41944" y1="52500" x2="53611" y2="50278"/>
                        <a14:foregroundMark x1="48056" y1="37222" x2="43333" y2="53056"/>
                        <a14:foregroundMark x1="44167" y1="41111" x2="39444" y2="59167"/>
                        <a14:foregroundMark x1="56667" y1="41944" x2="53611" y2="57778"/>
                        <a14:foregroundMark x1="63889" y1="45833" x2="58889" y2="55556"/>
                        <a14:foregroundMark x1="61111" y1="48611" x2="57222" y2="56667"/>
                        <a14:foregroundMark x1="62222" y1="46111" x2="56667" y2="53333"/>
                        <a14:foregroundMark x1="57500" y1="47222" x2="55000" y2="54167"/>
                        <a14:foregroundMark x1="51944" y1="55556" x2="48056" y2="61667"/>
                      </a14:backgroundRemoval>
                    </a14:imgEffect>
                  </a14:imgLayer>
                </a14:imgProps>
              </a:ext>
              <a:ext uri="{28A0092B-C50C-407E-A947-70E740481C1C}">
                <a14:useLocalDpi xmlns:a14="http://schemas.microsoft.com/office/drawing/2010/main" val="0"/>
              </a:ext>
            </a:extLst>
          </a:blip>
          <a:srcRect/>
          <a:stretch>
            <a:fillRect/>
          </a:stretch>
        </p:blipFill>
        <p:spPr bwMode="auto">
          <a:xfrm>
            <a:off x="10808876" y="110107"/>
            <a:ext cx="1404989" cy="140498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3"/>
          <p:cNvSpPr txBox="1">
            <a:spLocks noChangeArrowheads="1"/>
          </p:cNvSpPr>
          <p:nvPr/>
        </p:nvSpPr>
        <p:spPr>
          <a:xfrm>
            <a:off x="4554057" y="501985"/>
            <a:ext cx="8229600" cy="1752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buFontTx/>
              <a:buNone/>
              <a:defRPr/>
            </a:pPr>
            <a:r>
              <a:rPr lang="en-US" dirty="0">
                <a:latin typeface="Arial"/>
              </a:rPr>
              <a:t>  </a:t>
            </a:r>
            <a:r>
              <a:rPr lang="en-US" sz="4400" dirty="0" err="1">
                <a:solidFill>
                  <a:srgbClr val="0000FF"/>
                </a:solidFill>
                <a:latin typeface="Times New Roman" panose="02020603050405020304" pitchFamily="18" charset="0"/>
                <a:cs typeface="Times New Roman" panose="02020603050405020304" pitchFamily="18" charset="0"/>
              </a:rPr>
              <a:t>Bài</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học</a:t>
            </a:r>
            <a:r>
              <a:rPr lang="en-US" sz="4400" dirty="0">
                <a:solidFill>
                  <a:srgbClr val="0000FF"/>
                </a:solidFill>
                <a:latin typeface="Times New Roman" panose="02020603050405020304" pitchFamily="18" charset="0"/>
                <a:cs typeface="Times New Roman" panose="02020603050405020304" pitchFamily="18" charset="0"/>
              </a:rPr>
              <a:t> : </a:t>
            </a:r>
          </a:p>
        </p:txBody>
      </p:sp>
      <p:sp>
        <p:nvSpPr>
          <p:cNvPr id="12" name="Text Box 6"/>
          <p:cNvSpPr txBox="1">
            <a:spLocks noChangeArrowheads="1"/>
          </p:cNvSpPr>
          <p:nvPr/>
        </p:nvSpPr>
        <p:spPr bwMode="auto">
          <a:xfrm>
            <a:off x="684212" y="1670676"/>
            <a:ext cx="10815802" cy="2031325"/>
          </a:xfrm>
          <a:prstGeom prst="rect">
            <a:avLst/>
          </a:prstGeom>
          <a:noFill/>
          <a:ln w="9525">
            <a:noFill/>
            <a:miter lim="800000"/>
            <a:headEnd/>
            <a:tailEnd/>
          </a:ln>
        </p:spPr>
        <p:txBody>
          <a:bodyPr wrap="square">
            <a:spAutoFit/>
          </a:bodyPr>
          <a:lstStyle/>
          <a:p>
            <a:pPr algn="just">
              <a:lnSpc>
                <a:spcPct val="150000"/>
              </a:lnSpc>
              <a:spcBef>
                <a:spcPts val="0"/>
              </a:spcBef>
            </a:pPr>
            <a:r>
              <a:rPr lang="en-US" sz="2800" dirty="0">
                <a:solidFill>
                  <a:srgbClr val="000000"/>
                </a:solidFill>
                <a:latin typeface="Arial" charset="0"/>
              </a:rPr>
              <a:t>      </a:t>
            </a:r>
            <a:r>
              <a:rPr lang="en-US" sz="2800" dirty="0" err="1">
                <a:solidFill>
                  <a:srgbClr val="000000"/>
                </a:solidFill>
                <a:latin typeface="Arial" charset="0"/>
              </a:rPr>
              <a:t>Trong</a:t>
            </a:r>
            <a:r>
              <a:rPr lang="en-US" sz="2800" dirty="0">
                <a:solidFill>
                  <a:srgbClr val="000000"/>
                </a:solidFill>
                <a:latin typeface="Arial" charset="0"/>
              </a:rPr>
              <a:t> </a:t>
            </a:r>
            <a:r>
              <a:rPr lang="en-US" sz="2800" dirty="0" err="1">
                <a:solidFill>
                  <a:srgbClr val="000000"/>
                </a:solidFill>
                <a:latin typeface="Arial" charset="0"/>
              </a:rPr>
              <a:t>một</a:t>
            </a:r>
            <a:r>
              <a:rPr lang="en-US" sz="2800" dirty="0">
                <a:solidFill>
                  <a:srgbClr val="000000"/>
                </a:solidFill>
                <a:latin typeface="Arial" charset="0"/>
              </a:rPr>
              <a:t> </a:t>
            </a:r>
            <a:r>
              <a:rPr lang="en-US" sz="2800" dirty="0" err="1">
                <a:solidFill>
                  <a:srgbClr val="000000"/>
                </a:solidFill>
                <a:latin typeface="Arial" charset="0"/>
              </a:rPr>
              <a:t>số</a:t>
            </a:r>
            <a:r>
              <a:rPr lang="en-US" sz="2800" dirty="0">
                <a:solidFill>
                  <a:srgbClr val="000000"/>
                </a:solidFill>
                <a:latin typeface="Arial" charset="0"/>
              </a:rPr>
              <a:t> </a:t>
            </a:r>
            <a:r>
              <a:rPr lang="en-US" sz="2800" dirty="0" err="1">
                <a:solidFill>
                  <a:srgbClr val="000000"/>
                </a:solidFill>
                <a:latin typeface="Arial" charset="0"/>
              </a:rPr>
              <a:t>trường</a:t>
            </a:r>
            <a:r>
              <a:rPr lang="en-US" sz="2800" dirty="0">
                <a:solidFill>
                  <a:srgbClr val="000000"/>
                </a:solidFill>
                <a:latin typeface="Arial" charset="0"/>
              </a:rPr>
              <a:t> </a:t>
            </a:r>
            <a:r>
              <a:rPr lang="en-US" sz="2800" dirty="0" err="1">
                <a:solidFill>
                  <a:srgbClr val="000000"/>
                </a:solidFill>
                <a:latin typeface="Arial" charset="0"/>
              </a:rPr>
              <a:t>hợp</a:t>
            </a:r>
            <a:r>
              <a:rPr lang="en-US" sz="2800" dirty="0">
                <a:solidFill>
                  <a:srgbClr val="000000"/>
                </a:solidFill>
                <a:latin typeface="Arial" charset="0"/>
              </a:rPr>
              <a:t>, </a:t>
            </a:r>
            <a:r>
              <a:rPr lang="en-US" sz="2800" dirty="0" err="1">
                <a:solidFill>
                  <a:srgbClr val="000000"/>
                </a:solidFill>
                <a:latin typeface="Arial" charset="0"/>
              </a:rPr>
              <a:t>danh</a:t>
            </a:r>
            <a:r>
              <a:rPr lang="en-US" sz="2800" dirty="0">
                <a:solidFill>
                  <a:srgbClr val="000000"/>
                </a:solidFill>
                <a:latin typeface="Arial" charset="0"/>
              </a:rPr>
              <a:t> </a:t>
            </a:r>
            <a:r>
              <a:rPr lang="en-US" sz="2800" dirty="0" err="1">
                <a:solidFill>
                  <a:srgbClr val="000000"/>
                </a:solidFill>
                <a:latin typeface="Arial" charset="0"/>
              </a:rPr>
              <a:t>từ</a:t>
            </a:r>
            <a:r>
              <a:rPr lang="en-US" sz="2800" dirty="0">
                <a:solidFill>
                  <a:srgbClr val="000000"/>
                </a:solidFill>
                <a:latin typeface="Arial" charset="0"/>
              </a:rPr>
              <a:t> </a:t>
            </a:r>
            <a:r>
              <a:rPr lang="en-US" sz="2800" dirty="0" err="1">
                <a:solidFill>
                  <a:srgbClr val="000000"/>
                </a:solidFill>
                <a:latin typeface="Arial" charset="0"/>
              </a:rPr>
              <a:t>chung</a:t>
            </a:r>
            <a:r>
              <a:rPr lang="en-US" sz="2800" dirty="0">
                <a:solidFill>
                  <a:srgbClr val="000000"/>
                </a:solidFill>
                <a:latin typeface="Arial" charset="0"/>
              </a:rPr>
              <a:t> </a:t>
            </a:r>
            <a:r>
              <a:rPr lang="en-US" sz="2800" dirty="0" err="1">
                <a:solidFill>
                  <a:srgbClr val="000000"/>
                </a:solidFill>
                <a:latin typeface="Arial" charset="0"/>
              </a:rPr>
              <a:t>được</a:t>
            </a:r>
            <a:r>
              <a:rPr lang="en-US" sz="2800" dirty="0">
                <a:solidFill>
                  <a:srgbClr val="000000"/>
                </a:solidFill>
                <a:latin typeface="Arial" charset="0"/>
              </a:rPr>
              <a:t> </a:t>
            </a:r>
            <a:r>
              <a:rPr lang="en-US" sz="2800" dirty="0" err="1">
                <a:solidFill>
                  <a:srgbClr val="000000"/>
                </a:solidFill>
                <a:latin typeface="Arial" charset="0"/>
              </a:rPr>
              <a:t>viết</a:t>
            </a:r>
            <a:r>
              <a:rPr lang="en-US" sz="2800" dirty="0">
                <a:solidFill>
                  <a:srgbClr val="000000"/>
                </a:solidFill>
                <a:latin typeface="Arial" charset="0"/>
              </a:rPr>
              <a:t> </a:t>
            </a:r>
            <a:r>
              <a:rPr lang="en-US" sz="2800" dirty="0" err="1">
                <a:solidFill>
                  <a:srgbClr val="000000"/>
                </a:solidFill>
                <a:latin typeface="Arial" charset="0"/>
              </a:rPr>
              <a:t>hoa</a:t>
            </a:r>
            <a:r>
              <a:rPr lang="en-US" sz="2800" dirty="0">
                <a:solidFill>
                  <a:srgbClr val="000000"/>
                </a:solidFill>
                <a:latin typeface="Arial" charset="0"/>
              </a:rPr>
              <a:t> </a:t>
            </a:r>
            <a:r>
              <a:rPr lang="en-US" sz="2800" dirty="0" err="1">
                <a:solidFill>
                  <a:srgbClr val="000000"/>
                </a:solidFill>
                <a:latin typeface="Arial" charset="0"/>
              </a:rPr>
              <a:t>để</a:t>
            </a:r>
            <a:r>
              <a:rPr lang="en-US" sz="2800" dirty="0">
                <a:solidFill>
                  <a:srgbClr val="000000"/>
                </a:solidFill>
                <a:latin typeface="Arial" charset="0"/>
              </a:rPr>
              <a:t> </a:t>
            </a:r>
            <a:r>
              <a:rPr lang="en-US" sz="2800" dirty="0" err="1">
                <a:solidFill>
                  <a:srgbClr val="000000"/>
                </a:solidFill>
                <a:latin typeface="Arial" charset="0"/>
              </a:rPr>
              <a:t>thể</a:t>
            </a:r>
            <a:r>
              <a:rPr lang="en-US" sz="2800" dirty="0">
                <a:solidFill>
                  <a:srgbClr val="000000"/>
                </a:solidFill>
                <a:latin typeface="Arial" charset="0"/>
              </a:rPr>
              <a:t> </a:t>
            </a:r>
            <a:r>
              <a:rPr lang="en-US" sz="2800" dirty="0" err="1">
                <a:solidFill>
                  <a:srgbClr val="000000"/>
                </a:solidFill>
                <a:latin typeface="Arial" charset="0"/>
              </a:rPr>
              <a:t>hiện</a:t>
            </a:r>
            <a:r>
              <a:rPr lang="en-US" sz="2800" dirty="0">
                <a:solidFill>
                  <a:srgbClr val="000000"/>
                </a:solidFill>
                <a:latin typeface="Arial" charset="0"/>
              </a:rPr>
              <a:t> </a:t>
            </a:r>
            <a:r>
              <a:rPr lang="en-US" sz="2800" dirty="0" err="1">
                <a:solidFill>
                  <a:srgbClr val="000000"/>
                </a:solidFill>
                <a:latin typeface="Arial" charset="0"/>
              </a:rPr>
              <a:t>sự</a:t>
            </a:r>
            <a:r>
              <a:rPr lang="en-US" sz="2800" dirty="0">
                <a:solidFill>
                  <a:srgbClr val="000000"/>
                </a:solidFill>
                <a:latin typeface="Arial" charset="0"/>
              </a:rPr>
              <a:t> </a:t>
            </a:r>
            <a:r>
              <a:rPr lang="en-US" sz="2800" dirty="0" err="1">
                <a:solidFill>
                  <a:srgbClr val="000000"/>
                </a:solidFill>
                <a:latin typeface="Arial" charset="0"/>
              </a:rPr>
              <a:t>tôn</a:t>
            </a:r>
            <a:r>
              <a:rPr lang="en-US" sz="2800" dirty="0">
                <a:solidFill>
                  <a:srgbClr val="000000"/>
                </a:solidFill>
                <a:latin typeface="Arial" charset="0"/>
              </a:rPr>
              <a:t> </a:t>
            </a:r>
            <a:r>
              <a:rPr lang="en-US" sz="2800" dirty="0" err="1">
                <a:solidFill>
                  <a:srgbClr val="000000"/>
                </a:solidFill>
                <a:latin typeface="Arial" charset="0"/>
              </a:rPr>
              <a:t>trọng</a:t>
            </a:r>
            <a:r>
              <a:rPr lang="en-US" sz="2800" dirty="0">
                <a:solidFill>
                  <a:srgbClr val="000000"/>
                </a:solidFill>
                <a:latin typeface="Arial" charset="0"/>
              </a:rPr>
              <a:t> </a:t>
            </a:r>
            <a:r>
              <a:rPr lang="en-US" sz="2800" dirty="0" err="1">
                <a:solidFill>
                  <a:srgbClr val="000000"/>
                </a:solidFill>
                <a:latin typeface="Arial" charset="0"/>
              </a:rPr>
              <a:t>đặc</a:t>
            </a:r>
            <a:r>
              <a:rPr lang="en-US" sz="2800" dirty="0">
                <a:solidFill>
                  <a:srgbClr val="000000"/>
                </a:solidFill>
                <a:latin typeface="Arial" charset="0"/>
              </a:rPr>
              <a:t> </a:t>
            </a:r>
            <a:r>
              <a:rPr lang="en-US" sz="2800" dirty="0" err="1">
                <a:solidFill>
                  <a:srgbClr val="000000"/>
                </a:solidFill>
                <a:latin typeface="Arial" charset="0"/>
              </a:rPr>
              <a:t>biệt</a:t>
            </a:r>
            <a:r>
              <a:rPr lang="en-US" sz="2800" dirty="0">
                <a:solidFill>
                  <a:srgbClr val="000000"/>
                </a:solidFill>
                <a:latin typeface="Arial" charset="0"/>
              </a:rPr>
              <a:t> </a:t>
            </a:r>
            <a:r>
              <a:rPr lang="en-US" sz="2800" dirty="0" err="1">
                <a:solidFill>
                  <a:srgbClr val="000000"/>
                </a:solidFill>
                <a:latin typeface="Arial" charset="0"/>
              </a:rPr>
              <a:t>đối</a:t>
            </a:r>
            <a:r>
              <a:rPr lang="en-US" sz="2800" dirty="0">
                <a:solidFill>
                  <a:srgbClr val="000000"/>
                </a:solidFill>
                <a:latin typeface="Arial" charset="0"/>
              </a:rPr>
              <a:t> </a:t>
            </a:r>
            <a:r>
              <a:rPr lang="en-US" sz="2800" dirty="0" err="1">
                <a:solidFill>
                  <a:srgbClr val="000000"/>
                </a:solidFill>
                <a:latin typeface="Arial" charset="0"/>
              </a:rPr>
              <a:t>với</a:t>
            </a:r>
            <a:r>
              <a:rPr lang="en-US" sz="2800" dirty="0">
                <a:solidFill>
                  <a:srgbClr val="000000"/>
                </a:solidFill>
                <a:latin typeface="Arial" charset="0"/>
              </a:rPr>
              <a:t> </a:t>
            </a:r>
            <a:r>
              <a:rPr lang="en-US" sz="2800" dirty="0" err="1">
                <a:solidFill>
                  <a:srgbClr val="000000"/>
                </a:solidFill>
                <a:latin typeface="Arial" charset="0"/>
              </a:rPr>
              <a:t>người</a:t>
            </a:r>
            <a:r>
              <a:rPr lang="en-US" sz="2800" dirty="0">
                <a:solidFill>
                  <a:srgbClr val="000000"/>
                </a:solidFill>
                <a:latin typeface="Arial" charset="0"/>
              </a:rPr>
              <a:t> </a:t>
            </a:r>
            <a:r>
              <a:rPr lang="en-US" sz="2800" dirty="0" err="1">
                <a:solidFill>
                  <a:srgbClr val="000000"/>
                </a:solidFill>
                <a:latin typeface="Arial" charset="0"/>
              </a:rPr>
              <a:t>hoặc</a:t>
            </a:r>
            <a:r>
              <a:rPr lang="en-US" sz="2800" dirty="0">
                <a:solidFill>
                  <a:srgbClr val="000000"/>
                </a:solidFill>
                <a:latin typeface="Arial" charset="0"/>
              </a:rPr>
              <a:t> </a:t>
            </a:r>
            <a:r>
              <a:rPr lang="en-US" sz="2800" dirty="0" err="1">
                <a:solidFill>
                  <a:srgbClr val="000000"/>
                </a:solidFill>
                <a:latin typeface="Arial" charset="0"/>
              </a:rPr>
              <a:t>sự</a:t>
            </a:r>
            <a:r>
              <a:rPr lang="en-US" sz="2800" dirty="0">
                <a:solidFill>
                  <a:srgbClr val="000000"/>
                </a:solidFill>
                <a:latin typeface="Arial" charset="0"/>
              </a:rPr>
              <a:t> </a:t>
            </a:r>
            <a:r>
              <a:rPr lang="en-US" sz="2800" dirty="0" err="1">
                <a:solidFill>
                  <a:srgbClr val="000000"/>
                </a:solidFill>
                <a:latin typeface="Arial" charset="0"/>
              </a:rPr>
              <a:t>vật</a:t>
            </a:r>
            <a:r>
              <a:rPr lang="en-US" sz="2800" dirty="0">
                <a:solidFill>
                  <a:srgbClr val="000000"/>
                </a:solidFill>
                <a:latin typeface="Arial" charset="0"/>
              </a:rPr>
              <a:t> </a:t>
            </a:r>
            <a:r>
              <a:rPr lang="en-US" sz="2800" dirty="0" err="1">
                <a:solidFill>
                  <a:srgbClr val="000000"/>
                </a:solidFill>
                <a:latin typeface="Arial" charset="0"/>
              </a:rPr>
              <a:t>mà</a:t>
            </a:r>
            <a:r>
              <a:rPr lang="en-US" sz="2800" dirty="0">
                <a:solidFill>
                  <a:srgbClr val="000000"/>
                </a:solidFill>
                <a:latin typeface="Arial" charset="0"/>
              </a:rPr>
              <a:t> </a:t>
            </a:r>
            <a:r>
              <a:rPr lang="en-US" sz="2800" dirty="0" err="1">
                <a:solidFill>
                  <a:srgbClr val="000000"/>
                </a:solidFill>
                <a:latin typeface="Arial" charset="0"/>
              </a:rPr>
              <a:t>danh</a:t>
            </a:r>
            <a:r>
              <a:rPr lang="en-US" sz="2800" dirty="0">
                <a:solidFill>
                  <a:srgbClr val="000000"/>
                </a:solidFill>
                <a:latin typeface="Arial" charset="0"/>
              </a:rPr>
              <a:t> </a:t>
            </a:r>
            <a:r>
              <a:rPr lang="en-US" sz="2800" dirty="0" err="1">
                <a:solidFill>
                  <a:srgbClr val="000000"/>
                </a:solidFill>
                <a:latin typeface="Arial" charset="0"/>
              </a:rPr>
              <a:t>từ</a:t>
            </a:r>
            <a:r>
              <a:rPr lang="en-US" sz="2800" dirty="0">
                <a:solidFill>
                  <a:srgbClr val="000000"/>
                </a:solidFill>
                <a:latin typeface="Arial" charset="0"/>
              </a:rPr>
              <a:t> </a:t>
            </a:r>
            <a:r>
              <a:rPr lang="en-US" sz="2800" dirty="0" err="1">
                <a:solidFill>
                  <a:srgbClr val="000000"/>
                </a:solidFill>
                <a:latin typeface="Arial" charset="0"/>
              </a:rPr>
              <a:t>đó</a:t>
            </a:r>
            <a:r>
              <a:rPr lang="en-US" sz="2800" dirty="0">
                <a:solidFill>
                  <a:srgbClr val="000000"/>
                </a:solidFill>
                <a:latin typeface="Arial" charset="0"/>
              </a:rPr>
              <a:t> </a:t>
            </a:r>
            <a:r>
              <a:rPr lang="en-US" sz="2800" dirty="0" err="1">
                <a:solidFill>
                  <a:srgbClr val="000000"/>
                </a:solidFill>
                <a:latin typeface="Arial" charset="0"/>
              </a:rPr>
              <a:t>biểu</a:t>
            </a:r>
            <a:r>
              <a:rPr lang="en-US" sz="2800" dirty="0">
                <a:solidFill>
                  <a:srgbClr val="000000"/>
                </a:solidFill>
                <a:latin typeface="Arial" charset="0"/>
              </a:rPr>
              <a:t> </a:t>
            </a:r>
            <a:r>
              <a:rPr lang="en-US" sz="2800" dirty="0" err="1">
                <a:solidFill>
                  <a:srgbClr val="000000"/>
                </a:solidFill>
                <a:latin typeface="Arial" charset="0"/>
              </a:rPr>
              <a:t>thị</a:t>
            </a:r>
            <a:r>
              <a:rPr lang="en-US" sz="2800" dirty="0">
                <a:solidFill>
                  <a:srgbClr val="000000"/>
                </a:solidFill>
                <a:latin typeface="Arial" charset="0"/>
              </a:rPr>
              <a:t>. </a:t>
            </a:r>
          </a:p>
        </p:txBody>
      </p:sp>
    </p:spTree>
    <p:extLst>
      <p:ext uri="{BB962C8B-B14F-4D97-AF65-F5344CB8AC3E}">
        <p14:creationId xmlns:p14="http://schemas.microsoft.com/office/powerpoint/2010/main" val="31350002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80">
                                          <p:stCondLst>
                                            <p:cond delay="0"/>
                                          </p:stCondLst>
                                        </p:cTn>
                                        <p:tgtEl>
                                          <p:spTgt spid="12"/>
                                        </p:tgtEl>
                                      </p:cBhvr>
                                    </p:animEffect>
                                    <p:anim calcmode="lin" valueType="num">
                                      <p:cBhvr>
                                        <p:cTn id="31"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6" dur="26">
                                          <p:stCondLst>
                                            <p:cond delay="650"/>
                                          </p:stCondLst>
                                        </p:cTn>
                                        <p:tgtEl>
                                          <p:spTgt spid="12"/>
                                        </p:tgtEl>
                                      </p:cBhvr>
                                      <p:to x="100000" y="60000"/>
                                    </p:animScale>
                                    <p:animScale>
                                      <p:cBhvr>
                                        <p:cTn id="37" dur="166" decel="50000">
                                          <p:stCondLst>
                                            <p:cond delay="676"/>
                                          </p:stCondLst>
                                        </p:cTn>
                                        <p:tgtEl>
                                          <p:spTgt spid="12"/>
                                        </p:tgtEl>
                                      </p:cBhvr>
                                      <p:to x="100000" y="100000"/>
                                    </p:animScale>
                                    <p:animScale>
                                      <p:cBhvr>
                                        <p:cTn id="38" dur="26">
                                          <p:stCondLst>
                                            <p:cond delay="1312"/>
                                          </p:stCondLst>
                                        </p:cTn>
                                        <p:tgtEl>
                                          <p:spTgt spid="12"/>
                                        </p:tgtEl>
                                      </p:cBhvr>
                                      <p:to x="100000" y="80000"/>
                                    </p:animScale>
                                    <p:animScale>
                                      <p:cBhvr>
                                        <p:cTn id="39" dur="166" decel="50000">
                                          <p:stCondLst>
                                            <p:cond delay="1338"/>
                                          </p:stCondLst>
                                        </p:cTn>
                                        <p:tgtEl>
                                          <p:spTgt spid="12"/>
                                        </p:tgtEl>
                                      </p:cBhvr>
                                      <p:to x="100000" y="100000"/>
                                    </p:animScale>
                                    <p:animScale>
                                      <p:cBhvr>
                                        <p:cTn id="40" dur="26">
                                          <p:stCondLst>
                                            <p:cond delay="1642"/>
                                          </p:stCondLst>
                                        </p:cTn>
                                        <p:tgtEl>
                                          <p:spTgt spid="12"/>
                                        </p:tgtEl>
                                      </p:cBhvr>
                                      <p:to x="100000" y="90000"/>
                                    </p:animScale>
                                    <p:animScale>
                                      <p:cBhvr>
                                        <p:cTn id="41" dur="166" decel="50000">
                                          <p:stCondLst>
                                            <p:cond delay="1668"/>
                                          </p:stCondLst>
                                        </p:cTn>
                                        <p:tgtEl>
                                          <p:spTgt spid="12"/>
                                        </p:tgtEl>
                                      </p:cBhvr>
                                      <p:to x="100000" y="100000"/>
                                    </p:animScale>
                                    <p:animScale>
                                      <p:cBhvr>
                                        <p:cTn id="42" dur="26">
                                          <p:stCondLst>
                                            <p:cond delay="1808"/>
                                          </p:stCondLst>
                                        </p:cTn>
                                        <p:tgtEl>
                                          <p:spTgt spid="12"/>
                                        </p:tgtEl>
                                      </p:cBhvr>
                                      <p:to x="100000" y="95000"/>
                                    </p:animScale>
                                    <p:animScale>
                                      <p:cBhvr>
                                        <p:cTn id="43"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2E041DE-EAC8-4D7B-B758-62042782DF8F}"/>
              </a:ext>
            </a:extLst>
          </p:cNvPr>
          <p:cNvGrpSpPr/>
          <p:nvPr/>
        </p:nvGrpSpPr>
        <p:grpSpPr>
          <a:xfrm>
            <a:off x="-408788" y="0"/>
            <a:ext cx="12600788" cy="7370805"/>
            <a:chOff x="-408788" y="0"/>
            <a:chExt cx="12600788" cy="7370805"/>
          </a:xfrm>
        </p:grpSpPr>
        <p:pic>
          <p:nvPicPr>
            <p:cNvPr id="19" name="Picture 18" descr="A cartoon landscape with mountains and blue sky&#10;&#10;Description automatically generated">
              <a:extLst>
                <a:ext uri="{FF2B5EF4-FFF2-40B4-BE49-F238E27FC236}">
                  <a16:creationId xmlns:a16="http://schemas.microsoft.com/office/drawing/2014/main" id="{910EAFA5-0144-49E8-832B-F8D14368CBA7}"/>
                </a:ext>
              </a:extLst>
            </p:cNvPr>
            <p:cNvPicPr>
              <a:picLocks noChangeAspect="1"/>
            </p:cNvPicPr>
            <p:nvPr/>
          </p:nvPicPr>
          <p:blipFill rotWithShape="1">
            <a:blip r:embed="rId2">
              <a:extLst>
                <a:ext uri="{28A0092B-C50C-407E-A947-70E740481C1C}">
                  <a14:useLocalDpi xmlns:a14="http://schemas.microsoft.com/office/drawing/2010/main" val="0"/>
                </a:ext>
              </a:extLst>
            </a:blip>
            <a:srcRect b="10811"/>
            <a:stretch/>
          </p:blipFill>
          <p:spPr>
            <a:xfrm>
              <a:off x="0" y="0"/>
              <a:ext cx="12192000" cy="6858000"/>
            </a:xfrm>
            <a:prstGeom prst="rect">
              <a:avLst/>
            </a:prstGeom>
          </p:spPr>
        </p:pic>
        <p:pic>
          <p:nvPicPr>
            <p:cNvPr id="20" name="Picture 19" descr="A green grass field with white flowers&#10;&#10;Description automatically generated">
              <a:extLst>
                <a:ext uri="{FF2B5EF4-FFF2-40B4-BE49-F238E27FC236}">
                  <a16:creationId xmlns:a16="http://schemas.microsoft.com/office/drawing/2014/main" id="{46028992-1FEB-4728-B4A3-5AC432EFD5E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0" y="3756453"/>
              <a:ext cx="12192000" cy="3228985"/>
            </a:xfrm>
            <a:prstGeom prst="rect">
              <a:avLst/>
            </a:prstGeom>
          </p:spPr>
        </p:pic>
        <p:pic>
          <p:nvPicPr>
            <p:cNvPr id="21" name="Picture 20" descr="A group of kids on a rainbow&#10;&#10;Description automatically generated">
              <a:extLst>
                <a:ext uri="{FF2B5EF4-FFF2-40B4-BE49-F238E27FC236}">
                  <a16:creationId xmlns:a16="http://schemas.microsoft.com/office/drawing/2014/main" id="{44654A71-05D6-4918-84ED-93D97B07BD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08788" y="512805"/>
              <a:ext cx="5892084" cy="6858000"/>
            </a:xfrm>
            <a:prstGeom prst="rect">
              <a:avLst/>
            </a:prstGeom>
          </p:spPr>
        </p:pic>
        <p:pic>
          <p:nvPicPr>
            <p:cNvPr id="22" name="Picture 21" descr="A yellow sun with black background&#10;&#10;Description automatically generated">
              <a:extLst>
                <a:ext uri="{FF2B5EF4-FFF2-40B4-BE49-F238E27FC236}">
                  <a16:creationId xmlns:a16="http://schemas.microsoft.com/office/drawing/2014/main" id="{525E329C-A771-40DC-A69B-92CD4874BC8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668857" y="704335"/>
              <a:ext cx="2182801" cy="2075935"/>
            </a:xfrm>
            <a:prstGeom prst="rect">
              <a:avLst/>
            </a:prstGeom>
          </p:spPr>
        </p:pic>
      </p:grpSp>
      <p:sp>
        <p:nvSpPr>
          <p:cNvPr id="7" name="Rectangle: Rounded Corners 6">
            <a:extLst>
              <a:ext uri="{FF2B5EF4-FFF2-40B4-BE49-F238E27FC236}">
                <a16:creationId xmlns:a16="http://schemas.microsoft.com/office/drawing/2014/main" id="{EB760A48-5C6C-40A3-B142-FB7F327281F6}"/>
              </a:ext>
            </a:extLst>
          </p:cNvPr>
          <p:cNvSpPr/>
          <p:nvPr/>
        </p:nvSpPr>
        <p:spPr>
          <a:xfrm>
            <a:off x="408828" y="318967"/>
            <a:ext cx="11374343" cy="6408404"/>
          </a:xfrm>
          <a:prstGeom prst="roundRect">
            <a:avLst/>
          </a:prstGeom>
          <a:solidFill>
            <a:srgbClr val="FFFFFF">
              <a:alpha val="87059"/>
            </a:srgbClr>
          </a:solidFill>
          <a:ln w="762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group of pink hearts&#10;&#10;Description automatically generated">
            <a:extLst>
              <a:ext uri="{FF2B5EF4-FFF2-40B4-BE49-F238E27FC236}">
                <a16:creationId xmlns:a16="http://schemas.microsoft.com/office/drawing/2014/main" id="{6F540A9B-3CBB-4FD9-9F79-E48983BB224A}"/>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t="25045" b="31441"/>
          <a:stretch/>
        </p:blipFill>
        <p:spPr>
          <a:xfrm>
            <a:off x="513794" y="210064"/>
            <a:ext cx="2370318" cy="1031409"/>
          </a:xfrm>
          <a:prstGeom prst="rect">
            <a:avLst/>
          </a:prstGeom>
        </p:spPr>
      </p:pic>
      <p:pic>
        <p:nvPicPr>
          <p:cNvPr id="13" name="Picture 12" descr="A group of pink hearts&#10;&#10;Description automatically generated">
            <a:extLst>
              <a:ext uri="{FF2B5EF4-FFF2-40B4-BE49-F238E27FC236}">
                <a16:creationId xmlns:a16="http://schemas.microsoft.com/office/drawing/2014/main" id="{F31AC821-2D57-4969-A8BB-40B31C639C03}"/>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t="25045" b="31441"/>
          <a:stretch/>
        </p:blipFill>
        <p:spPr>
          <a:xfrm>
            <a:off x="9129696" y="210064"/>
            <a:ext cx="2370318" cy="1031409"/>
          </a:xfrm>
          <a:prstGeom prst="rect">
            <a:avLst/>
          </a:prstGeom>
        </p:spPr>
      </p:pic>
      <p:pic>
        <p:nvPicPr>
          <p:cNvPr id="1026" name="Picture 2" descr="Premium Vector | Target icon in comic style darts game cartoon vector  illustration on white isolated background aim arrow splash effect business  concept">
            <a:extLst>
              <a:ext uri="{FF2B5EF4-FFF2-40B4-BE49-F238E27FC236}">
                <a16:creationId xmlns:a16="http://schemas.microsoft.com/office/drawing/2014/main" id="{54352DBE-7E63-42DC-B77C-7B84C1A0600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39444" y1="47222" x2="54167" y2="55556"/>
                        <a14:foregroundMark x1="54167" y1="55556" x2="54167" y2="55556"/>
                        <a14:foregroundMark x1="39444" y1="43611" x2="55556" y2="54444"/>
                        <a14:foregroundMark x1="51667" y1="41667" x2="43056" y2="59444"/>
                        <a14:foregroundMark x1="56667" y1="40833" x2="40000" y2="61667"/>
                        <a14:foregroundMark x1="40000" y1="61667" x2="54167" y2="65833"/>
                        <a14:foregroundMark x1="54167" y1="65833" x2="54722" y2="48889"/>
                        <a14:foregroundMark x1="54722" y1="48889" x2="45278" y2="43056"/>
                        <a14:foregroundMark x1="51667" y1="43056" x2="55556" y2="59722"/>
                        <a14:foregroundMark x1="55556" y1="59722" x2="53056" y2="45000"/>
                        <a14:foregroundMark x1="53056" y1="45000" x2="51389" y2="44722"/>
                        <a14:foregroundMark x1="53056" y1="40000" x2="41944" y2="52500"/>
                        <a14:foregroundMark x1="41944" y1="52500" x2="53611" y2="50278"/>
                        <a14:foregroundMark x1="48056" y1="37222" x2="43333" y2="53056"/>
                        <a14:foregroundMark x1="44167" y1="41111" x2="39444" y2="59167"/>
                        <a14:foregroundMark x1="56667" y1="41944" x2="53611" y2="57778"/>
                        <a14:foregroundMark x1="63889" y1="45833" x2="58889" y2="55556"/>
                        <a14:foregroundMark x1="61111" y1="48611" x2="57222" y2="56667"/>
                        <a14:foregroundMark x1="62222" y1="46111" x2="56667" y2="53333"/>
                        <a14:foregroundMark x1="57500" y1="47222" x2="55000" y2="54167"/>
                        <a14:foregroundMark x1="51944" y1="55556" x2="48056" y2="61667"/>
                      </a14:backgroundRemoval>
                    </a14:imgEffect>
                  </a14:imgLayer>
                </a14:imgProps>
              </a:ext>
              <a:ext uri="{28A0092B-C50C-407E-A947-70E740481C1C}">
                <a14:useLocalDpi xmlns:a14="http://schemas.microsoft.com/office/drawing/2010/main" val="0"/>
              </a:ext>
            </a:extLst>
          </a:blip>
          <a:srcRect/>
          <a:stretch>
            <a:fillRect/>
          </a:stretch>
        </p:blipFill>
        <p:spPr bwMode="auto">
          <a:xfrm>
            <a:off x="10808876" y="110107"/>
            <a:ext cx="1404989" cy="140498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3"/>
          <p:cNvSpPr txBox="1">
            <a:spLocks noChangeArrowheads="1"/>
          </p:cNvSpPr>
          <p:nvPr/>
        </p:nvSpPr>
        <p:spPr>
          <a:xfrm>
            <a:off x="888274" y="512805"/>
            <a:ext cx="8989089" cy="1143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buFontTx/>
              <a:buNone/>
              <a:defRPr/>
            </a:pPr>
            <a:r>
              <a:rPr lang="en-US" b="1" dirty="0">
                <a:solidFill>
                  <a:srgbClr val="002060"/>
                </a:solidFill>
                <a:latin typeface="Arial"/>
              </a:rPr>
              <a:t>  </a:t>
            </a:r>
            <a:r>
              <a:rPr lang="en-US" b="1" dirty="0" err="1">
                <a:solidFill>
                  <a:srgbClr val="002060"/>
                </a:solidFill>
                <a:latin typeface="Times New Roman" pitchFamily="18" charset="0"/>
                <a:cs typeface="Times New Roman" pitchFamily="18" charset="0"/>
              </a:rPr>
              <a:t>Bài</a:t>
            </a:r>
            <a:r>
              <a:rPr lang="en-US" b="1" dirty="0">
                <a:solidFill>
                  <a:srgbClr val="002060"/>
                </a:solidFill>
                <a:latin typeface="Times New Roman" pitchFamily="18" charset="0"/>
                <a:cs typeface="Times New Roman" pitchFamily="18" charset="0"/>
              </a:rPr>
              <a:t> 1 : </a:t>
            </a:r>
            <a:r>
              <a:rPr lang="es-VE" b="1" dirty="0" err="1">
                <a:solidFill>
                  <a:srgbClr val="002060"/>
                </a:solidFill>
                <a:latin typeface="Times New Roman" pitchFamily="18" charset="0"/>
                <a:cs typeface="Times New Roman" pitchFamily="18" charset="0"/>
              </a:rPr>
              <a:t>Tìm</a:t>
            </a:r>
            <a:r>
              <a:rPr lang="es-VE" b="1" dirty="0">
                <a:solidFill>
                  <a:srgbClr val="002060"/>
                </a:solidFill>
                <a:latin typeface="Times New Roman" pitchFamily="18" charset="0"/>
                <a:cs typeface="Times New Roman" pitchFamily="18" charset="0"/>
              </a:rPr>
              <a:t> </a:t>
            </a:r>
            <a:r>
              <a:rPr lang="es-VE" b="1" dirty="0" err="1">
                <a:solidFill>
                  <a:srgbClr val="002060"/>
                </a:solidFill>
                <a:latin typeface="Times New Roman" pitchFamily="18" charset="0"/>
                <a:cs typeface="Times New Roman" pitchFamily="18" charset="0"/>
              </a:rPr>
              <a:t>những</a:t>
            </a:r>
            <a:r>
              <a:rPr lang="es-VE" b="1" dirty="0">
                <a:solidFill>
                  <a:srgbClr val="002060"/>
                </a:solidFill>
                <a:latin typeface="Times New Roman" pitchFamily="18" charset="0"/>
                <a:cs typeface="Times New Roman" pitchFamily="18" charset="0"/>
              </a:rPr>
              <a:t> </a:t>
            </a:r>
            <a:r>
              <a:rPr lang="es-VE" b="1" dirty="0" err="1">
                <a:solidFill>
                  <a:srgbClr val="002060"/>
                </a:solidFill>
                <a:latin typeface="Times New Roman" pitchFamily="18" charset="0"/>
                <a:cs typeface="Times New Roman" pitchFamily="18" charset="0"/>
              </a:rPr>
              <a:t>từ</a:t>
            </a:r>
            <a:r>
              <a:rPr lang="es-VE" b="1" dirty="0">
                <a:solidFill>
                  <a:srgbClr val="002060"/>
                </a:solidFill>
                <a:latin typeface="Times New Roman" pitchFamily="18" charset="0"/>
                <a:cs typeface="Times New Roman" pitchFamily="18" charset="0"/>
              </a:rPr>
              <a:t> </a:t>
            </a:r>
            <a:r>
              <a:rPr lang="es-VE" b="1" dirty="0" err="1">
                <a:solidFill>
                  <a:srgbClr val="002060"/>
                </a:solidFill>
                <a:latin typeface="Times New Roman" pitchFamily="18" charset="0"/>
                <a:cs typeface="Times New Roman" pitchFamily="18" charset="0"/>
              </a:rPr>
              <a:t>được</a:t>
            </a:r>
            <a:r>
              <a:rPr lang="es-VE" b="1" dirty="0">
                <a:solidFill>
                  <a:srgbClr val="002060"/>
                </a:solidFill>
                <a:latin typeface="Times New Roman" pitchFamily="18" charset="0"/>
                <a:cs typeface="Times New Roman" pitchFamily="18" charset="0"/>
              </a:rPr>
              <a:t> </a:t>
            </a:r>
            <a:r>
              <a:rPr lang="es-VE" b="1" dirty="0" err="1">
                <a:solidFill>
                  <a:srgbClr val="002060"/>
                </a:solidFill>
                <a:latin typeface="Times New Roman" pitchFamily="18" charset="0"/>
                <a:cs typeface="Times New Roman" pitchFamily="18" charset="0"/>
              </a:rPr>
              <a:t>viết</a:t>
            </a:r>
            <a:r>
              <a:rPr lang="es-VE" b="1" dirty="0">
                <a:solidFill>
                  <a:srgbClr val="002060"/>
                </a:solidFill>
                <a:latin typeface="Times New Roman" pitchFamily="18" charset="0"/>
                <a:cs typeface="Times New Roman" pitchFamily="18" charset="0"/>
              </a:rPr>
              <a:t> </a:t>
            </a:r>
            <a:r>
              <a:rPr lang="es-VE" b="1" dirty="0" err="1">
                <a:solidFill>
                  <a:srgbClr val="002060"/>
                </a:solidFill>
                <a:latin typeface="Times New Roman" pitchFamily="18" charset="0"/>
                <a:cs typeface="Times New Roman" pitchFamily="18" charset="0"/>
              </a:rPr>
              <a:t>hoa</a:t>
            </a:r>
            <a:r>
              <a:rPr lang="es-VE" b="1" dirty="0">
                <a:solidFill>
                  <a:srgbClr val="002060"/>
                </a:solidFill>
                <a:latin typeface="Times New Roman" pitchFamily="18" charset="0"/>
                <a:cs typeface="Times New Roman" pitchFamily="18" charset="0"/>
              </a:rPr>
              <a:t> </a:t>
            </a:r>
            <a:r>
              <a:rPr lang="es-VE" b="1" dirty="0" err="1">
                <a:solidFill>
                  <a:srgbClr val="002060"/>
                </a:solidFill>
                <a:latin typeface="Times New Roman" pitchFamily="18" charset="0"/>
                <a:cs typeface="Times New Roman" pitchFamily="18" charset="0"/>
              </a:rPr>
              <a:t>để</a:t>
            </a:r>
            <a:r>
              <a:rPr lang="es-VE" b="1" dirty="0">
                <a:solidFill>
                  <a:srgbClr val="002060"/>
                </a:solidFill>
                <a:latin typeface="Times New Roman" pitchFamily="18" charset="0"/>
                <a:cs typeface="Times New Roman" pitchFamily="18" charset="0"/>
              </a:rPr>
              <a:t> </a:t>
            </a:r>
            <a:r>
              <a:rPr lang="es-VE" b="1" dirty="0" err="1">
                <a:solidFill>
                  <a:srgbClr val="002060"/>
                </a:solidFill>
                <a:latin typeface="Times New Roman" pitchFamily="18" charset="0"/>
                <a:cs typeface="Times New Roman" pitchFamily="18" charset="0"/>
              </a:rPr>
              <a:t>thể</a:t>
            </a:r>
            <a:r>
              <a:rPr lang="es-VE" b="1" dirty="0">
                <a:solidFill>
                  <a:srgbClr val="002060"/>
                </a:solidFill>
                <a:latin typeface="Times New Roman" pitchFamily="18" charset="0"/>
                <a:cs typeface="Times New Roman" pitchFamily="18" charset="0"/>
              </a:rPr>
              <a:t> </a:t>
            </a:r>
            <a:r>
              <a:rPr lang="es-VE" b="1" dirty="0" err="1">
                <a:solidFill>
                  <a:srgbClr val="002060"/>
                </a:solidFill>
                <a:latin typeface="Times New Roman" pitchFamily="18" charset="0"/>
                <a:cs typeface="Times New Roman" pitchFamily="18" charset="0"/>
              </a:rPr>
              <a:t>hiện</a:t>
            </a:r>
            <a:r>
              <a:rPr lang="es-VE" b="1" dirty="0">
                <a:solidFill>
                  <a:srgbClr val="002060"/>
                </a:solidFill>
                <a:latin typeface="Times New Roman" pitchFamily="18" charset="0"/>
                <a:cs typeface="Times New Roman" pitchFamily="18" charset="0"/>
              </a:rPr>
              <a:t> </a:t>
            </a:r>
            <a:r>
              <a:rPr lang="es-VE" b="1" dirty="0" err="1">
                <a:solidFill>
                  <a:srgbClr val="002060"/>
                </a:solidFill>
                <a:latin typeface="Times New Roman" pitchFamily="18" charset="0"/>
                <a:cs typeface="Times New Roman" pitchFamily="18" charset="0"/>
              </a:rPr>
              <a:t>sự</a:t>
            </a:r>
            <a:r>
              <a:rPr lang="es-VE" b="1" dirty="0">
                <a:solidFill>
                  <a:srgbClr val="002060"/>
                </a:solidFill>
                <a:latin typeface="Times New Roman" pitchFamily="18" charset="0"/>
                <a:cs typeface="Times New Roman" pitchFamily="18" charset="0"/>
              </a:rPr>
              <a:t> </a:t>
            </a:r>
            <a:r>
              <a:rPr lang="es-VE" b="1" dirty="0" err="1">
                <a:solidFill>
                  <a:srgbClr val="002060"/>
                </a:solidFill>
                <a:latin typeface="Times New Roman" pitchFamily="18" charset="0"/>
                <a:cs typeface="Times New Roman" pitchFamily="18" charset="0"/>
              </a:rPr>
              <a:t>tôn</a:t>
            </a:r>
            <a:r>
              <a:rPr lang="es-VE" b="1" dirty="0">
                <a:solidFill>
                  <a:srgbClr val="002060"/>
                </a:solidFill>
                <a:latin typeface="Times New Roman" pitchFamily="18" charset="0"/>
                <a:cs typeface="Times New Roman" pitchFamily="18" charset="0"/>
              </a:rPr>
              <a:t> </a:t>
            </a:r>
            <a:r>
              <a:rPr lang="es-VE" b="1" dirty="0" err="1">
                <a:solidFill>
                  <a:srgbClr val="002060"/>
                </a:solidFill>
                <a:latin typeface="Times New Roman" pitchFamily="18" charset="0"/>
                <a:cs typeface="Times New Roman" pitchFamily="18" charset="0"/>
              </a:rPr>
              <a:t>trọng</a:t>
            </a:r>
            <a:r>
              <a:rPr lang="es-VE" b="1" dirty="0">
                <a:solidFill>
                  <a:srgbClr val="002060"/>
                </a:solidFill>
                <a:latin typeface="Times New Roman" pitchFamily="18" charset="0"/>
                <a:cs typeface="Times New Roman" pitchFamily="18" charset="0"/>
              </a:rPr>
              <a:t> </a:t>
            </a:r>
            <a:r>
              <a:rPr lang="es-VE" b="1" dirty="0" err="1">
                <a:solidFill>
                  <a:srgbClr val="002060"/>
                </a:solidFill>
                <a:latin typeface="Times New Roman" pitchFamily="18" charset="0"/>
                <a:cs typeface="Times New Roman" pitchFamily="18" charset="0"/>
              </a:rPr>
              <a:t>đặc</a:t>
            </a:r>
            <a:r>
              <a:rPr lang="es-VE" b="1" dirty="0">
                <a:solidFill>
                  <a:srgbClr val="002060"/>
                </a:solidFill>
                <a:latin typeface="Times New Roman" pitchFamily="18" charset="0"/>
                <a:cs typeface="Times New Roman" pitchFamily="18" charset="0"/>
              </a:rPr>
              <a:t> </a:t>
            </a:r>
            <a:r>
              <a:rPr lang="es-VE" b="1" dirty="0" err="1">
                <a:solidFill>
                  <a:srgbClr val="002060"/>
                </a:solidFill>
                <a:latin typeface="Times New Roman" pitchFamily="18" charset="0"/>
                <a:cs typeface="Times New Roman" pitchFamily="18" charset="0"/>
              </a:rPr>
              <a:t>biệt</a:t>
            </a:r>
            <a:r>
              <a:rPr lang="es-VE" b="1" dirty="0">
                <a:solidFill>
                  <a:srgbClr val="002060"/>
                </a:solidFill>
                <a:latin typeface="Times New Roman" pitchFamily="18" charset="0"/>
                <a:cs typeface="Times New Roman" pitchFamily="18" charset="0"/>
              </a:rPr>
              <a:t> </a:t>
            </a:r>
            <a:r>
              <a:rPr lang="es-VE" b="1" dirty="0" err="1">
                <a:solidFill>
                  <a:srgbClr val="002060"/>
                </a:solidFill>
                <a:latin typeface="Times New Roman" pitchFamily="18" charset="0"/>
                <a:cs typeface="Times New Roman" pitchFamily="18" charset="0"/>
              </a:rPr>
              <a:t>trong</a:t>
            </a:r>
            <a:r>
              <a:rPr lang="es-VE" b="1" dirty="0">
                <a:solidFill>
                  <a:srgbClr val="002060"/>
                </a:solidFill>
                <a:latin typeface="Times New Roman" pitchFamily="18" charset="0"/>
                <a:cs typeface="Times New Roman" pitchFamily="18" charset="0"/>
              </a:rPr>
              <a:t> </a:t>
            </a:r>
            <a:r>
              <a:rPr lang="es-VE" b="1" dirty="0" err="1">
                <a:solidFill>
                  <a:srgbClr val="002060"/>
                </a:solidFill>
                <a:latin typeface="Times New Roman" pitchFamily="18" charset="0"/>
                <a:cs typeface="Times New Roman" pitchFamily="18" charset="0"/>
              </a:rPr>
              <a:t>các</a:t>
            </a:r>
            <a:r>
              <a:rPr lang="es-VE" b="1" dirty="0">
                <a:solidFill>
                  <a:srgbClr val="002060"/>
                </a:solidFill>
                <a:latin typeface="Times New Roman" pitchFamily="18" charset="0"/>
                <a:cs typeface="Times New Roman" pitchFamily="18" charset="0"/>
              </a:rPr>
              <a:t> </a:t>
            </a:r>
            <a:r>
              <a:rPr lang="es-VE" b="1" dirty="0" err="1">
                <a:solidFill>
                  <a:srgbClr val="002060"/>
                </a:solidFill>
                <a:latin typeface="Times New Roman" pitchFamily="18" charset="0"/>
                <a:cs typeface="Times New Roman" pitchFamily="18" charset="0"/>
              </a:rPr>
              <a:t>câu</a:t>
            </a:r>
            <a:r>
              <a:rPr lang="es-VE" b="1" dirty="0">
                <a:solidFill>
                  <a:srgbClr val="002060"/>
                </a:solidFill>
                <a:latin typeface="Times New Roman" pitchFamily="18" charset="0"/>
                <a:cs typeface="Times New Roman" pitchFamily="18" charset="0"/>
              </a:rPr>
              <a:t> </a:t>
            </a:r>
            <a:r>
              <a:rPr lang="es-VE" b="1" dirty="0" err="1">
                <a:solidFill>
                  <a:srgbClr val="002060"/>
                </a:solidFill>
                <a:latin typeface="Times New Roman" pitchFamily="18" charset="0"/>
                <a:cs typeface="Times New Roman" pitchFamily="18" charset="0"/>
              </a:rPr>
              <a:t>sau</a:t>
            </a:r>
            <a:r>
              <a:rPr lang="es-VE" b="1" dirty="0">
                <a:solidFill>
                  <a:srgbClr val="002060"/>
                </a:solidFill>
                <a:latin typeface="Times New Roman" pitchFamily="18" charset="0"/>
                <a:cs typeface="Times New Roman" pitchFamily="18" charset="0"/>
              </a:rPr>
              <a:t> : </a:t>
            </a:r>
            <a:endParaRPr lang="en-US" b="1" dirty="0">
              <a:solidFill>
                <a:srgbClr val="002060"/>
              </a:solidFill>
              <a:latin typeface="Times New Roman" pitchFamily="18" charset="0"/>
              <a:cs typeface="Times New Roman" pitchFamily="18" charset="0"/>
            </a:endParaRPr>
          </a:p>
        </p:txBody>
      </p:sp>
      <p:sp>
        <p:nvSpPr>
          <p:cNvPr id="12" name="Text Box 6"/>
          <p:cNvSpPr txBox="1">
            <a:spLocks noChangeArrowheads="1"/>
          </p:cNvSpPr>
          <p:nvPr/>
        </p:nvSpPr>
        <p:spPr bwMode="auto">
          <a:xfrm>
            <a:off x="888274" y="1506318"/>
            <a:ext cx="10552898" cy="5139869"/>
          </a:xfrm>
          <a:prstGeom prst="rect">
            <a:avLst/>
          </a:prstGeom>
          <a:noFill/>
          <a:ln w="9525">
            <a:noFill/>
            <a:miter lim="800000"/>
            <a:headEnd/>
            <a:tailEnd/>
          </a:ln>
        </p:spPr>
        <p:txBody>
          <a:bodyPr wrap="square">
            <a:spAutoFit/>
          </a:bodyPr>
          <a:lstStyle/>
          <a:p>
            <a:pPr algn="just">
              <a:spcBef>
                <a:spcPts val="0"/>
              </a:spcBef>
            </a:pPr>
            <a:r>
              <a:rPr lang="en-US" sz="2800" dirty="0">
                <a:solidFill>
                  <a:srgbClr val="000000"/>
                </a:solidFill>
                <a:latin typeface="Times New Roman" pitchFamily="18" charset="0"/>
                <a:cs typeface="Times New Roman" pitchFamily="18" charset="0"/>
              </a:rPr>
              <a:t>a, </a:t>
            </a:r>
            <a:r>
              <a:rPr lang="en-US" sz="2800" dirty="0" err="1">
                <a:solidFill>
                  <a:srgbClr val="000000"/>
                </a:solidFill>
                <a:latin typeface="Times New Roman" pitchFamily="18" charset="0"/>
                <a:cs typeface="Times New Roman" pitchFamily="18" charset="0"/>
              </a:rPr>
              <a:t>Người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là</a:t>
            </a:r>
            <a:r>
              <a:rPr lang="en-US" sz="2800" dirty="0">
                <a:solidFill>
                  <a:srgbClr val="000000"/>
                </a:solidFill>
                <a:latin typeface="Times New Roman" pitchFamily="18" charset="0"/>
                <a:cs typeface="Times New Roman" pitchFamily="18" charset="0"/>
              </a:rPr>
              <a:t> Cha, </a:t>
            </a:r>
            <a:r>
              <a:rPr lang="en-US" sz="2800" dirty="0" err="1">
                <a:solidFill>
                  <a:srgbClr val="000000"/>
                </a:solidFill>
                <a:latin typeface="Times New Roman" pitchFamily="18" charset="0"/>
                <a:cs typeface="Times New Roman" pitchFamily="18" charset="0"/>
              </a:rPr>
              <a:t>là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Bác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Anh</a:t>
            </a:r>
            <a:endParaRPr lang="en-US" sz="2800" dirty="0">
              <a:solidFill>
                <a:srgbClr val="000000"/>
              </a:solidFill>
              <a:latin typeface="Times New Roman" pitchFamily="18" charset="0"/>
              <a:cs typeface="Times New Roman" pitchFamily="18" charset="0"/>
            </a:endParaRPr>
          </a:p>
          <a:p>
            <a:pPr algn="just">
              <a:spcBef>
                <a:spcPts val="0"/>
              </a:spcBef>
            </a:pPr>
            <a:r>
              <a:rPr lang="en-US" sz="2800" dirty="0" err="1">
                <a:solidFill>
                  <a:srgbClr val="000000"/>
                </a:solidFill>
                <a:latin typeface="Times New Roman" pitchFamily="18" charset="0"/>
                <a:cs typeface="Times New Roman" pitchFamily="18" charset="0"/>
              </a:rPr>
              <a:t>Quả</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tim</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lớn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lọc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trăm</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dòng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máu</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nhỏ</a:t>
            </a:r>
            <a:r>
              <a:rPr lang="en-US" sz="2800" dirty="0">
                <a:solidFill>
                  <a:srgbClr val="000000"/>
                </a:solidFill>
                <a:latin typeface="Times New Roman" pitchFamily="18" charset="0"/>
                <a:cs typeface="Times New Roman" pitchFamily="18" charset="0"/>
              </a:rPr>
              <a:t>.  </a:t>
            </a:r>
            <a:endParaRPr lang="en-US" sz="2000" dirty="0">
              <a:solidFill>
                <a:srgbClr val="000000"/>
              </a:solidFill>
              <a:latin typeface="Times New Roman" pitchFamily="18" charset="0"/>
              <a:cs typeface="Times New Roman" pitchFamily="18" charset="0"/>
            </a:endParaRPr>
          </a:p>
          <a:p>
            <a:pPr algn="just">
              <a:spcBef>
                <a:spcPts val="0"/>
              </a:spcBef>
            </a:pPr>
            <a:r>
              <a:rPr lang="en-US" sz="2000" dirty="0">
                <a:solidFill>
                  <a:srgbClr val="000000"/>
                </a:solidFill>
                <a:latin typeface="Times New Roman" pitchFamily="18" charset="0"/>
                <a:cs typeface="Times New Roman" pitchFamily="18" charset="0"/>
              </a:rPr>
              <a:t>                                                                       TỐ HỮU </a:t>
            </a:r>
          </a:p>
          <a:p>
            <a:pPr algn="just">
              <a:spcBef>
                <a:spcPts val="0"/>
              </a:spcBef>
            </a:pPr>
            <a:r>
              <a:rPr lang="en-US" sz="2800" dirty="0">
                <a:solidFill>
                  <a:srgbClr val="000000"/>
                </a:solidFill>
                <a:latin typeface="Times New Roman" pitchFamily="18" charset="0"/>
                <a:cs typeface="Times New Roman" pitchFamily="18" charset="0"/>
              </a:rPr>
              <a:t>b, </a:t>
            </a:r>
            <a:r>
              <a:rPr lang="en-US" sz="2800" dirty="0" err="1">
                <a:solidFill>
                  <a:srgbClr val="000000"/>
                </a:solidFill>
                <a:latin typeface="Times New Roman" pitchFamily="18" charset="0"/>
                <a:cs typeface="Times New Roman" pitchFamily="18" charset="0"/>
              </a:rPr>
              <a:t>Đất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Mẹ</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Điều</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gì</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xảy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ra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với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đất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đai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tức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xảy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ra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với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những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đứa</a:t>
            </a:r>
            <a:r>
              <a:rPr lang="en-US" sz="2800" dirty="0">
                <a:solidFill>
                  <a:srgbClr val="000000"/>
                </a:solidFill>
                <a:latin typeface="Times New Roman" pitchFamily="18" charset="0"/>
                <a:cs typeface="Times New Roman" pitchFamily="18" charset="0"/>
              </a:rPr>
              <a:t> con </a:t>
            </a:r>
            <a:r>
              <a:rPr lang="en-US" sz="2800" dirty="0" err="1">
                <a:solidFill>
                  <a:srgbClr val="000000"/>
                </a:solidFill>
                <a:latin typeface="Times New Roman" pitchFamily="18" charset="0"/>
                <a:cs typeface="Times New Roman" pitchFamily="18" charset="0"/>
              </a:rPr>
              <a:t>của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Đất</a:t>
            </a:r>
            <a:r>
              <a:rPr lang="en-US" sz="2800" dirty="0">
                <a:solidFill>
                  <a:srgbClr val="000000"/>
                </a:solidFill>
                <a:latin typeface="Times New Roman" pitchFamily="18" charset="0"/>
                <a:cs typeface="Times New Roman" pitchFamily="18" charset="0"/>
              </a:rPr>
              <a:t>.</a:t>
            </a:r>
          </a:p>
          <a:p>
            <a:pPr algn="just">
              <a:spcBef>
                <a:spcPts val="0"/>
              </a:spcBef>
            </a:pPr>
            <a:r>
              <a:rPr lang="en-US" sz="2800" dirty="0">
                <a:solidFill>
                  <a:srgbClr val="000000"/>
                </a:solidFill>
                <a:latin typeface="Times New Roman" pitchFamily="18" charset="0"/>
                <a:cs typeface="Times New Roman" pitchFamily="18" charset="0"/>
              </a:rPr>
              <a:t>                                          </a:t>
            </a:r>
            <a:r>
              <a:rPr lang="en-US" sz="2400" b="1" dirty="0">
                <a:solidFill>
                  <a:srgbClr val="000000"/>
                </a:solidFill>
                <a:latin typeface="Times New Roman" pitchFamily="18" charset="0"/>
                <a:cs typeface="Times New Roman" pitchFamily="18" charset="0"/>
              </a:rPr>
              <a:t>Theo </a:t>
            </a:r>
            <a:r>
              <a:rPr lang="en-US" sz="2400" b="1" dirty="0" err="1">
                <a:solidFill>
                  <a:srgbClr val="000000"/>
                </a:solidFill>
                <a:latin typeface="Times New Roman" pitchFamily="18" charset="0"/>
                <a:cs typeface="Times New Roman" pitchFamily="18" charset="0"/>
              </a:rPr>
              <a:t>Sách</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Ngữ</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văn</a:t>
            </a:r>
            <a:r>
              <a:rPr lang="en-US" sz="2400" b="1" dirty="0">
                <a:solidFill>
                  <a:srgbClr val="000000"/>
                </a:solidFill>
                <a:latin typeface="Times New Roman" pitchFamily="18" charset="0"/>
                <a:cs typeface="Times New Roman" pitchFamily="18" charset="0"/>
              </a:rPr>
              <a:t> 6 (2002)</a:t>
            </a:r>
          </a:p>
          <a:p>
            <a:pPr algn="just">
              <a:spcBef>
                <a:spcPts val="0"/>
              </a:spcBef>
            </a:pPr>
            <a:r>
              <a:rPr lang="en-US" sz="2800" dirty="0">
                <a:solidFill>
                  <a:srgbClr val="000000"/>
                </a:solidFill>
                <a:latin typeface="Times New Roman" pitchFamily="18" charset="0"/>
                <a:cs typeface="Times New Roman" pitchFamily="18" charset="0"/>
              </a:rPr>
              <a:t>C, </a:t>
            </a:r>
            <a:r>
              <a:rPr lang="en-US" sz="2800" dirty="0" err="1">
                <a:solidFill>
                  <a:srgbClr val="000000"/>
                </a:solidFill>
                <a:latin typeface="Times New Roman" pitchFamily="18" charset="0"/>
                <a:cs typeface="Times New Roman" pitchFamily="18" charset="0"/>
              </a:rPr>
              <a:t>Tôi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ngước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lên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bắt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gặp</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ánh</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mắt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hiền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từ</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đầy</a:t>
            </a:r>
            <a:r>
              <a:rPr lang="en-US" sz="2800" dirty="0">
                <a:solidFill>
                  <a:srgbClr val="000000"/>
                </a:solidFill>
                <a:latin typeface="Times New Roman" pitchFamily="18" charset="0"/>
                <a:cs typeface="Times New Roman" pitchFamily="18" charset="0"/>
              </a:rPr>
              <a:t> tin </a:t>
            </a:r>
            <a:r>
              <a:rPr lang="en-US" sz="2800" dirty="0" err="1">
                <a:solidFill>
                  <a:srgbClr val="000000"/>
                </a:solidFill>
                <a:latin typeface="Times New Roman" pitchFamily="18" charset="0"/>
                <a:cs typeface="Times New Roman" pitchFamily="18" charset="0"/>
              </a:rPr>
              <a:t>cậy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của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thầy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Hiệu</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trưởng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Cảm</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động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quá</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tôi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chỉ</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biết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nói</a:t>
            </a:r>
            <a:r>
              <a:rPr lang="en-US" sz="2800" dirty="0">
                <a:solidFill>
                  <a:srgbClr val="000000"/>
                </a:solidFill>
                <a:latin typeface="Times New Roman" pitchFamily="18" charset="0"/>
                <a:cs typeface="Times New Roman" pitchFamily="18" charset="0"/>
              </a:rPr>
              <a:t> :</a:t>
            </a:r>
          </a:p>
          <a:p>
            <a:pPr algn="just">
              <a:spcBef>
                <a:spcPts val="0"/>
              </a:spcBef>
            </a:pP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Thưa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thầy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em</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xin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thay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mặt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đội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tuyển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cảm</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ơn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thầy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Chúng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em</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xin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ghi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nhớ</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lời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thầy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dặn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để</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đạt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kết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quả</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tốt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nhất</a:t>
            </a:r>
            <a:r>
              <a:rPr lang="en-US" sz="2800" dirty="0">
                <a:solidFill>
                  <a:srgbClr val="000000"/>
                </a:solidFill>
                <a:latin typeface="Times New Roman" pitchFamily="18" charset="0"/>
                <a:cs typeface="Times New Roman" pitchFamily="18" charset="0"/>
              </a:rPr>
              <a:t> ạ. </a:t>
            </a:r>
          </a:p>
          <a:p>
            <a:pPr algn="just">
              <a:spcBef>
                <a:spcPts val="0"/>
              </a:spcBef>
            </a:pPr>
            <a:r>
              <a:rPr lang="en-US" sz="2800" dirty="0">
                <a:solidFill>
                  <a:srgbClr val="000000"/>
                </a:solidFill>
                <a:latin typeface="Times New Roman" pitchFamily="18" charset="0"/>
                <a:cs typeface="Times New Roman" pitchFamily="18" charset="0"/>
              </a:rPr>
              <a:t>                                                            </a:t>
            </a:r>
            <a:r>
              <a:rPr lang="en-US" sz="2000" b="1" dirty="0">
                <a:solidFill>
                  <a:srgbClr val="000000"/>
                </a:solidFill>
                <a:latin typeface="Times New Roman" pitchFamily="18" charset="0"/>
                <a:cs typeface="Times New Roman" pitchFamily="18" charset="0"/>
              </a:rPr>
              <a:t>DUY THÁI</a:t>
            </a:r>
          </a:p>
          <a:p>
            <a:pPr algn="just">
              <a:spcBef>
                <a:spcPts val="0"/>
              </a:spcBef>
            </a:pPr>
            <a:endParaRPr lang="en-US" sz="28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409700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2E041DE-EAC8-4D7B-B758-62042782DF8F}"/>
              </a:ext>
            </a:extLst>
          </p:cNvPr>
          <p:cNvGrpSpPr/>
          <p:nvPr/>
        </p:nvGrpSpPr>
        <p:grpSpPr>
          <a:xfrm>
            <a:off x="-408788" y="0"/>
            <a:ext cx="12600788" cy="7370805"/>
            <a:chOff x="-408788" y="0"/>
            <a:chExt cx="12600788" cy="7370805"/>
          </a:xfrm>
        </p:grpSpPr>
        <p:pic>
          <p:nvPicPr>
            <p:cNvPr id="19" name="Picture 18" descr="A cartoon landscape with mountains and blue sky&#10;&#10;Description automatically generated">
              <a:extLst>
                <a:ext uri="{FF2B5EF4-FFF2-40B4-BE49-F238E27FC236}">
                  <a16:creationId xmlns:a16="http://schemas.microsoft.com/office/drawing/2014/main" id="{910EAFA5-0144-49E8-832B-F8D14368CBA7}"/>
                </a:ext>
              </a:extLst>
            </p:cNvPr>
            <p:cNvPicPr>
              <a:picLocks noChangeAspect="1"/>
            </p:cNvPicPr>
            <p:nvPr/>
          </p:nvPicPr>
          <p:blipFill rotWithShape="1">
            <a:blip r:embed="rId2">
              <a:extLst>
                <a:ext uri="{28A0092B-C50C-407E-A947-70E740481C1C}">
                  <a14:useLocalDpi xmlns:a14="http://schemas.microsoft.com/office/drawing/2010/main" val="0"/>
                </a:ext>
              </a:extLst>
            </a:blip>
            <a:srcRect b="10811"/>
            <a:stretch/>
          </p:blipFill>
          <p:spPr>
            <a:xfrm>
              <a:off x="0" y="0"/>
              <a:ext cx="12192000" cy="6858000"/>
            </a:xfrm>
            <a:prstGeom prst="rect">
              <a:avLst/>
            </a:prstGeom>
          </p:spPr>
        </p:pic>
        <p:pic>
          <p:nvPicPr>
            <p:cNvPr id="20" name="Picture 19" descr="A green grass field with white flowers&#10;&#10;Description automatically generated">
              <a:extLst>
                <a:ext uri="{FF2B5EF4-FFF2-40B4-BE49-F238E27FC236}">
                  <a16:creationId xmlns:a16="http://schemas.microsoft.com/office/drawing/2014/main" id="{46028992-1FEB-4728-B4A3-5AC432EFD5E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0" y="3756453"/>
              <a:ext cx="12192000" cy="3228985"/>
            </a:xfrm>
            <a:prstGeom prst="rect">
              <a:avLst/>
            </a:prstGeom>
          </p:spPr>
        </p:pic>
        <p:pic>
          <p:nvPicPr>
            <p:cNvPr id="21" name="Picture 20" descr="A group of kids on a rainbow&#10;&#10;Description automatically generated">
              <a:extLst>
                <a:ext uri="{FF2B5EF4-FFF2-40B4-BE49-F238E27FC236}">
                  <a16:creationId xmlns:a16="http://schemas.microsoft.com/office/drawing/2014/main" id="{44654A71-05D6-4918-84ED-93D97B07BD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08788" y="512805"/>
              <a:ext cx="5892084" cy="6858000"/>
            </a:xfrm>
            <a:prstGeom prst="rect">
              <a:avLst/>
            </a:prstGeom>
          </p:spPr>
        </p:pic>
        <p:pic>
          <p:nvPicPr>
            <p:cNvPr id="22" name="Picture 21" descr="A yellow sun with black background&#10;&#10;Description automatically generated">
              <a:extLst>
                <a:ext uri="{FF2B5EF4-FFF2-40B4-BE49-F238E27FC236}">
                  <a16:creationId xmlns:a16="http://schemas.microsoft.com/office/drawing/2014/main" id="{525E329C-A771-40DC-A69B-92CD4874BC8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668857" y="704335"/>
              <a:ext cx="2182801" cy="2075935"/>
            </a:xfrm>
            <a:prstGeom prst="rect">
              <a:avLst/>
            </a:prstGeom>
          </p:spPr>
        </p:pic>
      </p:grpSp>
      <p:sp>
        <p:nvSpPr>
          <p:cNvPr id="7" name="Rectangle: Rounded Corners 6">
            <a:extLst>
              <a:ext uri="{FF2B5EF4-FFF2-40B4-BE49-F238E27FC236}">
                <a16:creationId xmlns:a16="http://schemas.microsoft.com/office/drawing/2014/main" id="{EB760A48-5C6C-40A3-B142-FB7F327281F6}"/>
              </a:ext>
            </a:extLst>
          </p:cNvPr>
          <p:cNvSpPr/>
          <p:nvPr/>
        </p:nvSpPr>
        <p:spPr>
          <a:xfrm>
            <a:off x="408828" y="318966"/>
            <a:ext cx="11374343" cy="6447743"/>
          </a:xfrm>
          <a:prstGeom prst="roundRect">
            <a:avLst/>
          </a:prstGeom>
          <a:solidFill>
            <a:srgbClr val="FFFFFF">
              <a:alpha val="87059"/>
            </a:srgbClr>
          </a:solidFill>
          <a:ln w="762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group of pink hearts&#10;&#10;Description automatically generated">
            <a:extLst>
              <a:ext uri="{FF2B5EF4-FFF2-40B4-BE49-F238E27FC236}">
                <a16:creationId xmlns:a16="http://schemas.microsoft.com/office/drawing/2014/main" id="{6F540A9B-3CBB-4FD9-9F79-E48983BB224A}"/>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t="25045" b="31441"/>
          <a:stretch/>
        </p:blipFill>
        <p:spPr>
          <a:xfrm>
            <a:off x="513794" y="210064"/>
            <a:ext cx="2370318" cy="1031409"/>
          </a:xfrm>
          <a:prstGeom prst="rect">
            <a:avLst/>
          </a:prstGeom>
        </p:spPr>
      </p:pic>
      <p:pic>
        <p:nvPicPr>
          <p:cNvPr id="13" name="Picture 12" descr="A group of pink hearts&#10;&#10;Description automatically generated">
            <a:extLst>
              <a:ext uri="{FF2B5EF4-FFF2-40B4-BE49-F238E27FC236}">
                <a16:creationId xmlns:a16="http://schemas.microsoft.com/office/drawing/2014/main" id="{F31AC821-2D57-4969-A8BB-40B31C639C03}"/>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t="25045" b="31441"/>
          <a:stretch/>
        </p:blipFill>
        <p:spPr>
          <a:xfrm>
            <a:off x="9129696" y="210064"/>
            <a:ext cx="2370318" cy="1031409"/>
          </a:xfrm>
          <a:prstGeom prst="rect">
            <a:avLst/>
          </a:prstGeom>
        </p:spPr>
      </p:pic>
      <p:pic>
        <p:nvPicPr>
          <p:cNvPr id="1026" name="Picture 2" descr="Premium Vector | Target icon in comic style darts game cartoon vector  illustration on white isolated background aim arrow splash effect business  concept">
            <a:extLst>
              <a:ext uri="{FF2B5EF4-FFF2-40B4-BE49-F238E27FC236}">
                <a16:creationId xmlns:a16="http://schemas.microsoft.com/office/drawing/2014/main" id="{54352DBE-7E63-42DC-B77C-7B84C1A0600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39444" y1="47222" x2="54167" y2="55556"/>
                        <a14:foregroundMark x1="54167" y1="55556" x2="54167" y2="55556"/>
                        <a14:foregroundMark x1="39444" y1="43611" x2="55556" y2="54444"/>
                        <a14:foregroundMark x1="51667" y1="41667" x2="43056" y2="59444"/>
                        <a14:foregroundMark x1="56667" y1="40833" x2="40000" y2="61667"/>
                        <a14:foregroundMark x1="40000" y1="61667" x2="54167" y2="65833"/>
                        <a14:foregroundMark x1="54167" y1="65833" x2="54722" y2="48889"/>
                        <a14:foregroundMark x1="54722" y1="48889" x2="45278" y2="43056"/>
                        <a14:foregroundMark x1="51667" y1="43056" x2="55556" y2="59722"/>
                        <a14:foregroundMark x1="55556" y1="59722" x2="53056" y2="45000"/>
                        <a14:foregroundMark x1="53056" y1="45000" x2="51389" y2="44722"/>
                        <a14:foregroundMark x1="53056" y1="40000" x2="41944" y2="52500"/>
                        <a14:foregroundMark x1="41944" y1="52500" x2="53611" y2="50278"/>
                        <a14:foregroundMark x1="48056" y1="37222" x2="43333" y2="53056"/>
                        <a14:foregroundMark x1="44167" y1="41111" x2="39444" y2="59167"/>
                        <a14:foregroundMark x1="56667" y1="41944" x2="53611" y2="57778"/>
                        <a14:foregroundMark x1="63889" y1="45833" x2="58889" y2="55556"/>
                        <a14:foregroundMark x1="61111" y1="48611" x2="57222" y2="56667"/>
                        <a14:foregroundMark x1="62222" y1="46111" x2="56667" y2="53333"/>
                        <a14:foregroundMark x1="57500" y1="47222" x2="55000" y2="54167"/>
                        <a14:foregroundMark x1="51944" y1="55556" x2="48056" y2="61667"/>
                      </a14:backgroundRemoval>
                    </a14:imgEffect>
                  </a14:imgLayer>
                </a14:imgProps>
              </a:ext>
              <a:ext uri="{28A0092B-C50C-407E-A947-70E740481C1C}">
                <a14:useLocalDpi xmlns:a14="http://schemas.microsoft.com/office/drawing/2010/main" val="0"/>
              </a:ext>
            </a:extLst>
          </a:blip>
          <a:srcRect/>
          <a:stretch>
            <a:fillRect/>
          </a:stretch>
        </p:blipFill>
        <p:spPr bwMode="auto">
          <a:xfrm>
            <a:off x="10808876" y="110107"/>
            <a:ext cx="1404989" cy="140498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3"/>
          <p:cNvSpPr txBox="1">
            <a:spLocks noChangeArrowheads="1"/>
          </p:cNvSpPr>
          <p:nvPr/>
        </p:nvSpPr>
        <p:spPr>
          <a:xfrm>
            <a:off x="731520" y="576897"/>
            <a:ext cx="9332333" cy="1143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buFontTx/>
              <a:buNone/>
              <a:defRPr/>
            </a:pPr>
            <a:r>
              <a:rPr lang="en-US" sz="3600" dirty="0">
                <a:latin typeface="Arial"/>
              </a:rPr>
              <a:t>  </a:t>
            </a:r>
            <a:r>
              <a:rPr lang="en-US" sz="3600" dirty="0" err="1">
                <a:solidFill>
                  <a:srgbClr val="0070C0"/>
                </a:solidFill>
                <a:latin typeface="Times New Roman" pitchFamily="18" charset="0"/>
                <a:cs typeface="Times New Roman" pitchFamily="18" charset="0"/>
              </a:rPr>
              <a:t>Bài</a:t>
            </a:r>
            <a:r>
              <a:rPr lang="en-US" sz="3600" dirty="0">
                <a:solidFill>
                  <a:srgbClr val="0070C0"/>
                </a:solidFill>
                <a:latin typeface="Times New Roman" pitchFamily="18" charset="0"/>
                <a:cs typeface="Times New Roman" pitchFamily="18" charset="0"/>
              </a:rPr>
              <a:t> 1 : </a:t>
            </a:r>
            <a:r>
              <a:rPr lang="es-VE" sz="3600" dirty="0" err="1">
                <a:solidFill>
                  <a:srgbClr val="0070C0"/>
                </a:solidFill>
                <a:latin typeface="Times New Roman" pitchFamily="18" charset="0"/>
                <a:cs typeface="Times New Roman" pitchFamily="18" charset="0"/>
              </a:rPr>
              <a:t>Tìm</a:t>
            </a:r>
            <a:r>
              <a:rPr lang="es-VE" sz="3600" dirty="0">
                <a:solidFill>
                  <a:srgbClr val="0070C0"/>
                </a:solidFill>
                <a:latin typeface="Times New Roman" pitchFamily="18" charset="0"/>
                <a:cs typeface="Times New Roman" pitchFamily="18" charset="0"/>
              </a:rPr>
              <a:t> </a:t>
            </a:r>
            <a:r>
              <a:rPr lang="es-VE" sz="3600" dirty="0" err="1">
                <a:solidFill>
                  <a:srgbClr val="0070C0"/>
                </a:solidFill>
                <a:latin typeface="Times New Roman" pitchFamily="18" charset="0"/>
                <a:cs typeface="Times New Roman" pitchFamily="18" charset="0"/>
              </a:rPr>
              <a:t>những</a:t>
            </a:r>
            <a:r>
              <a:rPr lang="es-VE" sz="3600" dirty="0">
                <a:solidFill>
                  <a:srgbClr val="0070C0"/>
                </a:solidFill>
                <a:latin typeface="Times New Roman" pitchFamily="18" charset="0"/>
                <a:cs typeface="Times New Roman" pitchFamily="18" charset="0"/>
              </a:rPr>
              <a:t> </a:t>
            </a:r>
            <a:r>
              <a:rPr lang="es-VE" sz="3600" dirty="0" err="1">
                <a:solidFill>
                  <a:srgbClr val="0070C0"/>
                </a:solidFill>
                <a:latin typeface="Times New Roman" pitchFamily="18" charset="0"/>
                <a:cs typeface="Times New Roman" pitchFamily="18" charset="0"/>
              </a:rPr>
              <a:t>từ</a:t>
            </a:r>
            <a:r>
              <a:rPr lang="es-VE" sz="3600" dirty="0">
                <a:solidFill>
                  <a:srgbClr val="0070C0"/>
                </a:solidFill>
                <a:latin typeface="Times New Roman" pitchFamily="18" charset="0"/>
                <a:cs typeface="Times New Roman" pitchFamily="18" charset="0"/>
              </a:rPr>
              <a:t> </a:t>
            </a:r>
            <a:r>
              <a:rPr lang="es-VE" sz="3600" dirty="0" err="1">
                <a:solidFill>
                  <a:srgbClr val="0070C0"/>
                </a:solidFill>
                <a:latin typeface="Times New Roman" pitchFamily="18" charset="0"/>
                <a:cs typeface="Times New Roman" pitchFamily="18" charset="0"/>
              </a:rPr>
              <a:t>được</a:t>
            </a:r>
            <a:r>
              <a:rPr lang="es-VE" sz="3600" dirty="0">
                <a:solidFill>
                  <a:srgbClr val="0070C0"/>
                </a:solidFill>
                <a:latin typeface="Times New Roman" pitchFamily="18" charset="0"/>
                <a:cs typeface="Times New Roman" pitchFamily="18" charset="0"/>
              </a:rPr>
              <a:t> </a:t>
            </a:r>
            <a:r>
              <a:rPr lang="es-VE" sz="3600" dirty="0" err="1">
                <a:solidFill>
                  <a:srgbClr val="0070C0"/>
                </a:solidFill>
                <a:latin typeface="Times New Roman" pitchFamily="18" charset="0"/>
                <a:cs typeface="Times New Roman" pitchFamily="18" charset="0"/>
              </a:rPr>
              <a:t>viết</a:t>
            </a:r>
            <a:r>
              <a:rPr lang="es-VE" sz="3600" dirty="0">
                <a:solidFill>
                  <a:srgbClr val="0070C0"/>
                </a:solidFill>
                <a:latin typeface="Times New Roman" pitchFamily="18" charset="0"/>
                <a:cs typeface="Times New Roman" pitchFamily="18" charset="0"/>
              </a:rPr>
              <a:t> </a:t>
            </a:r>
            <a:r>
              <a:rPr lang="es-VE" sz="3600" dirty="0" err="1">
                <a:solidFill>
                  <a:srgbClr val="0070C0"/>
                </a:solidFill>
                <a:latin typeface="Times New Roman" pitchFamily="18" charset="0"/>
                <a:cs typeface="Times New Roman" pitchFamily="18" charset="0"/>
              </a:rPr>
              <a:t>hoa</a:t>
            </a:r>
            <a:r>
              <a:rPr lang="es-VE" sz="3600" dirty="0">
                <a:solidFill>
                  <a:srgbClr val="0070C0"/>
                </a:solidFill>
                <a:latin typeface="Times New Roman" pitchFamily="18" charset="0"/>
                <a:cs typeface="Times New Roman" pitchFamily="18" charset="0"/>
              </a:rPr>
              <a:t> </a:t>
            </a:r>
            <a:r>
              <a:rPr lang="es-VE" sz="3600" dirty="0" err="1">
                <a:solidFill>
                  <a:srgbClr val="0070C0"/>
                </a:solidFill>
                <a:latin typeface="Times New Roman" pitchFamily="18" charset="0"/>
                <a:cs typeface="Times New Roman" pitchFamily="18" charset="0"/>
              </a:rPr>
              <a:t>để</a:t>
            </a:r>
            <a:r>
              <a:rPr lang="es-VE" sz="3600" dirty="0">
                <a:solidFill>
                  <a:srgbClr val="0070C0"/>
                </a:solidFill>
                <a:latin typeface="Times New Roman" pitchFamily="18" charset="0"/>
                <a:cs typeface="Times New Roman" pitchFamily="18" charset="0"/>
              </a:rPr>
              <a:t> </a:t>
            </a:r>
            <a:r>
              <a:rPr lang="es-VE" sz="3600" dirty="0" err="1">
                <a:solidFill>
                  <a:srgbClr val="0070C0"/>
                </a:solidFill>
                <a:latin typeface="Times New Roman" pitchFamily="18" charset="0"/>
                <a:cs typeface="Times New Roman" pitchFamily="18" charset="0"/>
              </a:rPr>
              <a:t>thể</a:t>
            </a:r>
            <a:r>
              <a:rPr lang="es-VE" sz="3600" dirty="0">
                <a:solidFill>
                  <a:srgbClr val="0070C0"/>
                </a:solidFill>
                <a:latin typeface="Times New Roman" pitchFamily="18" charset="0"/>
                <a:cs typeface="Times New Roman" pitchFamily="18" charset="0"/>
              </a:rPr>
              <a:t> </a:t>
            </a:r>
            <a:r>
              <a:rPr lang="es-VE" sz="3600" dirty="0" err="1">
                <a:solidFill>
                  <a:srgbClr val="0070C0"/>
                </a:solidFill>
                <a:latin typeface="Times New Roman" pitchFamily="18" charset="0"/>
                <a:cs typeface="Times New Roman" pitchFamily="18" charset="0"/>
              </a:rPr>
              <a:t>hiện</a:t>
            </a:r>
            <a:r>
              <a:rPr lang="es-VE" sz="3600" dirty="0">
                <a:solidFill>
                  <a:srgbClr val="0070C0"/>
                </a:solidFill>
                <a:latin typeface="Times New Roman" pitchFamily="18" charset="0"/>
                <a:cs typeface="Times New Roman" pitchFamily="18" charset="0"/>
              </a:rPr>
              <a:t> </a:t>
            </a:r>
            <a:r>
              <a:rPr lang="es-VE" sz="3600" dirty="0" err="1">
                <a:solidFill>
                  <a:srgbClr val="0070C0"/>
                </a:solidFill>
                <a:latin typeface="Times New Roman" pitchFamily="18" charset="0"/>
                <a:cs typeface="Times New Roman" pitchFamily="18" charset="0"/>
              </a:rPr>
              <a:t>sự</a:t>
            </a:r>
            <a:r>
              <a:rPr lang="es-VE" sz="3600" dirty="0">
                <a:solidFill>
                  <a:srgbClr val="0070C0"/>
                </a:solidFill>
                <a:latin typeface="Times New Roman" pitchFamily="18" charset="0"/>
                <a:cs typeface="Times New Roman" pitchFamily="18" charset="0"/>
              </a:rPr>
              <a:t> </a:t>
            </a:r>
            <a:r>
              <a:rPr lang="es-VE" sz="3600" dirty="0" err="1">
                <a:solidFill>
                  <a:srgbClr val="0070C0"/>
                </a:solidFill>
                <a:latin typeface="Times New Roman" pitchFamily="18" charset="0"/>
                <a:cs typeface="Times New Roman" pitchFamily="18" charset="0"/>
              </a:rPr>
              <a:t>tôn</a:t>
            </a:r>
            <a:r>
              <a:rPr lang="es-VE" sz="3600" dirty="0">
                <a:solidFill>
                  <a:srgbClr val="0070C0"/>
                </a:solidFill>
                <a:latin typeface="Times New Roman" pitchFamily="18" charset="0"/>
                <a:cs typeface="Times New Roman" pitchFamily="18" charset="0"/>
              </a:rPr>
              <a:t> </a:t>
            </a:r>
            <a:r>
              <a:rPr lang="es-VE" sz="3600" dirty="0" err="1">
                <a:solidFill>
                  <a:srgbClr val="0070C0"/>
                </a:solidFill>
                <a:latin typeface="Times New Roman" pitchFamily="18" charset="0"/>
                <a:cs typeface="Times New Roman" pitchFamily="18" charset="0"/>
              </a:rPr>
              <a:t>trọng</a:t>
            </a:r>
            <a:r>
              <a:rPr lang="es-VE" sz="3600" dirty="0">
                <a:solidFill>
                  <a:srgbClr val="0070C0"/>
                </a:solidFill>
                <a:latin typeface="Times New Roman" pitchFamily="18" charset="0"/>
                <a:cs typeface="Times New Roman" pitchFamily="18" charset="0"/>
              </a:rPr>
              <a:t> </a:t>
            </a:r>
            <a:r>
              <a:rPr lang="es-VE" sz="3600" dirty="0" err="1">
                <a:solidFill>
                  <a:srgbClr val="0070C0"/>
                </a:solidFill>
                <a:latin typeface="Times New Roman" pitchFamily="18" charset="0"/>
                <a:cs typeface="Times New Roman" pitchFamily="18" charset="0"/>
              </a:rPr>
              <a:t>đặc</a:t>
            </a:r>
            <a:r>
              <a:rPr lang="es-VE" sz="3600" dirty="0">
                <a:solidFill>
                  <a:srgbClr val="0070C0"/>
                </a:solidFill>
                <a:latin typeface="Times New Roman" pitchFamily="18" charset="0"/>
                <a:cs typeface="Times New Roman" pitchFamily="18" charset="0"/>
              </a:rPr>
              <a:t> </a:t>
            </a:r>
            <a:r>
              <a:rPr lang="es-VE" sz="3600" dirty="0" err="1">
                <a:solidFill>
                  <a:srgbClr val="0070C0"/>
                </a:solidFill>
                <a:latin typeface="Times New Roman" pitchFamily="18" charset="0"/>
                <a:cs typeface="Times New Roman" pitchFamily="18" charset="0"/>
              </a:rPr>
              <a:t>biệt</a:t>
            </a:r>
            <a:r>
              <a:rPr lang="es-VE" sz="3600" dirty="0">
                <a:solidFill>
                  <a:srgbClr val="0070C0"/>
                </a:solidFill>
                <a:latin typeface="Times New Roman" pitchFamily="18" charset="0"/>
                <a:cs typeface="Times New Roman" pitchFamily="18" charset="0"/>
              </a:rPr>
              <a:t> </a:t>
            </a:r>
            <a:r>
              <a:rPr lang="es-VE" sz="3600" dirty="0" err="1">
                <a:solidFill>
                  <a:srgbClr val="0070C0"/>
                </a:solidFill>
                <a:latin typeface="Times New Roman" pitchFamily="18" charset="0"/>
                <a:cs typeface="Times New Roman" pitchFamily="18" charset="0"/>
              </a:rPr>
              <a:t>trong</a:t>
            </a:r>
            <a:r>
              <a:rPr lang="es-VE" sz="3600" dirty="0">
                <a:solidFill>
                  <a:srgbClr val="0070C0"/>
                </a:solidFill>
                <a:latin typeface="Times New Roman" pitchFamily="18" charset="0"/>
                <a:cs typeface="Times New Roman" pitchFamily="18" charset="0"/>
              </a:rPr>
              <a:t> </a:t>
            </a:r>
            <a:r>
              <a:rPr lang="es-VE" sz="3600" dirty="0" err="1">
                <a:solidFill>
                  <a:srgbClr val="0070C0"/>
                </a:solidFill>
                <a:latin typeface="Times New Roman" pitchFamily="18" charset="0"/>
                <a:cs typeface="Times New Roman" pitchFamily="18" charset="0"/>
              </a:rPr>
              <a:t>các</a:t>
            </a:r>
            <a:r>
              <a:rPr lang="es-VE" sz="3600" dirty="0">
                <a:solidFill>
                  <a:srgbClr val="0070C0"/>
                </a:solidFill>
                <a:latin typeface="Times New Roman" pitchFamily="18" charset="0"/>
                <a:cs typeface="Times New Roman" pitchFamily="18" charset="0"/>
              </a:rPr>
              <a:t> </a:t>
            </a:r>
            <a:r>
              <a:rPr lang="es-VE" sz="3600" dirty="0" err="1">
                <a:solidFill>
                  <a:srgbClr val="0070C0"/>
                </a:solidFill>
                <a:latin typeface="Times New Roman" pitchFamily="18" charset="0"/>
                <a:cs typeface="Times New Roman" pitchFamily="18" charset="0"/>
              </a:rPr>
              <a:t>câu</a:t>
            </a:r>
            <a:r>
              <a:rPr lang="es-VE" sz="3600" dirty="0">
                <a:solidFill>
                  <a:srgbClr val="0070C0"/>
                </a:solidFill>
                <a:latin typeface="Times New Roman" pitchFamily="18" charset="0"/>
                <a:cs typeface="Times New Roman" pitchFamily="18" charset="0"/>
              </a:rPr>
              <a:t> </a:t>
            </a:r>
            <a:r>
              <a:rPr lang="es-VE" sz="3600" dirty="0" err="1">
                <a:solidFill>
                  <a:srgbClr val="0070C0"/>
                </a:solidFill>
                <a:latin typeface="Times New Roman" pitchFamily="18" charset="0"/>
                <a:cs typeface="Times New Roman" pitchFamily="18" charset="0"/>
              </a:rPr>
              <a:t>sau</a:t>
            </a:r>
            <a:r>
              <a:rPr lang="es-VE" sz="3600" dirty="0">
                <a:solidFill>
                  <a:srgbClr val="0070C0"/>
                </a:solidFill>
                <a:latin typeface="Times New Roman" pitchFamily="18" charset="0"/>
                <a:cs typeface="Times New Roman" pitchFamily="18" charset="0"/>
              </a:rPr>
              <a:t> : </a:t>
            </a:r>
            <a:endParaRPr lang="en-US" sz="3600" dirty="0">
              <a:solidFill>
                <a:srgbClr val="0070C0"/>
              </a:solidFill>
              <a:latin typeface="Times New Roman" pitchFamily="18" charset="0"/>
              <a:cs typeface="Times New Roman" pitchFamily="18" charset="0"/>
            </a:endParaRPr>
          </a:p>
        </p:txBody>
      </p:sp>
      <p:sp>
        <p:nvSpPr>
          <p:cNvPr id="23" name="Text Box 6"/>
          <p:cNvSpPr txBox="1">
            <a:spLocks noChangeArrowheads="1"/>
          </p:cNvSpPr>
          <p:nvPr/>
        </p:nvSpPr>
        <p:spPr bwMode="auto">
          <a:xfrm>
            <a:off x="854084" y="1637297"/>
            <a:ext cx="10784921" cy="5139869"/>
          </a:xfrm>
          <a:prstGeom prst="rect">
            <a:avLst/>
          </a:prstGeom>
          <a:noFill/>
          <a:ln w="9525">
            <a:noFill/>
            <a:miter lim="800000"/>
            <a:headEnd/>
            <a:tailEnd/>
          </a:ln>
        </p:spPr>
        <p:txBody>
          <a:bodyPr wrap="square">
            <a:spAutoFit/>
          </a:bodyPr>
          <a:lstStyle/>
          <a:p>
            <a:pPr algn="just">
              <a:spcBef>
                <a:spcPts val="0"/>
              </a:spcBef>
            </a:pPr>
            <a:r>
              <a:rPr lang="en-US" sz="2800" dirty="0">
                <a:solidFill>
                  <a:srgbClr val="000000"/>
                </a:solidFill>
                <a:latin typeface="Times New Roman" pitchFamily="18" charset="0"/>
                <a:cs typeface="Times New Roman" pitchFamily="18" charset="0"/>
              </a:rPr>
              <a:t>a, </a:t>
            </a:r>
            <a:r>
              <a:rPr lang="en-US" sz="2800" dirty="0" err="1">
                <a:solidFill>
                  <a:srgbClr val="000000"/>
                </a:solidFill>
                <a:latin typeface="Times New Roman" pitchFamily="18" charset="0"/>
                <a:cs typeface="Times New Roman" pitchFamily="18" charset="0"/>
              </a:rPr>
              <a:t>Người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là</a:t>
            </a:r>
            <a:r>
              <a:rPr lang="en-US" sz="2800" dirty="0">
                <a:solidFill>
                  <a:srgbClr val="000000"/>
                </a:solidFill>
                <a:latin typeface="Times New Roman" pitchFamily="18" charset="0"/>
                <a:cs typeface="Times New Roman" pitchFamily="18" charset="0"/>
              </a:rPr>
              <a:t> </a:t>
            </a:r>
            <a:r>
              <a:rPr lang="en-US" sz="2800" b="1" u="sng" dirty="0">
                <a:solidFill>
                  <a:srgbClr val="FF0000"/>
                </a:solidFill>
                <a:latin typeface="Times New Roman" pitchFamily="18" charset="0"/>
                <a:cs typeface="Times New Roman" pitchFamily="18" charset="0"/>
              </a:rPr>
              <a:t>Cha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là</a:t>
            </a:r>
            <a:r>
              <a:rPr lang="en-US" sz="2800" dirty="0">
                <a:solidFill>
                  <a:srgbClr val="000000"/>
                </a:solidFill>
                <a:latin typeface="Times New Roman" pitchFamily="18" charset="0"/>
                <a:cs typeface="Times New Roman" pitchFamily="18" charset="0"/>
              </a:rPr>
              <a:t> </a:t>
            </a:r>
            <a:r>
              <a:rPr lang="en-US" sz="2800" b="1" u="sng" dirty="0" err="1">
                <a:solidFill>
                  <a:srgbClr val="FF0000"/>
                </a:solidFill>
                <a:latin typeface="Times New Roman" pitchFamily="18" charset="0"/>
                <a:cs typeface="Times New Roman" pitchFamily="18" charset="0"/>
              </a:rPr>
              <a:t>Bác</a:t>
            </a:r>
            <a:r>
              <a:rPr lang="en-US" sz="2800" b="1" u="sng" dirty="0">
                <a:solidFill>
                  <a:srgbClr val="FF0000"/>
                </a:solidFill>
                <a:latin typeface="Times New Roman" pitchFamily="18" charset="0"/>
                <a:cs typeface="Times New Roman" pitchFamily="18" charset="0"/>
              </a:rPr>
              <a: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là</a:t>
            </a:r>
            <a:r>
              <a:rPr lang="en-US" sz="2800" dirty="0">
                <a:solidFill>
                  <a:srgbClr val="000000"/>
                </a:solidFill>
                <a:latin typeface="Times New Roman" pitchFamily="18" charset="0"/>
                <a:cs typeface="Times New Roman" pitchFamily="18" charset="0"/>
              </a:rPr>
              <a:t> </a:t>
            </a:r>
            <a:r>
              <a:rPr lang="en-US" sz="2800" b="1" u="sng" dirty="0" err="1">
                <a:solidFill>
                  <a:srgbClr val="FF0000"/>
                </a:solidFill>
                <a:latin typeface="Times New Roman" pitchFamily="18" charset="0"/>
                <a:cs typeface="Times New Roman" pitchFamily="18" charset="0"/>
              </a:rPr>
              <a:t>Anh</a:t>
            </a:r>
            <a:endParaRPr lang="en-US" sz="2800" b="1" u="sng" dirty="0">
              <a:solidFill>
                <a:srgbClr val="FF0000"/>
              </a:solidFill>
              <a:latin typeface="Times New Roman" pitchFamily="18" charset="0"/>
              <a:cs typeface="Times New Roman" pitchFamily="18" charset="0"/>
            </a:endParaRPr>
          </a:p>
          <a:p>
            <a:pPr algn="just">
              <a:spcBef>
                <a:spcPts val="0"/>
              </a:spcBef>
            </a:pPr>
            <a:r>
              <a:rPr lang="en-US" sz="2800" dirty="0" err="1">
                <a:solidFill>
                  <a:srgbClr val="000000"/>
                </a:solidFill>
                <a:latin typeface="Times New Roman" pitchFamily="18" charset="0"/>
                <a:cs typeface="Times New Roman" pitchFamily="18" charset="0"/>
              </a:rPr>
              <a:t>Quả</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tim</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lớn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lọc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trăm</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dòng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máu</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nhỏ</a:t>
            </a:r>
            <a:r>
              <a:rPr lang="en-US" sz="2800" dirty="0">
                <a:solidFill>
                  <a:srgbClr val="000000"/>
                </a:solidFill>
                <a:latin typeface="Times New Roman" pitchFamily="18" charset="0"/>
                <a:cs typeface="Times New Roman" pitchFamily="18" charset="0"/>
              </a:rPr>
              <a:t>.  </a:t>
            </a:r>
            <a:endParaRPr lang="en-US" sz="2000" dirty="0">
              <a:solidFill>
                <a:srgbClr val="000000"/>
              </a:solidFill>
              <a:latin typeface="Times New Roman" pitchFamily="18" charset="0"/>
              <a:cs typeface="Times New Roman" pitchFamily="18" charset="0"/>
            </a:endParaRPr>
          </a:p>
          <a:p>
            <a:pPr algn="just">
              <a:spcBef>
                <a:spcPts val="0"/>
              </a:spcBef>
            </a:pPr>
            <a:r>
              <a:rPr lang="en-US" sz="2000" dirty="0">
                <a:solidFill>
                  <a:srgbClr val="000000"/>
                </a:solidFill>
                <a:latin typeface="Times New Roman" pitchFamily="18" charset="0"/>
                <a:cs typeface="Times New Roman" pitchFamily="18" charset="0"/>
              </a:rPr>
              <a:t>                                                                       TỐ HỮU </a:t>
            </a:r>
          </a:p>
          <a:p>
            <a:pPr algn="just">
              <a:spcBef>
                <a:spcPts val="0"/>
              </a:spcBef>
            </a:pPr>
            <a:r>
              <a:rPr lang="en-US" sz="2800" dirty="0">
                <a:solidFill>
                  <a:srgbClr val="000000"/>
                </a:solidFill>
                <a:latin typeface="Times New Roman" pitchFamily="18" charset="0"/>
                <a:cs typeface="Times New Roman" pitchFamily="18" charset="0"/>
              </a:rPr>
              <a:t>b, </a:t>
            </a:r>
            <a:r>
              <a:rPr lang="en-US" sz="2800" dirty="0" err="1">
                <a:solidFill>
                  <a:srgbClr val="000000"/>
                </a:solidFill>
                <a:latin typeface="Times New Roman" pitchFamily="18" charset="0"/>
                <a:cs typeface="Times New Roman" pitchFamily="18" charset="0"/>
              </a:rPr>
              <a:t>Đất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là</a:t>
            </a:r>
            <a:r>
              <a:rPr lang="en-US" sz="2800" dirty="0">
                <a:solidFill>
                  <a:srgbClr val="000000"/>
                </a:solidFill>
                <a:latin typeface="Times New Roman" pitchFamily="18" charset="0"/>
                <a:cs typeface="Times New Roman" pitchFamily="18" charset="0"/>
              </a:rPr>
              <a:t> </a:t>
            </a:r>
            <a:r>
              <a:rPr lang="en-US" sz="2800" b="1" u="sng" dirty="0" err="1">
                <a:solidFill>
                  <a:srgbClr val="FF0000"/>
                </a:solidFill>
                <a:latin typeface="Times New Roman" pitchFamily="18" charset="0"/>
                <a:cs typeface="Times New Roman" pitchFamily="18" charset="0"/>
              </a:rPr>
              <a:t>Mẹ</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Điều</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gì</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xảy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ra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với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đất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đai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tức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xảy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ra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với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những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đứa</a:t>
            </a:r>
            <a:r>
              <a:rPr lang="en-US" sz="2800" dirty="0">
                <a:solidFill>
                  <a:srgbClr val="000000"/>
                </a:solidFill>
                <a:latin typeface="Times New Roman" pitchFamily="18" charset="0"/>
                <a:cs typeface="Times New Roman" pitchFamily="18" charset="0"/>
              </a:rPr>
              <a:t> con </a:t>
            </a:r>
            <a:r>
              <a:rPr lang="en-US" sz="2800" dirty="0" err="1">
                <a:solidFill>
                  <a:srgbClr val="000000"/>
                </a:solidFill>
                <a:latin typeface="Times New Roman" pitchFamily="18" charset="0"/>
                <a:cs typeface="Times New Roman" pitchFamily="18" charset="0"/>
              </a:rPr>
              <a:t>của</a:t>
            </a:r>
            <a:r>
              <a:rPr lang="en-US" sz="2800" dirty="0">
                <a:solidFill>
                  <a:srgbClr val="000000"/>
                </a:solidFill>
                <a:latin typeface="Times New Roman" pitchFamily="18" charset="0"/>
                <a:cs typeface="Times New Roman" pitchFamily="18" charset="0"/>
              </a:rPr>
              <a:t> </a:t>
            </a:r>
            <a:r>
              <a:rPr lang="en-US" sz="2800" b="1" u="sng" dirty="0" err="1">
                <a:solidFill>
                  <a:srgbClr val="FF0000"/>
                </a:solidFill>
                <a:latin typeface="Times New Roman" pitchFamily="18" charset="0"/>
                <a:cs typeface="Times New Roman" pitchFamily="18" charset="0"/>
              </a:rPr>
              <a:t>Đất</a:t>
            </a:r>
            <a:r>
              <a:rPr lang="en-US" sz="2800" dirty="0">
                <a:solidFill>
                  <a:srgbClr val="000000"/>
                </a:solidFill>
                <a:latin typeface="Times New Roman" pitchFamily="18" charset="0"/>
                <a:cs typeface="Times New Roman" pitchFamily="18" charset="0"/>
              </a:rPr>
              <a:t>.</a:t>
            </a:r>
          </a:p>
          <a:p>
            <a:pPr algn="just">
              <a:spcBef>
                <a:spcPts val="0"/>
              </a:spcBef>
            </a:pPr>
            <a:r>
              <a:rPr lang="en-US" sz="2800" dirty="0">
                <a:solidFill>
                  <a:srgbClr val="000000"/>
                </a:solidFill>
                <a:latin typeface="Times New Roman" pitchFamily="18" charset="0"/>
                <a:cs typeface="Times New Roman" pitchFamily="18" charset="0"/>
              </a:rPr>
              <a:t>                                          </a:t>
            </a:r>
            <a:r>
              <a:rPr lang="en-US" sz="2400" b="1" dirty="0">
                <a:solidFill>
                  <a:srgbClr val="000000"/>
                </a:solidFill>
                <a:latin typeface="Times New Roman" pitchFamily="18" charset="0"/>
                <a:cs typeface="Times New Roman" pitchFamily="18" charset="0"/>
              </a:rPr>
              <a:t>Theo </a:t>
            </a:r>
            <a:r>
              <a:rPr lang="en-US" sz="2400" b="1" dirty="0" err="1">
                <a:solidFill>
                  <a:srgbClr val="000000"/>
                </a:solidFill>
                <a:latin typeface="Times New Roman" pitchFamily="18" charset="0"/>
                <a:cs typeface="Times New Roman" pitchFamily="18" charset="0"/>
              </a:rPr>
              <a:t>Sách</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Ngữ</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văn</a:t>
            </a:r>
            <a:r>
              <a:rPr lang="en-US" sz="2400" b="1" dirty="0">
                <a:solidFill>
                  <a:srgbClr val="000000"/>
                </a:solidFill>
                <a:latin typeface="Times New Roman" pitchFamily="18" charset="0"/>
                <a:cs typeface="Times New Roman" pitchFamily="18" charset="0"/>
              </a:rPr>
              <a:t> 6 (2002)</a:t>
            </a:r>
          </a:p>
          <a:p>
            <a:pPr algn="just">
              <a:spcBef>
                <a:spcPts val="0"/>
              </a:spcBef>
            </a:pPr>
            <a:r>
              <a:rPr lang="en-US" sz="2800" dirty="0">
                <a:solidFill>
                  <a:srgbClr val="000000"/>
                </a:solidFill>
                <a:latin typeface="Times New Roman" pitchFamily="18" charset="0"/>
                <a:cs typeface="Times New Roman" pitchFamily="18" charset="0"/>
              </a:rPr>
              <a:t>C, </a:t>
            </a:r>
            <a:r>
              <a:rPr lang="en-US" sz="2800" dirty="0" err="1">
                <a:solidFill>
                  <a:srgbClr val="000000"/>
                </a:solidFill>
                <a:latin typeface="Times New Roman" pitchFamily="18" charset="0"/>
                <a:cs typeface="Times New Roman" pitchFamily="18" charset="0"/>
              </a:rPr>
              <a:t>Tôi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ngước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lên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bắt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gặp</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ánh</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mắt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hiền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từ</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đầy</a:t>
            </a:r>
            <a:r>
              <a:rPr lang="en-US" sz="2800" dirty="0">
                <a:solidFill>
                  <a:srgbClr val="000000"/>
                </a:solidFill>
                <a:latin typeface="Times New Roman" pitchFamily="18" charset="0"/>
                <a:cs typeface="Times New Roman" pitchFamily="18" charset="0"/>
              </a:rPr>
              <a:t> tin </a:t>
            </a:r>
            <a:r>
              <a:rPr lang="en-US" sz="2800" dirty="0" err="1">
                <a:solidFill>
                  <a:srgbClr val="000000"/>
                </a:solidFill>
                <a:latin typeface="Times New Roman" pitchFamily="18" charset="0"/>
                <a:cs typeface="Times New Roman" pitchFamily="18" charset="0"/>
              </a:rPr>
              <a:t>cậy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của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thầy</a:t>
            </a:r>
            <a:r>
              <a:rPr lang="en-US" sz="2800" dirty="0">
                <a:solidFill>
                  <a:srgbClr val="000000"/>
                </a:solidFill>
                <a:latin typeface="Times New Roman" pitchFamily="18" charset="0"/>
                <a:cs typeface="Times New Roman" pitchFamily="18" charset="0"/>
              </a:rPr>
              <a:t> </a:t>
            </a:r>
            <a:r>
              <a:rPr lang="en-US" sz="2800" b="1" u="sng" dirty="0" err="1">
                <a:solidFill>
                  <a:srgbClr val="FF0000"/>
                </a:solidFill>
                <a:latin typeface="Times New Roman" pitchFamily="18" charset="0"/>
                <a:cs typeface="Times New Roman" pitchFamily="18" charset="0"/>
              </a:rPr>
              <a:t>Hiệu</a:t>
            </a:r>
            <a:r>
              <a:rPr lang="en-US" sz="2800" b="1" u="sng" dirty="0">
                <a:solidFill>
                  <a:srgbClr val="FF0000"/>
                </a:solidFill>
                <a:latin typeface="Times New Roman" pitchFamily="18" charset="0"/>
                <a:cs typeface="Times New Roman" pitchFamily="18" charset="0"/>
              </a:rPr>
              <a:t> </a:t>
            </a:r>
            <a:r>
              <a:rPr lang="en-US" sz="2800" b="1" u="sng" dirty="0" err="1">
                <a:solidFill>
                  <a:srgbClr val="FF0000"/>
                </a:solidFill>
                <a:latin typeface="Times New Roman" pitchFamily="18" charset="0"/>
                <a:cs typeface="Times New Roman" pitchFamily="18" charset="0"/>
              </a:rPr>
              <a:t>trưởng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Cảm</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động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quá</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tôi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chỉ</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biết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nói</a:t>
            </a:r>
            <a:r>
              <a:rPr lang="en-US" sz="2800" dirty="0">
                <a:solidFill>
                  <a:srgbClr val="000000"/>
                </a:solidFill>
                <a:latin typeface="Times New Roman" pitchFamily="18" charset="0"/>
                <a:cs typeface="Times New Roman" pitchFamily="18" charset="0"/>
              </a:rPr>
              <a:t> :</a:t>
            </a:r>
          </a:p>
          <a:p>
            <a:pPr algn="just">
              <a:spcBef>
                <a:spcPts val="0"/>
              </a:spcBef>
            </a:pP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Thưa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thầy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em</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xin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thay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mặt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đội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tuyển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cảm</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ơn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thầy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Chúng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em</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xin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ghi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nhớ</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lời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thầy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dặn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để</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đạt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kết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quả</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tốt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nhất</a:t>
            </a:r>
            <a:r>
              <a:rPr lang="en-US" sz="2800" dirty="0">
                <a:solidFill>
                  <a:srgbClr val="000000"/>
                </a:solidFill>
                <a:latin typeface="Times New Roman" pitchFamily="18" charset="0"/>
                <a:cs typeface="Times New Roman" pitchFamily="18" charset="0"/>
              </a:rPr>
              <a:t> ạ. </a:t>
            </a:r>
          </a:p>
          <a:p>
            <a:pPr algn="just">
              <a:spcBef>
                <a:spcPts val="0"/>
              </a:spcBef>
            </a:pPr>
            <a:r>
              <a:rPr lang="en-US" sz="2800" dirty="0">
                <a:solidFill>
                  <a:srgbClr val="000000"/>
                </a:solidFill>
                <a:latin typeface="Times New Roman" pitchFamily="18" charset="0"/>
                <a:cs typeface="Times New Roman" pitchFamily="18" charset="0"/>
              </a:rPr>
              <a:t>                                                            </a:t>
            </a:r>
            <a:r>
              <a:rPr lang="en-US" sz="2000" b="1" dirty="0">
                <a:solidFill>
                  <a:srgbClr val="000000"/>
                </a:solidFill>
                <a:latin typeface="Times New Roman" pitchFamily="18" charset="0"/>
                <a:cs typeface="Times New Roman" pitchFamily="18" charset="0"/>
              </a:rPr>
              <a:t>DUY THÁI</a:t>
            </a:r>
          </a:p>
          <a:p>
            <a:pPr algn="just">
              <a:spcBef>
                <a:spcPts val="0"/>
              </a:spcBef>
            </a:pPr>
            <a:endParaRPr lang="en-US" sz="28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473083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80">
                                          <p:stCondLst>
                                            <p:cond delay="0"/>
                                          </p:stCondLst>
                                        </p:cTn>
                                        <p:tgtEl>
                                          <p:spTgt spid="17"/>
                                        </p:tgtEl>
                                      </p:cBhvr>
                                    </p:animEffect>
                                    <p:anim calcmode="lin" valueType="num">
                                      <p:cBhvr>
                                        <p:cTn id="1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8" dur="26">
                                          <p:stCondLst>
                                            <p:cond delay="650"/>
                                          </p:stCondLst>
                                        </p:cTn>
                                        <p:tgtEl>
                                          <p:spTgt spid="17"/>
                                        </p:tgtEl>
                                      </p:cBhvr>
                                      <p:to x="100000" y="60000"/>
                                    </p:animScale>
                                    <p:animScale>
                                      <p:cBhvr>
                                        <p:cTn id="19" dur="166" decel="50000">
                                          <p:stCondLst>
                                            <p:cond delay="676"/>
                                          </p:stCondLst>
                                        </p:cTn>
                                        <p:tgtEl>
                                          <p:spTgt spid="17"/>
                                        </p:tgtEl>
                                      </p:cBhvr>
                                      <p:to x="100000" y="100000"/>
                                    </p:animScale>
                                    <p:animScale>
                                      <p:cBhvr>
                                        <p:cTn id="20" dur="26">
                                          <p:stCondLst>
                                            <p:cond delay="1312"/>
                                          </p:stCondLst>
                                        </p:cTn>
                                        <p:tgtEl>
                                          <p:spTgt spid="17"/>
                                        </p:tgtEl>
                                      </p:cBhvr>
                                      <p:to x="100000" y="80000"/>
                                    </p:animScale>
                                    <p:animScale>
                                      <p:cBhvr>
                                        <p:cTn id="21" dur="166" decel="50000">
                                          <p:stCondLst>
                                            <p:cond delay="1338"/>
                                          </p:stCondLst>
                                        </p:cTn>
                                        <p:tgtEl>
                                          <p:spTgt spid="17"/>
                                        </p:tgtEl>
                                      </p:cBhvr>
                                      <p:to x="100000" y="100000"/>
                                    </p:animScale>
                                    <p:animScale>
                                      <p:cBhvr>
                                        <p:cTn id="22" dur="26">
                                          <p:stCondLst>
                                            <p:cond delay="1642"/>
                                          </p:stCondLst>
                                        </p:cTn>
                                        <p:tgtEl>
                                          <p:spTgt spid="17"/>
                                        </p:tgtEl>
                                      </p:cBhvr>
                                      <p:to x="100000" y="90000"/>
                                    </p:animScale>
                                    <p:animScale>
                                      <p:cBhvr>
                                        <p:cTn id="23" dur="166" decel="50000">
                                          <p:stCondLst>
                                            <p:cond delay="1668"/>
                                          </p:stCondLst>
                                        </p:cTn>
                                        <p:tgtEl>
                                          <p:spTgt spid="17"/>
                                        </p:tgtEl>
                                      </p:cBhvr>
                                      <p:to x="100000" y="100000"/>
                                    </p:animScale>
                                    <p:animScale>
                                      <p:cBhvr>
                                        <p:cTn id="24" dur="26">
                                          <p:stCondLst>
                                            <p:cond delay="1808"/>
                                          </p:stCondLst>
                                        </p:cTn>
                                        <p:tgtEl>
                                          <p:spTgt spid="17"/>
                                        </p:tgtEl>
                                      </p:cBhvr>
                                      <p:to x="100000" y="95000"/>
                                    </p:animScale>
                                    <p:animScale>
                                      <p:cBhvr>
                                        <p:cTn id="25" dur="166" decel="50000">
                                          <p:stCondLst>
                                            <p:cond delay="1834"/>
                                          </p:stCondLst>
                                        </p:cTn>
                                        <p:tgtEl>
                                          <p:spTgt spid="1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80">
                                          <p:stCondLst>
                                            <p:cond delay="0"/>
                                          </p:stCondLst>
                                        </p:cTn>
                                        <p:tgtEl>
                                          <p:spTgt spid="23"/>
                                        </p:tgtEl>
                                      </p:cBhvr>
                                    </p:animEffect>
                                    <p:anim calcmode="lin" valueType="num">
                                      <p:cBhvr>
                                        <p:cTn id="31"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36" dur="26">
                                          <p:stCondLst>
                                            <p:cond delay="650"/>
                                          </p:stCondLst>
                                        </p:cTn>
                                        <p:tgtEl>
                                          <p:spTgt spid="23"/>
                                        </p:tgtEl>
                                      </p:cBhvr>
                                      <p:to x="100000" y="60000"/>
                                    </p:animScale>
                                    <p:animScale>
                                      <p:cBhvr>
                                        <p:cTn id="37" dur="166" decel="50000">
                                          <p:stCondLst>
                                            <p:cond delay="676"/>
                                          </p:stCondLst>
                                        </p:cTn>
                                        <p:tgtEl>
                                          <p:spTgt spid="23"/>
                                        </p:tgtEl>
                                      </p:cBhvr>
                                      <p:to x="100000" y="100000"/>
                                    </p:animScale>
                                    <p:animScale>
                                      <p:cBhvr>
                                        <p:cTn id="38" dur="26">
                                          <p:stCondLst>
                                            <p:cond delay="1312"/>
                                          </p:stCondLst>
                                        </p:cTn>
                                        <p:tgtEl>
                                          <p:spTgt spid="23"/>
                                        </p:tgtEl>
                                      </p:cBhvr>
                                      <p:to x="100000" y="80000"/>
                                    </p:animScale>
                                    <p:animScale>
                                      <p:cBhvr>
                                        <p:cTn id="39" dur="166" decel="50000">
                                          <p:stCondLst>
                                            <p:cond delay="1338"/>
                                          </p:stCondLst>
                                        </p:cTn>
                                        <p:tgtEl>
                                          <p:spTgt spid="23"/>
                                        </p:tgtEl>
                                      </p:cBhvr>
                                      <p:to x="100000" y="100000"/>
                                    </p:animScale>
                                    <p:animScale>
                                      <p:cBhvr>
                                        <p:cTn id="40" dur="26">
                                          <p:stCondLst>
                                            <p:cond delay="1642"/>
                                          </p:stCondLst>
                                        </p:cTn>
                                        <p:tgtEl>
                                          <p:spTgt spid="23"/>
                                        </p:tgtEl>
                                      </p:cBhvr>
                                      <p:to x="100000" y="90000"/>
                                    </p:animScale>
                                    <p:animScale>
                                      <p:cBhvr>
                                        <p:cTn id="41" dur="166" decel="50000">
                                          <p:stCondLst>
                                            <p:cond delay="1668"/>
                                          </p:stCondLst>
                                        </p:cTn>
                                        <p:tgtEl>
                                          <p:spTgt spid="23"/>
                                        </p:tgtEl>
                                      </p:cBhvr>
                                      <p:to x="100000" y="100000"/>
                                    </p:animScale>
                                    <p:animScale>
                                      <p:cBhvr>
                                        <p:cTn id="42" dur="26">
                                          <p:stCondLst>
                                            <p:cond delay="1808"/>
                                          </p:stCondLst>
                                        </p:cTn>
                                        <p:tgtEl>
                                          <p:spTgt spid="23"/>
                                        </p:tgtEl>
                                      </p:cBhvr>
                                      <p:to x="100000" y="95000"/>
                                    </p:animScale>
                                    <p:animScale>
                                      <p:cBhvr>
                                        <p:cTn id="43"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2E041DE-EAC8-4D7B-B758-62042782DF8F}"/>
              </a:ext>
            </a:extLst>
          </p:cNvPr>
          <p:cNvGrpSpPr/>
          <p:nvPr/>
        </p:nvGrpSpPr>
        <p:grpSpPr>
          <a:xfrm>
            <a:off x="-408788" y="0"/>
            <a:ext cx="12600788" cy="7370805"/>
            <a:chOff x="-408788" y="0"/>
            <a:chExt cx="12600788" cy="7370805"/>
          </a:xfrm>
        </p:grpSpPr>
        <p:pic>
          <p:nvPicPr>
            <p:cNvPr id="19" name="Picture 18" descr="A cartoon landscape with mountains and blue sky&#10;&#10;Description automatically generated">
              <a:extLst>
                <a:ext uri="{FF2B5EF4-FFF2-40B4-BE49-F238E27FC236}">
                  <a16:creationId xmlns:a16="http://schemas.microsoft.com/office/drawing/2014/main" id="{910EAFA5-0144-49E8-832B-F8D14368CBA7}"/>
                </a:ext>
              </a:extLst>
            </p:cNvPr>
            <p:cNvPicPr>
              <a:picLocks noChangeAspect="1"/>
            </p:cNvPicPr>
            <p:nvPr/>
          </p:nvPicPr>
          <p:blipFill rotWithShape="1">
            <a:blip r:embed="rId2">
              <a:extLst>
                <a:ext uri="{28A0092B-C50C-407E-A947-70E740481C1C}">
                  <a14:useLocalDpi xmlns:a14="http://schemas.microsoft.com/office/drawing/2010/main" val="0"/>
                </a:ext>
              </a:extLst>
            </a:blip>
            <a:srcRect b="10811"/>
            <a:stretch/>
          </p:blipFill>
          <p:spPr>
            <a:xfrm>
              <a:off x="0" y="0"/>
              <a:ext cx="12192000" cy="6858000"/>
            </a:xfrm>
            <a:prstGeom prst="rect">
              <a:avLst/>
            </a:prstGeom>
          </p:spPr>
        </p:pic>
        <p:pic>
          <p:nvPicPr>
            <p:cNvPr id="20" name="Picture 19" descr="A green grass field with white flowers&#10;&#10;Description automatically generated">
              <a:extLst>
                <a:ext uri="{FF2B5EF4-FFF2-40B4-BE49-F238E27FC236}">
                  <a16:creationId xmlns:a16="http://schemas.microsoft.com/office/drawing/2014/main" id="{46028992-1FEB-4728-B4A3-5AC432EFD5E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0" y="3756453"/>
              <a:ext cx="12192000" cy="3228985"/>
            </a:xfrm>
            <a:prstGeom prst="rect">
              <a:avLst/>
            </a:prstGeom>
          </p:spPr>
        </p:pic>
        <p:pic>
          <p:nvPicPr>
            <p:cNvPr id="21" name="Picture 20" descr="A group of kids on a rainbow&#10;&#10;Description automatically generated">
              <a:extLst>
                <a:ext uri="{FF2B5EF4-FFF2-40B4-BE49-F238E27FC236}">
                  <a16:creationId xmlns:a16="http://schemas.microsoft.com/office/drawing/2014/main" id="{44654A71-05D6-4918-84ED-93D97B07BD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08788" y="512805"/>
              <a:ext cx="5892084" cy="6858000"/>
            </a:xfrm>
            <a:prstGeom prst="rect">
              <a:avLst/>
            </a:prstGeom>
          </p:spPr>
        </p:pic>
        <p:pic>
          <p:nvPicPr>
            <p:cNvPr id="22" name="Picture 21" descr="A yellow sun with black background&#10;&#10;Description automatically generated">
              <a:extLst>
                <a:ext uri="{FF2B5EF4-FFF2-40B4-BE49-F238E27FC236}">
                  <a16:creationId xmlns:a16="http://schemas.microsoft.com/office/drawing/2014/main" id="{525E329C-A771-40DC-A69B-92CD4874BC8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668857" y="704335"/>
              <a:ext cx="2182801" cy="2075935"/>
            </a:xfrm>
            <a:prstGeom prst="rect">
              <a:avLst/>
            </a:prstGeom>
          </p:spPr>
        </p:pic>
      </p:grpSp>
      <p:sp>
        <p:nvSpPr>
          <p:cNvPr id="7" name="Rectangle: Rounded Corners 6">
            <a:extLst>
              <a:ext uri="{FF2B5EF4-FFF2-40B4-BE49-F238E27FC236}">
                <a16:creationId xmlns:a16="http://schemas.microsoft.com/office/drawing/2014/main" id="{EB760A48-5C6C-40A3-B142-FB7F327281F6}"/>
              </a:ext>
            </a:extLst>
          </p:cNvPr>
          <p:cNvSpPr/>
          <p:nvPr/>
        </p:nvSpPr>
        <p:spPr>
          <a:xfrm>
            <a:off x="303863" y="301637"/>
            <a:ext cx="11374343" cy="6043558"/>
          </a:xfrm>
          <a:prstGeom prst="roundRect">
            <a:avLst/>
          </a:prstGeom>
          <a:solidFill>
            <a:srgbClr val="FFFFFF">
              <a:alpha val="87059"/>
            </a:srgbClr>
          </a:solidFill>
          <a:ln w="762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mj-lt"/>
              </a:rPr>
              <a:t>Trong lịch sử dân tộc Việt Nam, em vô cùng kính trọng và tự hào về CHỦ TỊCH HỒ CHÍ MINH – vị Lãnh tụ vĩ đại của dân tộc ta. BÁC HỒ đã dành trọn cuộc đời mình cho sự nghiệp giải phóng dân tộc, mang lại độc lập, tự do cho nhân dân. Dù giữ cương vị cao nhất của đất nước, NGƯỜI vẫn sống giản dị, gần gũi và luôn quan tâm đến mọi người. Em học được ở BÁC đức tính cần cù, khiêm tốn và lòng yêu nước sâu sắc. Em tự hứa sẽ cố gắng học tập thật tốt để xứng đáng với công lao to lớn của VỊ CHA GIÀ KÍNH YÊU CỦA DÂN TỘC.</a:t>
            </a:r>
            <a:endParaRPr lang="en-US" sz="3200" b="1" dirty="0">
              <a:solidFill>
                <a:srgbClr val="FF0000"/>
              </a:solidFill>
              <a:latin typeface="+mj-lt"/>
            </a:endParaRPr>
          </a:p>
        </p:txBody>
      </p:sp>
      <p:pic>
        <p:nvPicPr>
          <p:cNvPr id="14" name="Picture 13" descr="A group of pink hearts&#10;&#10;Description automatically generated">
            <a:extLst>
              <a:ext uri="{FF2B5EF4-FFF2-40B4-BE49-F238E27FC236}">
                <a16:creationId xmlns:a16="http://schemas.microsoft.com/office/drawing/2014/main" id="{6F540A9B-3CBB-4FD9-9F79-E48983BB224A}"/>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t="25045" b="31441"/>
          <a:stretch/>
        </p:blipFill>
        <p:spPr>
          <a:xfrm>
            <a:off x="513794" y="210064"/>
            <a:ext cx="2370318" cy="1031409"/>
          </a:xfrm>
          <a:prstGeom prst="rect">
            <a:avLst/>
          </a:prstGeom>
        </p:spPr>
      </p:pic>
      <p:pic>
        <p:nvPicPr>
          <p:cNvPr id="13" name="Picture 12" descr="A group of pink hearts&#10;&#10;Description automatically generated">
            <a:extLst>
              <a:ext uri="{FF2B5EF4-FFF2-40B4-BE49-F238E27FC236}">
                <a16:creationId xmlns:a16="http://schemas.microsoft.com/office/drawing/2014/main" id="{F31AC821-2D57-4969-A8BB-40B31C639C03}"/>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t="25045" b="31441"/>
          <a:stretch/>
        </p:blipFill>
        <p:spPr>
          <a:xfrm>
            <a:off x="9129696" y="210064"/>
            <a:ext cx="2370318" cy="1031409"/>
          </a:xfrm>
          <a:prstGeom prst="rect">
            <a:avLst/>
          </a:prstGeom>
        </p:spPr>
      </p:pic>
      <p:pic>
        <p:nvPicPr>
          <p:cNvPr id="1026" name="Picture 2" descr="Premium Vector | Target icon in comic style darts game cartoon vector  illustration on white isolated background aim arrow splash effect business  concept">
            <a:extLst>
              <a:ext uri="{FF2B5EF4-FFF2-40B4-BE49-F238E27FC236}">
                <a16:creationId xmlns:a16="http://schemas.microsoft.com/office/drawing/2014/main" id="{54352DBE-7E63-42DC-B77C-7B84C1A0600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39444" y1="47222" x2="54167" y2="55556"/>
                        <a14:foregroundMark x1="54167" y1="55556" x2="54167" y2="55556"/>
                        <a14:foregroundMark x1="39444" y1="43611" x2="55556" y2="54444"/>
                        <a14:foregroundMark x1="51667" y1="41667" x2="43056" y2="59444"/>
                        <a14:foregroundMark x1="56667" y1="40833" x2="40000" y2="61667"/>
                        <a14:foregroundMark x1="40000" y1="61667" x2="54167" y2="65833"/>
                        <a14:foregroundMark x1="54167" y1="65833" x2="54722" y2="48889"/>
                        <a14:foregroundMark x1="54722" y1="48889" x2="45278" y2="43056"/>
                        <a14:foregroundMark x1="51667" y1="43056" x2="55556" y2="59722"/>
                        <a14:foregroundMark x1="55556" y1="59722" x2="53056" y2="45000"/>
                        <a14:foregroundMark x1="53056" y1="45000" x2="51389" y2="44722"/>
                        <a14:foregroundMark x1="53056" y1="40000" x2="41944" y2="52500"/>
                        <a14:foregroundMark x1="41944" y1="52500" x2="53611" y2="50278"/>
                        <a14:foregroundMark x1="48056" y1="37222" x2="43333" y2="53056"/>
                        <a14:foregroundMark x1="44167" y1="41111" x2="39444" y2="59167"/>
                        <a14:foregroundMark x1="56667" y1="41944" x2="53611" y2="57778"/>
                        <a14:foregroundMark x1="63889" y1="45833" x2="58889" y2="55556"/>
                        <a14:foregroundMark x1="61111" y1="48611" x2="57222" y2="56667"/>
                        <a14:foregroundMark x1="62222" y1="46111" x2="56667" y2="53333"/>
                        <a14:foregroundMark x1="57500" y1="47222" x2="55000" y2="54167"/>
                        <a14:foregroundMark x1="51944" y1="55556" x2="48056" y2="61667"/>
                      </a14:backgroundRemoval>
                    </a14:imgEffect>
                  </a14:imgLayer>
                </a14:imgProps>
              </a:ext>
              <a:ext uri="{28A0092B-C50C-407E-A947-70E740481C1C}">
                <a14:useLocalDpi xmlns:a14="http://schemas.microsoft.com/office/drawing/2010/main" val="0"/>
              </a:ext>
            </a:extLst>
          </a:blip>
          <a:srcRect/>
          <a:stretch>
            <a:fillRect/>
          </a:stretch>
        </p:blipFill>
        <p:spPr bwMode="auto">
          <a:xfrm>
            <a:off x="10808876" y="110107"/>
            <a:ext cx="1404989" cy="140498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3"/>
          <p:cNvSpPr txBox="1">
            <a:spLocks noChangeArrowheads="1"/>
          </p:cNvSpPr>
          <p:nvPr/>
        </p:nvSpPr>
        <p:spPr>
          <a:xfrm>
            <a:off x="609594" y="396189"/>
            <a:ext cx="10794620" cy="20759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buFontTx/>
              <a:buNone/>
              <a:defRPr/>
            </a:pPr>
            <a:r>
              <a:rPr lang="en-US" dirty="0">
                <a:latin typeface="Arial"/>
              </a:rPr>
              <a:t>  </a:t>
            </a:r>
            <a:r>
              <a:rPr lang="en-US" b="1" dirty="0" err="1">
                <a:solidFill>
                  <a:srgbClr val="FF0000"/>
                </a:solidFill>
                <a:latin typeface="Arial"/>
              </a:rPr>
              <a:t>Bài</a:t>
            </a:r>
            <a:r>
              <a:rPr lang="en-US" b="1" dirty="0">
                <a:solidFill>
                  <a:srgbClr val="FF0000"/>
                </a:solidFill>
                <a:latin typeface="Arial"/>
              </a:rPr>
              <a:t> 2 : </a:t>
            </a:r>
          </a:p>
          <a:p>
            <a:pPr marL="0" indent="0" algn="just">
              <a:buFont typeface="Arial" panose="020B0604020202020204" pitchFamily="34" charset="0"/>
              <a:buNone/>
            </a:pPr>
            <a:r>
              <a:rPr lang="es-VE" dirty="0" err="1">
                <a:latin typeface="Times New Roman" pitchFamily="18" charset="0"/>
                <a:cs typeface="Times New Roman" pitchFamily="18" charset="0"/>
              </a:rPr>
              <a:t>Viết</a:t>
            </a:r>
            <a:r>
              <a:rPr lang="es-VE" dirty="0">
                <a:latin typeface="Times New Roman" pitchFamily="18" charset="0"/>
                <a:cs typeface="Times New Roman" pitchFamily="18" charset="0"/>
              </a:rPr>
              <a:t> </a:t>
            </a:r>
            <a:r>
              <a:rPr lang="es-VE" dirty="0" err="1">
                <a:latin typeface="Times New Roman" pitchFamily="18" charset="0"/>
                <a:cs typeface="Times New Roman" pitchFamily="18" charset="0"/>
              </a:rPr>
              <a:t>đoạn</a:t>
            </a:r>
            <a:r>
              <a:rPr lang="es-VE" dirty="0">
                <a:latin typeface="Times New Roman" pitchFamily="18" charset="0"/>
                <a:cs typeface="Times New Roman" pitchFamily="18" charset="0"/>
              </a:rPr>
              <a:t> </a:t>
            </a:r>
            <a:r>
              <a:rPr lang="es-VE" dirty="0" err="1">
                <a:latin typeface="Times New Roman" pitchFamily="18" charset="0"/>
                <a:cs typeface="Times New Roman" pitchFamily="18" charset="0"/>
              </a:rPr>
              <a:t>văn</a:t>
            </a:r>
            <a:r>
              <a:rPr lang="es-VE" dirty="0">
                <a:latin typeface="Times New Roman" pitchFamily="18" charset="0"/>
                <a:cs typeface="Times New Roman" pitchFamily="18" charset="0"/>
              </a:rPr>
              <a:t> </a:t>
            </a:r>
            <a:r>
              <a:rPr lang="es-VE" dirty="0" err="1">
                <a:latin typeface="Times New Roman" pitchFamily="18" charset="0"/>
                <a:cs typeface="Times New Roman" pitchFamily="18" charset="0"/>
              </a:rPr>
              <a:t>ngắn</a:t>
            </a:r>
            <a:r>
              <a:rPr lang="es-VE" dirty="0">
                <a:latin typeface="Times New Roman" pitchFamily="18" charset="0"/>
                <a:cs typeface="Times New Roman" pitchFamily="18" charset="0"/>
              </a:rPr>
              <a:t> </a:t>
            </a:r>
            <a:r>
              <a:rPr lang="es-VE" dirty="0" err="1">
                <a:latin typeface="Times New Roman" pitchFamily="18" charset="0"/>
                <a:cs typeface="Times New Roman" pitchFamily="18" charset="0"/>
              </a:rPr>
              <a:t>nêu</a:t>
            </a:r>
            <a:r>
              <a:rPr lang="es-VE" dirty="0">
                <a:latin typeface="Times New Roman" pitchFamily="18" charset="0"/>
                <a:cs typeface="Times New Roman" pitchFamily="18" charset="0"/>
              </a:rPr>
              <a:t> </a:t>
            </a:r>
            <a:r>
              <a:rPr lang="es-VE" dirty="0" err="1">
                <a:latin typeface="Times New Roman" pitchFamily="18" charset="0"/>
                <a:cs typeface="Times New Roman" pitchFamily="18" charset="0"/>
              </a:rPr>
              <a:t>cảm</a:t>
            </a:r>
            <a:r>
              <a:rPr lang="es-VE" dirty="0">
                <a:latin typeface="Times New Roman" pitchFamily="18" charset="0"/>
                <a:cs typeface="Times New Roman" pitchFamily="18" charset="0"/>
              </a:rPr>
              <a:t> </a:t>
            </a:r>
            <a:r>
              <a:rPr lang="es-VE" dirty="0" err="1">
                <a:latin typeface="Times New Roman" pitchFamily="18" charset="0"/>
                <a:cs typeface="Times New Roman" pitchFamily="18" charset="0"/>
              </a:rPr>
              <a:t>nghĩ</a:t>
            </a:r>
            <a:r>
              <a:rPr lang="es-VE" dirty="0">
                <a:latin typeface="Times New Roman" pitchFamily="18" charset="0"/>
                <a:cs typeface="Times New Roman" pitchFamily="18" charset="0"/>
              </a:rPr>
              <a:t> </a:t>
            </a:r>
            <a:r>
              <a:rPr lang="es-VE" dirty="0" err="1">
                <a:latin typeface="Times New Roman" pitchFamily="18" charset="0"/>
                <a:cs typeface="Times New Roman" pitchFamily="18" charset="0"/>
              </a:rPr>
              <a:t>của</a:t>
            </a:r>
            <a:r>
              <a:rPr lang="es-VE" dirty="0">
                <a:latin typeface="Times New Roman" pitchFamily="18" charset="0"/>
                <a:cs typeface="Times New Roman" pitchFamily="18" charset="0"/>
              </a:rPr>
              <a:t> </a:t>
            </a:r>
            <a:r>
              <a:rPr lang="es-VE" dirty="0" err="1">
                <a:latin typeface="Times New Roman" pitchFamily="18" charset="0"/>
                <a:cs typeface="Times New Roman" pitchFamily="18" charset="0"/>
              </a:rPr>
              <a:t>em</a:t>
            </a:r>
            <a:r>
              <a:rPr lang="es-VE" dirty="0">
                <a:latin typeface="Times New Roman" pitchFamily="18" charset="0"/>
                <a:cs typeface="Times New Roman" pitchFamily="18" charset="0"/>
              </a:rPr>
              <a:t> </a:t>
            </a:r>
            <a:r>
              <a:rPr lang="es-VE" dirty="0" err="1">
                <a:latin typeface="Times New Roman" pitchFamily="18" charset="0"/>
                <a:cs typeface="Times New Roman" pitchFamily="18" charset="0"/>
              </a:rPr>
              <a:t>về</a:t>
            </a:r>
            <a:r>
              <a:rPr lang="es-VE" dirty="0">
                <a:latin typeface="Times New Roman" pitchFamily="18" charset="0"/>
                <a:cs typeface="Times New Roman" pitchFamily="18" charset="0"/>
              </a:rPr>
              <a:t> </a:t>
            </a:r>
            <a:r>
              <a:rPr lang="es-VE" dirty="0" err="1">
                <a:latin typeface="Times New Roman" pitchFamily="18" charset="0"/>
                <a:cs typeface="Times New Roman" pitchFamily="18" charset="0"/>
              </a:rPr>
              <a:t>một</a:t>
            </a:r>
            <a:r>
              <a:rPr lang="es-VE" dirty="0">
                <a:latin typeface="Times New Roman" pitchFamily="18" charset="0"/>
                <a:cs typeface="Times New Roman" pitchFamily="18" charset="0"/>
              </a:rPr>
              <a:t> </a:t>
            </a:r>
            <a:r>
              <a:rPr lang="es-VE" dirty="0" err="1">
                <a:latin typeface="Times New Roman" pitchFamily="18" charset="0"/>
                <a:cs typeface="Times New Roman" pitchFamily="18" charset="0"/>
              </a:rPr>
              <a:t>vị</a:t>
            </a:r>
            <a:r>
              <a:rPr lang="es-VE" dirty="0">
                <a:latin typeface="Times New Roman" pitchFamily="18" charset="0"/>
                <a:cs typeface="Times New Roman" pitchFamily="18" charset="0"/>
              </a:rPr>
              <a:t> </a:t>
            </a:r>
            <a:r>
              <a:rPr lang="es-VE" dirty="0" err="1">
                <a:latin typeface="Times New Roman" pitchFamily="18" charset="0"/>
                <a:cs typeface="Times New Roman" pitchFamily="18" charset="0"/>
              </a:rPr>
              <a:t>anh</a:t>
            </a:r>
            <a:r>
              <a:rPr lang="es-VE" dirty="0">
                <a:latin typeface="Times New Roman" pitchFamily="18" charset="0"/>
                <a:cs typeface="Times New Roman" pitchFamily="18" charset="0"/>
              </a:rPr>
              <a:t> </a:t>
            </a:r>
            <a:r>
              <a:rPr lang="es-VE" dirty="0" err="1">
                <a:latin typeface="Times New Roman" pitchFamily="18" charset="0"/>
                <a:cs typeface="Times New Roman" pitchFamily="18" charset="0"/>
              </a:rPr>
              <a:t>hùng</a:t>
            </a:r>
            <a:r>
              <a:rPr lang="es-VE" dirty="0">
                <a:latin typeface="Times New Roman" pitchFamily="18" charset="0"/>
                <a:cs typeface="Times New Roman" pitchFamily="18" charset="0"/>
              </a:rPr>
              <a:t> </a:t>
            </a:r>
            <a:r>
              <a:rPr lang="es-VE" dirty="0" err="1">
                <a:latin typeface="Times New Roman" pitchFamily="18" charset="0"/>
                <a:cs typeface="Times New Roman" pitchFamily="18" charset="0"/>
              </a:rPr>
              <a:t>dân</a:t>
            </a:r>
            <a:r>
              <a:rPr lang="es-VE" dirty="0">
                <a:latin typeface="Times New Roman" pitchFamily="18" charset="0"/>
                <a:cs typeface="Times New Roman" pitchFamily="18" charset="0"/>
              </a:rPr>
              <a:t> </a:t>
            </a:r>
            <a:r>
              <a:rPr lang="es-VE" dirty="0" err="1">
                <a:latin typeface="Times New Roman" pitchFamily="18" charset="0"/>
                <a:cs typeface="Times New Roman" pitchFamily="18" charset="0"/>
              </a:rPr>
              <a:t>tộc</a:t>
            </a:r>
            <a:r>
              <a:rPr lang="es-VE" dirty="0">
                <a:latin typeface="Times New Roman" pitchFamily="18" charset="0"/>
                <a:cs typeface="Times New Roman" pitchFamily="18" charset="0"/>
              </a:rPr>
              <a:t> (</a:t>
            </a:r>
            <a:r>
              <a:rPr lang="es-VE" dirty="0" err="1">
                <a:latin typeface="Times New Roman" pitchFamily="18" charset="0"/>
                <a:cs typeface="Times New Roman" pitchFamily="18" charset="0"/>
              </a:rPr>
              <a:t>Ngô</a:t>
            </a:r>
            <a:r>
              <a:rPr lang="es-VE" dirty="0">
                <a:latin typeface="Times New Roman" pitchFamily="18" charset="0"/>
                <a:cs typeface="Times New Roman" pitchFamily="18" charset="0"/>
              </a:rPr>
              <a:t> </a:t>
            </a:r>
            <a:r>
              <a:rPr lang="es-VE" dirty="0" err="1">
                <a:latin typeface="Times New Roman" pitchFamily="18" charset="0"/>
                <a:cs typeface="Times New Roman" pitchFamily="18" charset="0"/>
              </a:rPr>
              <a:t>Quyền</a:t>
            </a:r>
            <a:r>
              <a:rPr lang="es-VE" dirty="0">
                <a:latin typeface="Times New Roman" pitchFamily="18" charset="0"/>
                <a:cs typeface="Times New Roman" pitchFamily="18" charset="0"/>
              </a:rPr>
              <a:t>, </a:t>
            </a:r>
            <a:r>
              <a:rPr lang="es-VE" dirty="0" err="1">
                <a:latin typeface="Times New Roman" pitchFamily="18" charset="0"/>
                <a:cs typeface="Times New Roman" pitchFamily="18" charset="0"/>
              </a:rPr>
              <a:t>Lý</a:t>
            </a:r>
            <a:r>
              <a:rPr lang="es-VE" dirty="0">
                <a:latin typeface="Times New Roman" pitchFamily="18" charset="0"/>
                <a:cs typeface="Times New Roman" pitchFamily="18" charset="0"/>
              </a:rPr>
              <a:t> </a:t>
            </a:r>
            <a:r>
              <a:rPr lang="es-VE" dirty="0" err="1">
                <a:latin typeface="Times New Roman" pitchFamily="18" charset="0"/>
                <a:cs typeface="Times New Roman" pitchFamily="18" charset="0"/>
              </a:rPr>
              <a:t>Thường</a:t>
            </a:r>
            <a:r>
              <a:rPr lang="es-VE" dirty="0">
                <a:latin typeface="Times New Roman" pitchFamily="18" charset="0"/>
                <a:cs typeface="Times New Roman" pitchFamily="18" charset="0"/>
              </a:rPr>
              <a:t> </a:t>
            </a:r>
            <a:r>
              <a:rPr lang="es-VE" dirty="0" err="1">
                <a:latin typeface="Times New Roman" pitchFamily="18" charset="0"/>
                <a:cs typeface="Times New Roman" pitchFamily="18" charset="0"/>
              </a:rPr>
              <a:t>Kiệt</a:t>
            </a:r>
            <a:r>
              <a:rPr lang="es-VE" dirty="0">
                <a:latin typeface="Times New Roman" pitchFamily="18" charset="0"/>
                <a:cs typeface="Times New Roman" pitchFamily="18" charset="0"/>
              </a:rPr>
              <a:t>, </a:t>
            </a:r>
            <a:r>
              <a:rPr lang="es-VE" dirty="0" err="1">
                <a:latin typeface="Times New Roman" pitchFamily="18" charset="0"/>
                <a:cs typeface="Times New Roman" pitchFamily="18" charset="0"/>
              </a:rPr>
              <a:t>Trần</a:t>
            </a:r>
            <a:r>
              <a:rPr lang="es-VE" dirty="0">
                <a:latin typeface="Times New Roman" pitchFamily="18" charset="0"/>
                <a:cs typeface="Times New Roman" pitchFamily="18" charset="0"/>
              </a:rPr>
              <a:t> </a:t>
            </a:r>
            <a:r>
              <a:rPr lang="es-VE" dirty="0" err="1">
                <a:latin typeface="Times New Roman" pitchFamily="18" charset="0"/>
                <a:cs typeface="Times New Roman" pitchFamily="18" charset="0"/>
              </a:rPr>
              <a:t>Quốc</a:t>
            </a:r>
            <a:r>
              <a:rPr lang="es-VE" dirty="0">
                <a:latin typeface="Times New Roman" pitchFamily="18" charset="0"/>
                <a:cs typeface="Times New Roman" pitchFamily="18" charset="0"/>
              </a:rPr>
              <a:t> </a:t>
            </a:r>
            <a:r>
              <a:rPr lang="es-VE" dirty="0" err="1">
                <a:latin typeface="Times New Roman" pitchFamily="18" charset="0"/>
                <a:cs typeface="Times New Roman" pitchFamily="18" charset="0"/>
              </a:rPr>
              <a:t>Tuấn</a:t>
            </a:r>
            <a:r>
              <a:rPr lang="es-VE" dirty="0">
                <a:latin typeface="Times New Roman" pitchFamily="18" charset="0"/>
                <a:cs typeface="Times New Roman" pitchFamily="18" charset="0"/>
              </a:rPr>
              <a:t>, </a:t>
            </a:r>
            <a:r>
              <a:rPr lang="es-VE" dirty="0" err="1">
                <a:latin typeface="Times New Roman" pitchFamily="18" charset="0"/>
                <a:cs typeface="Times New Roman" pitchFamily="18" charset="0"/>
              </a:rPr>
              <a:t>Nguyễn</a:t>
            </a:r>
            <a:r>
              <a:rPr lang="es-VE" dirty="0">
                <a:latin typeface="Times New Roman" pitchFamily="18" charset="0"/>
                <a:cs typeface="Times New Roman" pitchFamily="18" charset="0"/>
              </a:rPr>
              <a:t> </a:t>
            </a:r>
            <a:r>
              <a:rPr lang="es-VE" dirty="0" err="1">
                <a:latin typeface="Times New Roman" pitchFamily="18" charset="0"/>
                <a:cs typeface="Times New Roman" pitchFamily="18" charset="0"/>
              </a:rPr>
              <a:t>Huệ</a:t>
            </a:r>
            <a:r>
              <a:rPr lang="es-VE" dirty="0">
                <a:latin typeface="Times New Roman" pitchFamily="18" charset="0"/>
                <a:cs typeface="Times New Roman" pitchFamily="18" charset="0"/>
              </a:rPr>
              <a:t>, </a:t>
            </a:r>
            <a:r>
              <a:rPr lang="es-VE" dirty="0" err="1">
                <a:latin typeface="Times New Roman" pitchFamily="18" charset="0"/>
                <a:cs typeface="Times New Roman" pitchFamily="18" charset="0"/>
              </a:rPr>
              <a:t>Hồ</a:t>
            </a:r>
            <a:r>
              <a:rPr lang="es-VE" dirty="0">
                <a:latin typeface="Times New Roman" pitchFamily="18" charset="0"/>
                <a:cs typeface="Times New Roman" pitchFamily="18" charset="0"/>
              </a:rPr>
              <a:t> </a:t>
            </a:r>
            <a:r>
              <a:rPr lang="es-VE" dirty="0" err="1">
                <a:latin typeface="Times New Roman" pitchFamily="18" charset="0"/>
                <a:cs typeface="Times New Roman" pitchFamily="18" charset="0"/>
              </a:rPr>
              <a:t>Chí</a:t>
            </a:r>
            <a:r>
              <a:rPr lang="es-VE" dirty="0">
                <a:latin typeface="Times New Roman" pitchFamily="18" charset="0"/>
                <a:cs typeface="Times New Roman" pitchFamily="18" charset="0"/>
              </a:rPr>
              <a:t> Minh, …), </a:t>
            </a:r>
            <a:r>
              <a:rPr lang="es-VE" dirty="0" err="1">
                <a:latin typeface="Times New Roman" pitchFamily="18" charset="0"/>
                <a:cs typeface="Times New Roman" pitchFamily="18" charset="0"/>
              </a:rPr>
              <a:t>trong</a:t>
            </a:r>
            <a:r>
              <a:rPr lang="es-VE" dirty="0">
                <a:latin typeface="Times New Roman" pitchFamily="18" charset="0"/>
                <a:cs typeface="Times New Roman" pitchFamily="18" charset="0"/>
              </a:rPr>
              <a:t> </a:t>
            </a:r>
            <a:r>
              <a:rPr lang="es-VE" dirty="0" err="1">
                <a:latin typeface="Times New Roman" pitchFamily="18" charset="0"/>
                <a:cs typeface="Times New Roman" pitchFamily="18" charset="0"/>
              </a:rPr>
              <a:t>đoạn</a:t>
            </a:r>
            <a:r>
              <a:rPr lang="es-VE" dirty="0">
                <a:latin typeface="Times New Roman" pitchFamily="18" charset="0"/>
                <a:cs typeface="Times New Roman" pitchFamily="18" charset="0"/>
              </a:rPr>
              <a:t> </a:t>
            </a:r>
            <a:r>
              <a:rPr lang="es-VE" dirty="0" err="1">
                <a:latin typeface="Times New Roman" pitchFamily="18" charset="0"/>
                <a:cs typeface="Times New Roman" pitchFamily="18" charset="0"/>
              </a:rPr>
              <a:t>văn</a:t>
            </a:r>
            <a:r>
              <a:rPr lang="es-VE" dirty="0">
                <a:latin typeface="Times New Roman" pitchFamily="18" charset="0"/>
                <a:cs typeface="Times New Roman" pitchFamily="18" charset="0"/>
              </a:rPr>
              <a:t> </a:t>
            </a:r>
            <a:r>
              <a:rPr lang="es-VE" dirty="0" err="1">
                <a:latin typeface="Times New Roman" pitchFamily="18" charset="0"/>
                <a:cs typeface="Times New Roman" pitchFamily="18" charset="0"/>
              </a:rPr>
              <a:t>có</a:t>
            </a:r>
            <a:r>
              <a:rPr lang="es-VE" dirty="0">
                <a:latin typeface="Times New Roman" pitchFamily="18" charset="0"/>
                <a:cs typeface="Times New Roman" pitchFamily="18" charset="0"/>
              </a:rPr>
              <a:t> </a:t>
            </a:r>
            <a:r>
              <a:rPr lang="es-VE" dirty="0" err="1">
                <a:latin typeface="Times New Roman" pitchFamily="18" charset="0"/>
                <a:cs typeface="Times New Roman" pitchFamily="18" charset="0"/>
              </a:rPr>
              <a:t>sử</a:t>
            </a:r>
            <a:r>
              <a:rPr lang="es-VE" dirty="0">
                <a:latin typeface="Times New Roman" pitchFamily="18" charset="0"/>
                <a:cs typeface="Times New Roman" pitchFamily="18" charset="0"/>
              </a:rPr>
              <a:t> </a:t>
            </a:r>
            <a:r>
              <a:rPr lang="es-VE" dirty="0" err="1">
                <a:latin typeface="Times New Roman" pitchFamily="18" charset="0"/>
                <a:cs typeface="Times New Roman" pitchFamily="18" charset="0"/>
              </a:rPr>
              <a:t>dụng</a:t>
            </a:r>
            <a:r>
              <a:rPr lang="es-VE" dirty="0">
                <a:latin typeface="Times New Roman" pitchFamily="18" charset="0"/>
                <a:cs typeface="Times New Roman" pitchFamily="18" charset="0"/>
              </a:rPr>
              <a:t> </a:t>
            </a:r>
            <a:r>
              <a:rPr lang="es-VE" dirty="0" err="1">
                <a:latin typeface="Times New Roman" pitchFamily="18" charset="0"/>
                <a:cs typeface="Times New Roman" pitchFamily="18" charset="0"/>
              </a:rPr>
              <a:t>cách</a:t>
            </a:r>
            <a:r>
              <a:rPr lang="es-VE" dirty="0">
                <a:latin typeface="Times New Roman" pitchFamily="18" charset="0"/>
                <a:cs typeface="Times New Roman" pitchFamily="18" charset="0"/>
              </a:rPr>
              <a:t> </a:t>
            </a:r>
            <a:r>
              <a:rPr lang="es-VE" dirty="0" err="1">
                <a:latin typeface="Times New Roman" pitchFamily="18" charset="0"/>
                <a:cs typeface="Times New Roman" pitchFamily="18" charset="0"/>
              </a:rPr>
              <a:t>viết</a:t>
            </a:r>
            <a:r>
              <a:rPr lang="es-VE" dirty="0">
                <a:latin typeface="Times New Roman" pitchFamily="18" charset="0"/>
                <a:cs typeface="Times New Roman" pitchFamily="18" charset="0"/>
              </a:rPr>
              <a:t> </a:t>
            </a:r>
            <a:r>
              <a:rPr lang="es-VE" dirty="0" err="1">
                <a:latin typeface="Times New Roman" pitchFamily="18" charset="0"/>
                <a:cs typeface="Times New Roman" pitchFamily="18" charset="0"/>
              </a:rPr>
              <a:t>hoa</a:t>
            </a:r>
            <a:r>
              <a:rPr lang="es-VE" dirty="0">
                <a:latin typeface="Times New Roman" pitchFamily="18" charset="0"/>
                <a:cs typeface="Times New Roman" pitchFamily="18" charset="0"/>
              </a:rPr>
              <a:t> </a:t>
            </a:r>
            <a:r>
              <a:rPr lang="es-VE" dirty="0" err="1">
                <a:latin typeface="Times New Roman" pitchFamily="18" charset="0"/>
                <a:cs typeface="Times New Roman" pitchFamily="18" charset="0"/>
              </a:rPr>
              <a:t>để</a:t>
            </a:r>
            <a:r>
              <a:rPr lang="es-VE" dirty="0">
                <a:latin typeface="Times New Roman" pitchFamily="18" charset="0"/>
                <a:cs typeface="Times New Roman" pitchFamily="18" charset="0"/>
              </a:rPr>
              <a:t> </a:t>
            </a:r>
            <a:r>
              <a:rPr lang="es-VE" dirty="0" err="1">
                <a:latin typeface="Times New Roman" pitchFamily="18" charset="0"/>
                <a:cs typeface="Times New Roman" pitchFamily="18" charset="0"/>
              </a:rPr>
              <a:t>thể</a:t>
            </a:r>
            <a:r>
              <a:rPr lang="es-VE" dirty="0">
                <a:latin typeface="Times New Roman" pitchFamily="18" charset="0"/>
                <a:cs typeface="Times New Roman" pitchFamily="18" charset="0"/>
              </a:rPr>
              <a:t> </a:t>
            </a:r>
            <a:r>
              <a:rPr lang="es-VE" dirty="0" err="1">
                <a:latin typeface="Times New Roman" pitchFamily="18" charset="0"/>
                <a:cs typeface="Times New Roman" pitchFamily="18" charset="0"/>
              </a:rPr>
              <a:t>hiện</a:t>
            </a:r>
            <a:r>
              <a:rPr lang="es-VE" dirty="0">
                <a:latin typeface="Times New Roman" pitchFamily="18" charset="0"/>
                <a:cs typeface="Times New Roman" pitchFamily="18" charset="0"/>
              </a:rPr>
              <a:t> </a:t>
            </a:r>
            <a:r>
              <a:rPr lang="es-VE" dirty="0" err="1">
                <a:latin typeface="Times New Roman" pitchFamily="18" charset="0"/>
                <a:cs typeface="Times New Roman" pitchFamily="18" charset="0"/>
              </a:rPr>
              <a:t>sự</a:t>
            </a:r>
            <a:r>
              <a:rPr lang="es-VE" dirty="0">
                <a:latin typeface="Times New Roman" pitchFamily="18" charset="0"/>
                <a:cs typeface="Times New Roman" pitchFamily="18" charset="0"/>
              </a:rPr>
              <a:t> </a:t>
            </a:r>
            <a:r>
              <a:rPr lang="es-VE" dirty="0" err="1">
                <a:latin typeface="Times New Roman" pitchFamily="18" charset="0"/>
                <a:cs typeface="Times New Roman" pitchFamily="18" charset="0"/>
              </a:rPr>
              <a:t>tôn</a:t>
            </a:r>
            <a:r>
              <a:rPr lang="es-VE" dirty="0">
                <a:latin typeface="Times New Roman" pitchFamily="18" charset="0"/>
                <a:cs typeface="Times New Roman" pitchFamily="18" charset="0"/>
              </a:rPr>
              <a:t> </a:t>
            </a:r>
            <a:r>
              <a:rPr lang="es-VE" dirty="0" err="1">
                <a:latin typeface="Times New Roman" pitchFamily="18" charset="0"/>
                <a:cs typeface="Times New Roman" pitchFamily="18" charset="0"/>
              </a:rPr>
              <a:t>trọng</a:t>
            </a:r>
            <a:r>
              <a:rPr lang="es-VE" dirty="0">
                <a:latin typeface="Times New Roman" pitchFamily="18" charset="0"/>
                <a:cs typeface="Times New Roman" pitchFamily="18" charset="0"/>
              </a:rPr>
              <a:t> </a:t>
            </a:r>
            <a:r>
              <a:rPr lang="es-VE" dirty="0" err="1">
                <a:latin typeface="Times New Roman" pitchFamily="18" charset="0"/>
                <a:cs typeface="Times New Roman" pitchFamily="18" charset="0"/>
              </a:rPr>
              <a:t>đặc</a:t>
            </a:r>
            <a:r>
              <a:rPr lang="es-VE" dirty="0">
                <a:latin typeface="Times New Roman" pitchFamily="18" charset="0"/>
                <a:cs typeface="Times New Roman" pitchFamily="18" charset="0"/>
              </a:rPr>
              <a:t> </a:t>
            </a:r>
            <a:r>
              <a:rPr lang="es-VE" dirty="0" err="1">
                <a:latin typeface="Times New Roman" pitchFamily="18" charset="0"/>
                <a:cs typeface="Times New Roman" pitchFamily="18" charset="0"/>
              </a:rPr>
              <a:t>biệt</a:t>
            </a:r>
            <a:r>
              <a:rPr lang="es-VE" dirty="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3366213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4" presetClass="entr" presetSubtype="0" accel="10000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 calcmode="lin" valueType="num">
                                      <p:cBhvr>
                                        <p:cTn id="12" dur="500" fill="hold"/>
                                        <p:tgtEl>
                                          <p:spTgt spid="11">
                                            <p:txEl>
                                              <p:pRg st="0" end="0"/>
                                            </p:txEl>
                                          </p:spTgt>
                                        </p:tgtEl>
                                        <p:attrNameLst>
                                          <p:attrName>ppt_w</p:attrName>
                                        </p:attrNameLst>
                                      </p:cBhvr>
                                      <p:tavLst>
                                        <p:tav tm="0">
                                          <p:val>
                                            <p:strVal val="#ppt_w*0.05"/>
                                          </p:val>
                                        </p:tav>
                                        <p:tav tm="100000">
                                          <p:val>
                                            <p:strVal val="#ppt_w"/>
                                          </p:val>
                                        </p:tav>
                                      </p:tavLst>
                                    </p:anim>
                                    <p:anim calcmode="lin" valueType="num">
                                      <p:cBhvr>
                                        <p:cTn id="13" dur="500" fill="hold"/>
                                        <p:tgtEl>
                                          <p:spTgt spid="11">
                                            <p:txEl>
                                              <p:pRg st="0" end="0"/>
                                            </p:txEl>
                                          </p:spTgt>
                                        </p:tgtEl>
                                        <p:attrNameLst>
                                          <p:attrName>ppt_h</p:attrName>
                                        </p:attrNameLst>
                                      </p:cBhvr>
                                      <p:tavLst>
                                        <p:tav tm="0">
                                          <p:val>
                                            <p:strVal val="#ppt_h"/>
                                          </p:val>
                                        </p:tav>
                                        <p:tav tm="100000">
                                          <p:val>
                                            <p:strVal val="#ppt_h"/>
                                          </p:val>
                                        </p:tav>
                                      </p:tavLst>
                                    </p:anim>
                                    <p:anim calcmode="lin" valueType="num">
                                      <p:cBhvr>
                                        <p:cTn id="14" dur="500" fill="hold"/>
                                        <p:tgtEl>
                                          <p:spTgt spid="11">
                                            <p:txEl>
                                              <p:pRg st="0" end="0"/>
                                            </p:txEl>
                                          </p:spTgt>
                                        </p:tgtEl>
                                        <p:attrNameLst>
                                          <p:attrName>ppt_x</p:attrName>
                                        </p:attrNameLst>
                                      </p:cBhvr>
                                      <p:tavLst>
                                        <p:tav tm="0">
                                          <p:val>
                                            <p:strVal val="#ppt_x-.2"/>
                                          </p:val>
                                        </p:tav>
                                        <p:tav tm="100000">
                                          <p:val>
                                            <p:strVal val="#ppt_x"/>
                                          </p:val>
                                        </p:tav>
                                      </p:tavLst>
                                    </p:anim>
                                    <p:anim calcmode="lin" valueType="num">
                                      <p:cBhvr>
                                        <p:cTn id="15" dur="500" fill="hold"/>
                                        <p:tgtEl>
                                          <p:spTgt spid="11">
                                            <p:txEl>
                                              <p:pRg st="0" end="0"/>
                                            </p:txEl>
                                          </p:spTgt>
                                        </p:tgtEl>
                                        <p:attrNameLst>
                                          <p:attrName>ppt_y</p:attrName>
                                        </p:attrNameLst>
                                      </p:cBhvr>
                                      <p:tavLst>
                                        <p:tav tm="0">
                                          <p:val>
                                            <p:strVal val="#ppt_y"/>
                                          </p:val>
                                        </p:tav>
                                        <p:tav tm="100000">
                                          <p:val>
                                            <p:strVal val="#ppt_y"/>
                                          </p:val>
                                        </p:tav>
                                      </p:tavLst>
                                    </p:anim>
                                    <p:animEffect transition="in" filter="fade">
                                      <p:cBhvr>
                                        <p:cTn id="16" dur="500"/>
                                        <p:tgtEl>
                                          <p:spTgt spid="1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Effect transition="in" filter="barn(inVertical)">
                                      <p:cBhvr>
                                        <p:cTn id="21"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build="p"/>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7B142D96DF8BD4187C0BD8915B76B44" ma:contentTypeVersion="12" ma:contentTypeDescription="Create a new document." ma:contentTypeScope="" ma:versionID="ad718c3057d2a3af094f6f82cfc1da09">
  <xsd:schema xmlns:xsd="http://www.w3.org/2001/XMLSchema" xmlns:xs="http://www.w3.org/2001/XMLSchema" xmlns:p="http://schemas.microsoft.com/office/2006/metadata/properties" xmlns:ns3="ef9fbb00-3a11-451f-a0e3-723ec126c7ed" xmlns:ns4="e3474fc8-c587-4375-aa46-28eda414bf22" targetNamespace="http://schemas.microsoft.com/office/2006/metadata/properties" ma:root="true" ma:fieldsID="4aa590b769be117cbe16d79f742626f9" ns3:_="" ns4:_="">
    <xsd:import namespace="ef9fbb00-3a11-451f-a0e3-723ec126c7ed"/>
    <xsd:import namespace="e3474fc8-c587-4375-aa46-28eda414bf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AutoTag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9fbb00-3a11-451f-a0e3-723ec126c7e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474fc8-c587-4375-aa46-28eda414bf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e3474fc8-c587-4375-aa46-28eda414bf22" xsi:nil="true"/>
  </documentManagement>
</p:properties>
</file>

<file path=customXml/itemProps1.xml><?xml version="1.0" encoding="utf-8"?>
<ds:datastoreItem xmlns:ds="http://schemas.openxmlformats.org/officeDocument/2006/customXml" ds:itemID="{14C60E50-6EAE-4A20-81B6-2199E0DD2FFE}">
  <ds:schemaRefs>
    <ds:schemaRef ds:uri="http://schemas.microsoft.com/sharepoint/v3/contenttype/forms"/>
  </ds:schemaRefs>
</ds:datastoreItem>
</file>

<file path=customXml/itemProps2.xml><?xml version="1.0" encoding="utf-8"?>
<ds:datastoreItem xmlns:ds="http://schemas.openxmlformats.org/officeDocument/2006/customXml" ds:itemID="{A2F010AA-7533-43F9-BFC2-9F9253F156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9fbb00-3a11-451f-a0e3-723ec126c7ed"/>
    <ds:schemaRef ds:uri="e3474fc8-c587-4375-aa46-28eda414bf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DC30683-C426-41A5-948C-2D36CA87D523}">
  <ds:schemaRefs>
    <ds:schemaRef ds:uri="http://purl.org/dc/elements/1.1/"/>
    <ds:schemaRef ds:uri="http://schemas.microsoft.com/office/2006/documentManagement/types"/>
    <ds:schemaRef ds:uri="http://www.w3.org/XML/1998/namespace"/>
    <ds:schemaRef ds:uri="ef9fbb00-3a11-451f-a0e3-723ec126c7ed"/>
    <ds:schemaRef ds:uri="http://purl.org/dc/terms/"/>
    <ds:schemaRef ds:uri="http://schemas.microsoft.com/office/infopath/2007/PartnerControls"/>
    <ds:schemaRef ds:uri="http://purl.org/dc/dcmitype/"/>
    <ds:schemaRef ds:uri="http://schemas.microsoft.com/office/2006/metadata/properties"/>
    <ds:schemaRef ds:uri="http://schemas.openxmlformats.org/package/2006/metadata/core-properties"/>
    <ds:schemaRef ds:uri="e3474fc8-c587-4375-aa46-28eda414bf22"/>
  </ds:schemaRefs>
</ds:datastoreItem>
</file>

<file path=docProps/app.xml><?xml version="1.0" encoding="utf-8"?>
<Properties xmlns="http://schemas.openxmlformats.org/officeDocument/2006/extended-properties" xmlns:vt="http://schemas.openxmlformats.org/officeDocument/2006/docPropsVTypes">
  <Template>9Slide.vn</Template>
  <TotalTime>1241</TotalTime>
  <Words>946</Words>
  <Application>Microsoft Office PowerPoint</Application>
  <PresentationFormat>Widescreen</PresentationFormat>
  <Paragraphs>48</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Times New Roman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 OANH</dc:creator>
  <cp:lastModifiedBy>LE OANH</cp:lastModifiedBy>
  <cp:revision>10</cp:revision>
  <dcterms:created xsi:type="dcterms:W3CDTF">2023-07-24T13:44:19Z</dcterms:created>
  <dcterms:modified xsi:type="dcterms:W3CDTF">2026-02-12T05:18:53Z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0x01010087B142D96DF8BD4187C0BD8915B76B44</vt:lpwstr>
  </property>
</Properties>
</file>