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301" r:id="rId5"/>
    <p:sldId id="300" r:id="rId6"/>
    <p:sldId id="302" r:id="rId7"/>
    <p:sldId id="303" r:id="rId8"/>
    <p:sldId id="306" r:id="rId9"/>
    <p:sldId id="304" r:id="rId10"/>
    <p:sldId id="305" r:id="rId11"/>
    <p:sldId id="296" r:id="rId12"/>
    <p:sldId id="308" r:id="rId13"/>
    <p:sldId id="309" r:id="rId14"/>
    <p:sldId id="310" r:id="rId15"/>
    <p:sldId id="311" r:id="rId16"/>
    <p:sldId id="312" r:id="rId17"/>
    <p:sldId id="313" r:id="rId18"/>
    <p:sldId id="297" r:id="rId19"/>
    <p:sldId id="315" r:id="rId20"/>
    <p:sldId id="279" r:id="rId21"/>
    <p:sldId id="298" r:id="rId22"/>
    <p:sldId id="282" r:id="rId23"/>
    <p:sldId id="283" r:id="rId24"/>
    <p:sldId id="270" r:id="rId25"/>
    <p:sldId id="260" r:id="rId26"/>
    <p:sldId id="288" r:id="rId27"/>
    <p:sldId id="289" r:id="rId28"/>
    <p:sldId id="291" r:id="rId29"/>
    <p:sldId id="292" r:id="rId30"/>
    <p:sldId id="295" r:id="rId31"/>
    <p:sldId id="316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5"/>
    <a:srgbClr val="FFE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803248-D30F-45C6-A2DA-C71C6ACA0BAE}" v="1" dt="2023-02-17T07:19:38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65" d="100"/>
          <a:sy n="65" d="100"/>
        </p:scale>
        <p:origin x="1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819C8-7201-4710-BE92-D2E6EBA6595D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4CA41-DC9B-4E51-88A5-28689238A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955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159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01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26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761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763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52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20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85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81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33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567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24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8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755243" y="391887"/>
            <a:ext cx="16777515" cy="826966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2.sv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22.svg"/><Relationship Id="rId12" Type="http://schemas.openxmlformats.org/officeDocument/2006/relationships/image" Target="../media/image15.svg"/><Relationship Id="rId2" Type="http://schemas.openxmlformats.org/officeDocument/2006/relationships/image" Target="../media/image34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9.png"/><Relationship Id="rId5" Type="http://schemas.openxmlformats.org/officeDocument/2006/relationships/image" Target="../media/image20.svg"/><Relationship Id="rId15" Type="http://schemas.openxmlformats.org/officeDocument/2006/relationships/image" Target="../media/image40.png"/><Relationship Id="rId10" Type="http://schemas.openxmlformats.org/officeDocument/2006/relationships/image" Target="../media/image38.svg"/><Relationship Id="rId4" Type="http://schemas.openxmlformats.org/officeDocument/2006/relationships/image" Target="../media/image19.png"/><Relationship Id="rId9" Type="http://schemas.openxmlformats.org/officeDocument/2006/relationships/image" Target="../media/image37.png"/><Relationship Id="rId1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image" Target="../media/image35.svg"/><Relationship Id="rId21" Type="http://schemas.openxmlformats.org/officeDocument/2006/relationships/image" Target="../media/image55.svg"/><Relationship Id="rId7" Type="http://schemas.openxmlformats.org/officeDocument/2006/relationships/image" Target="../media/image13.svg"/><Relationship Id="rId12" Type="http://schemas.openxmlformats.org/officeDocument/2006/relationships/image" Target="../media/image49.png"/><Relationship Id="rId17" Type="http://schemas.openxmlformats.org/officeDocument/2006/relationships/image" Target="../media/image15.svg"/><Relationship Id="rId2" Type="http://schemas.openxmlformats.org/officeDocument/2006/relationships/image" Target="../media/image34.png"/><Relationship Id="rId16" Type="http://schemas.openxmlformats.org/officeDocument/2006/relationships/image" Target="../media/image51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svg"/><Relationship Id="rId5" Type="http://schemas.openxmlformats.org/officeDocument/2006/relationships/image" Target="../media/image43.svg"/><Relationship Id="rId15" Type="http://schemas.openxmlformats.org/officeDocument/2006/relationships/image" Target="../media/image37.png"/><Relationship Id="rId10" Type="http://schemas.openxmlformats.org/officeDocument/2006/relationships/image" Target="../media/image47.png"/><Relationship Id="rId19" Type="http://schemas.openxmlformats.org/officeDocument/2006/relationships/image" Target="../media/image53.svg"/><Relationship Id="rId4" Type="http://schemas.openxmlformats.org/officeDocument/2006/relationships/image" Target="../media/image42.png"/><Relationship Id="rId9" Type="http://schemas.openxmlformats.org/officeDocument/2006/relationships/image" Target="../media/image46.svg"/><Relationship Id="rId1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sv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15.svg"/><Relationship Id="rId5" Type="http://schemas.openxmlformats.org/officeDocument/2006/relationships/image" Target="../media/image13.sv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18" Type="http://schemas.openxmlformats.org/officeDocument/2006/relationships/image" Target="../media/image48.svg"/><Relationship Id="rId3" Type="http://schemas.openxmlformats.org/officeDocument/2006/relationships/image" Target="../media/image35.svg"/><Relationship Id="rId7" Type="http://schemas.openxmlformats.org/officeDocument/2006/relationships/image" Target="../media/image67.sv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34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15.svg"/><Relationship Id="rId5" Type="http://schemas.openxmlformats.org/officeDocument/2006/relationships/image" Target="../media/image65.sv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38.svg"/><Relationship Id="rId14" Type="http://schemas.openxmlformats.org/officeDocument/2006/relationships/image" Target="../media/image7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35.svg"/><Relationship Id="rId7" Type="http://schemas.openxmlformats.org/officeDocument/2006/relationships/image" Target="../media/image66.png"/><Relationship Id="rId12" Type="http://schemas.openxmlformats.org/officeDocument/2006/relationships/image" Target="../media/image15.svg"/><Relationship Id="rId17" Type="http://schemas.openxmlformats.org/officeDocument/2006/relationships/image" Target="../media/image74.png"/><Relationship Id="rId2" Type="http://schemas.openxmlformats.org/officeDocument/2006/relationships/image" Target="../media/image34.png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69.png"/><Relationship Id="rId5" Type="http://schemas.openxmlformats.org/officeDocument/2006/relationships/image" Target="../media/image65.svg"/><Relationship Id="rId15" Type="http://schemas.openxmlformats.org/officeDocument/2006/relationships/image" Target="../media/image72.svg"/><Relationship Id="rId10" Type="http://schemas.openxmlformats.org/officeDocument/2006/relationships/image" Target="../media/image38.svg"/><Relationship Id="rId19" Type="http://schemas.openxmlformats.org/officeDocument/2006/relationships/image" Target="../media/image48.sv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7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9.svg"/><Relationship Id="rId3" Type="http://schemas.openxmlformats.org/officeDocument/2006/relationships/image" Target="../media/image81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2" Type="http://schemas.openxmlformats.org/officeDocument/2006/relationships/image" Target="../media/image80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5.svg"/><Relationship Id="rId5" Type="http://schemas.openxmlformats.org/officeDocument/2006/relationships/image" Target="../media/image14.svg"/><Relationship Id="rId15" Type="http://schemas.openxmlformats.org/officeDocument/2006/relationships/image" Target="../media/image11.svg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openxmlformats.org/officeDocument/2006/relationships/image" Target="../media/image22.svg"/><Relationship Id="rId1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svg"/><Relationship Id="rId7" Type="http://schemas.openxmlformats.org/officeDocument/2006/relationships/image" Target="../media/image22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14.sv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svg"/><Relationship Id="rId7" Type="http://schemas.openxmlformats.org/officeDocument/2006/relationships/image" Target="../media/image22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14.svg"/><Relationship Id="rId4" Type="http://schemas.openxmlformats.org/officeDocument/2006/relationships/image" Target="../media/image82.png"/><Relationship Id="rId9" Type="http://schemas.openxmlformats.org/officeDocument/2006/relationships/image" Target="../media/image1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A30CE7-1B9D-47A9-9F64-ABF1493F9BFC}"/>
              </a:ext>
            </a:extLst>
          </p:cNvPr>
          <p:cNvGrpSpPr/>
          <p:nvPr/>
        </p:nvGrpSpPr>
        <p:grpSpPr>
          <a:xfrm>
            <a:off x="762000" y="-453592"/>
            <a:ext cx="17959430" cy="10473893"/>
            <a:chOff x="3429837" y="161990"/>
            <a:chExt cx="7083696" cy="423355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3429837" y="545533"/>
              <a:ext cx="6783141" cy="3850014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27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18" name="Picture 1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7F4517F-F17D-4FB8-A476-7233D4FC3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8132" y="161990"/>
              <a:ext cx="855401" cy="892136"/>
            </a:xfrm>
            <a:prstGeom prst="rect">
              <a:avLst/>
            </a:prstGeom>
          </p:spPr>
        </p:pic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2BC06BED-746E-4B78-BED5-2B51120E0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752" y="7072841"/>
            <a:ext cx="2838499" cy="24382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3DDF99-2854-A81D-863C-9072B4DB7FA5}"/>
              </a:ext>
            </a:extLst>
          </p:cNvPr>
          <p:cNvSpPr txBox="1"/>
          <p:nvPr/>
        </p:nvSpPr>
        <p:spPr>
          <a:xfrm>
            <a:off x="2218210" y="3589718"/>
            <a:ext cx="14100838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MỚI!</a:t>
            </a:r>
          </a:p>
        </p:txBody>
      </p:sp>
    </p:spTree>
    <p:extLst>
      <p:ext uri="{BB962C8B-B14F-4D97-AF65-F5344CB8AC3E}">
        <p14:creationId xmlns:p14="http://schemas.microsoft.com/office/powerpoint/2010/main" val="783557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0" y="800100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16" name="Arrow: Pentagon 29">
            <a:extLst>
              <a:ext uri="{FF2B5EF4-FFF2-40B4-BE49-F238E27FC236}">
                <a16:creationId xmlns:a16="http://schemas.microsoft.com/office/drawing/2014/main" id="{77E7C952-CB41-71FB-CC5C-5F23F1D0E8FF}"/>
              </a:ext>
            </a:extLst>
          </p:cNvPr>
          <p:cNvSpPr/>
          <p:nvPr/>
        </p:nvSpPr>
        <p:spPr>
          <a:xfrm>
            <a:off x="5474533" y="1859697"/>
            <a:ext cx="8272641" cy="942053"/>
          </a:xfrm>
          <a:prstGeom prst="homePlat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E9DFCA-6768-6BBC-83EF-37A282105173}"/>
              </a:ext>
            </a:extLst>
          </p:cNvPr>
          <p:cNvSpPr txBox="1"/>
          <p:nvPr/>
        </p:nvSpPr>
        <p:spPr>
          <a:xfrm>
            <a:off x="2642554" y="3031625"/>
            <a:ext cx="1363594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 nối tiếp từng khổ thơ trước lớp.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ACD06C-B0B1-110D-12B2-2DE091BA8889}"/>
              </a:ext>
            </a:extLst>
          </p:cNvPr>
          <p:cNvSpPr txBox="1"/>
          <p:nvPr/>
        </p:nvSpPr>
        <p:spPr>
          <a:xfrm>
            <a:off x="3683028" y="4266477"/>
            <a:ext cx="11554994" cy="1015663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60A9EB-9E97-FE18-B104-E8E15D07428B}"/>
              </a:ext>
            </a:extLst>
          </p:cNvPr>
          <p:cNvSpPr txBox="1"/>
          <p:nvPr/>
        </p:nvSpPr>
        <p:spPr>
          <a:xfrm>
            <a:off x="3268762" y="5916105"/>
            <a:ext cx="12684181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nghỉ hơi dài hơn giữa các khổ thơ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60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B1A80E9-7095-FF9E-E7DD-37F4033BDC60}"/>
              </a:ext>
            </a:extLst>
          </p:cNvPr>
          <p:cNvSpPr txBox="1"/>
          <p:nvPr/>
        </p:nvSpPr>
        <p:spPr>
          <a:xfrm>
            <a:off x="3506048" y="1230151"/>
            <a:ext cx="11428304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2.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HIỂU</a:t>
            </a:r>
            <a:endParaRPr lang="en-US" sz="6600" u="none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9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9598" y="5334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6BE5AF6-358D-4B73-A0BE-5EC04DC862A2}"/>
              </a:ext>
            </a:extLst>
          </p:cNvPr>
          <p:cNvSpPr txBox="1"/>
          <p:nvPr/>
        </p:nvSpPr>
        <p:spPr>
          <a:xfrm>
            <a:off x="4343398" y="876300"/>
            <a:ext cx="9601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BÀN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D746B1-1570-1A87-5FCA-A7AA4DA9838C}"/>
              </a:ext>
            </a:extLst>
          </p:cNvPr>
          <p:cNvSpPr txBox="1"/>
          <p:nvPr/>
        </p:nvSpPr>
        <p:spPr>
          <a:xfrm>
            <a:off x="914400" y="2673982"/>
            <a:ext cx="16230600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thầm bài thơ, thảo luận nhóm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trả lời câu hỏi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hởi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endParaRPr lang="en-US" sz="40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2CB619D-EE20-BD13-B958-8B7A114504C0}"/>
              </a:ext>
            </a:extLst>
          </p:cNvPr>
          <p:cNvSpPr txBox="1"/>
          <p:nvPr/>
        </p:nvSpPr>
        <p:spPr>
          <a:xfrm>
            <a:off x="4421014" y="621298"/>
            <a:ext cx="9601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D8DFD-D5FA-9097-3501-73B74CC0F126}"/>
              </a:ext>
            </a:extLst>
          </p:cNvPr>
          <p:cNvSpPr txBox="1"/>
          <p:nvPr/>
        </p:nvSpPr>
        <p:spPr>
          <a:xfrm>
            <a:off x="1179877" y="1359962"/>
            <a:ext cx="16230600" cy="8079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thơ là lời của ai? Hai khổ đầu cho em biết điều gì?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2: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Những công việc nào đang chờ đợi các bạn học sinh trong mùa hè? Tìm những từ ngữ, hình ảnh thể hiện vẻ đẹp của bạn nhỏ trong lao động.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3: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Tìm những từ ngữ, hình ảnh thể hiện vẻ đẹp của bạn nhỏ trong lao động. </a:t>
            </a:r>
            <a:endParaRPr lang="en-US" sz="4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4: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Những chi tiết nào cho thấy các bạn nhỏ rất thích thú với kì nghỉ hè nhưng cũng háo hức mong chờ năm học mới? </a:t>
            </a:r>
          </a:p>
        </p:txBody>
      </p:sp>
    </p:spTree>
    <p:extLst>
      <p:ext uri="{BB962C8B-B14F-4D97-AF65-F5344CB8AC3E}">
        <p14:creationId xmlns:p14="http://schemas.microsoft.com/office/powerpoint/2010/main" val="126880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1447800" y="342900"/>
            <a:ext cx="16027829" cy="1501662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nl-NL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thơ là lời của ai? Hai khổ đầu cho em biết điều gì? </a:t>
            </a:r>
            <a:endParaRPr lang="vi-VN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Oval 20">
            <a:extLst>
              <a:ext uri="{FF2B5EF4-FFF2-40B4-BE49-F238E27FC236}">
                <a16:creationId xmlns:a16="http://schemas.microsoft.com/office/drawing/2014/main" id="{F9631D0D-2577-FEBE-9446-DDC3EBEB695E}"/>
              </a:ext>
            </a:extLst>
          </p:cNvPr>
          <p:cNvSpPr/>
          <p:nvPr/>
        </p:nvSpPr>
        <p:spPr>
          <a:xfrm>
            <a:off x="849089" y="2135627"/>
            <a:ext cx="8839200" cy="6477000"/>
          </a:xfrm>
          <a:prstGeom prst="wedgeEllipseCallout">
            <a:avLst>
              <a:gd name="adj1" fmla="val 70190"/>
              <a:gd name="adj2" fmla="val 326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Bài thơ là lời của bạn học sinh đang học xa nhà (trọ học ở nhà người thân, họ hàng hoặc học ở một trường nội trú,...).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peech Bubble: Oval 21">
            <a:extLst>
              <a:ext uri="{FF2B5EF4-FFF2-40B4-BE49-F238E27FC236}">
                <a16:creationId xmlns:a16="http://schemas.microsoft.com/office/drawing/2014/main" id="{70B9FC08-01C7-197A-0B2A-F8EC7E0DA846}"/>
              </a:ext>
            </a:extLst>
          </p:cNvPr>
          <p:cNvSpPr/>
          <p:nvPr/>
        </p:nvSpPr>
        <p:spPr>
          <a:xfrm>
            <a:off x="9080416" y="1944778"/>
            <a:ext cx="8406960" cy="5669107"/>
          </a:xfrm>
          <a:prstGeom prst="wedgeEllipseCallout">
            <a:avLst>
              <a:gd name="adj1" fmla="val -72167"/>
              <a:gd name="adj2" fmla="val -313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Hai khổ thơ đầu của bài thơ thể hiện tâm trạng vui sướng của các bạn nhỏ khi chia tay trường lớp, bè bạn để về quê nghỉ hè.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3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18833" y="7974787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81200" y="-1714500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7342" y="8343900"/>
            <a:ext cx="1714501" cy="17087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41992" y="3656389"/>
            <a:ext cx="1086625" cy="1083003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1295400" y="735435"/>
            <a:ext cx="16027829" cy="228600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 công việc nào đang chờ đợi các bạn học sinh trong mùa hè?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848" y="3656388"/>
            <a:ext cx="10562809" cy="590671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F9631D0D-2577-FEBE-9446-DDC3EBEB695E}"/>
              </a:ext>
            </a:extLst>
          </p:cNvPr>
          <p:cNvSpPr/>
          <p:nvPr/>
        </p:nvSpPr>
        <p:spPr>
          <a:xfrm>
            <a:off x="381000" y="3238500"/>
            <a:ext cx="5334000" cy="4495799"/>
          </a:xfrm>
          <a:prstGeom prst="wedgeEllipseCallout">
            <a:avLst>
              <a:gd name="adj1" fmla="val 70190"/>
              <a:gd name="adj2" fmla="val 326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 vàng hươm ngợp đồng đang chờ các bạn tham gia vụ gặt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87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t="72054" r="58333" b="5050"/>
          <a:stretch/>
        </p:blipFill>
        <p:spPr>
          <a:xfrm>
            <a:off x="1298453" y="1257300"/>
            <a:ext cx="6662623" cy="8077200"/>
          </a:xfrm>
          <a:prstGeom prst="rect">
            <a:avLst/>
          </a:prstGeom>
        </p:spPr>
      </p:pic>
      <p:sp>
        <p:nvSpPr>
          <p:cNvPr id="15" name="Speech Bubble: Oval 21">
            <a:extLst>
              <a:ext uri="{FF2B5EF4-FFF2-40B4-BE49-F238E27FC236}">
                <a16:creationId xmlns:a16="http://schemas.microsoft.com/office/drawing/2014/main" id="{70B9FC08-01C7-197A-0B2A-F8EC7E0DA846}"/>
              </a:ext>
            </a:extLst>
          </p:cNvPr>
          <p:cNvSpPr/>
          <p:nvPr/>
        </p:nvSpPr>
        <p:spPr>
          <a:xfrm>
            <a:off x="9402844" y="3038702"/>
            <a:ext cx="7419524" cy="4836930"/>
          </a:xfrm>
          <a:prstGeom prst="wedgeEllipseCallout">
            <a:avLst>
              <a:gd name="adj1" fmla="val -72167"/>
              <a:gd name="adj2" fmla="val -313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 luống rau khát vì nắng cần các bạn tưới nước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05C803-930A-B4BF-6A7F-E8A7A9D9C4E1}"/>
              </a:ext>
            </a:extLst>
          </p:cNvPr>
          <p:cNvCxnSpPr>
            <a:cxnSpLocks/>
            <a:endCxn id="23" idx="3"/>
          </p:cNvCxnSpPr>
          <p:nvPr/>
        </p:nvCxnSpPr>
        <p:spPr>
          <a:xfrm>
            <a:off x="533400" y="6390792"/>
            <a:ext cx="17268146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18833" y="7974787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81200" y="-1714500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8877300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41992" y="3656389"/>
            <a:ext cx="1086625" cy="1083003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1921843" y="575323"/>
            <a:ext cx="14444313" cy="196488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những từ ngữ, hình ảnh thể hiện vẻ đẹp của bạn nhỏ trong lao động. </a:t>
            </a:r>
            <a:endParaRPr lang="vi-VN" sz="4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D2C3D3E9-884D-DB36-7B88-A9CDDD7A46B8}"/>
              </a:ext>
            </a:extLst>
          </p:cNvPr>
          <p:cNvSpPr/>
          <p:nvPr/>
        </p:nvSpPr>
        <p:spPr>
          <a:xfrm>
            <a:off x="533400" y="5862962"/>
            <a:ext cx="3810001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031FFEDC-775A-750E-B67E-4498B6A4D158}"/>
              </a:ext>
            </a:extLst>
          </p:cNvPr>
          <p:cNvSpPr/>
          <p:nvPr/>
        </p:nvSpPr>
        <p:spPr>
          <a:xfrm>
            <a:off x="5020960" y="5862962"/>
            <a:ext cx="3894440" cy="1065047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4F9944B4-51C3-AEEC-1346-56945B3A011A}"/>
              </a:ext>
            </a:extLst>
          </p:cNvPr>
          <p:cNvSpPr/>
          <p:nvPr/>
        </p:nvSpPr>
        <p:spPr>
          <a:xfrm>
            <a:off x="9592959" y="5862962"/>
            <a:ext cx="4275441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:a16="http://schemas.microsoft.com/office/drawing/2014/main" id="{E1C6FC05-D93A-D80D-DE21-67378D799E8D}"/>
              </a:ext>
            </a:extLst>
          </p:cNvPr>
          <p:cNvSpPr/>
          <p:nvPr/>
        </p:nvSpPr>
        <p:spPr>
          <a:xfrm>
            <a:off x="14228931" y="5858269"/>
            <a:ext cx="3572615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Rau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10" y="7154824"/>
            <a:ext cx="4637390" cy="3095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3220" y="3107667"/>
            <a:ext cx="4038598" cy="2498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t="16268" b="17381"/>
          <a:stretch/>
        </p:blipFill>
        <p:spPr>
          <a:xfrm>
            <a:off x="9592959" y="7154824"/>
            <a:ext cx="4275441" cy="3094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68400" y="2909924"/>
            <a:ext cx="40005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56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1" grpId="0" animBg="1"/>
      <p:bldP spid="19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05C803-930A-B4BF-6A7F-E8A7A9D9C4E1}"/>
              </a:ext>
            </a:extLst>
          </p:cNvPr>
          <p:cNvCxnSpPr>
            <a:cxnSpLocks/>
            <a:endCxn id="23" idx="3"/>
          </p:cNvCxnSpPr>
          <p:nvPr/>
        </p:nvCxnSpPr>
        <p:spPr>
          <a:xfrm>
            <a:off x="533400" y="6390792"/>
            <a:ext cx="17268146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18833" y="7974787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9720" y="-980527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8877300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41992" y="3656389"/>
            <a:ext cx="1086625" cy="1083003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914400" y="575323"/>
            <a:ext cx="16382999" cy="196488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</a:t>
            </a: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4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 chi tiết nào cho thấy các bạn nhỏ rất thích thú với kì nghỉ hè nhưng cũng háo hức mong chờ năm học mới?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D2C3D3E9-884D-DB36-7B88-A9CDDD7A46B8}"/>
              </a:ext>
            </a:extLst>
          </p:cNvPr>
          <p:cNvSpPr/>
          <p:nvPr/>
        </p:nvSpPr>
        <p:spPr>
          <a:xfrm>
            <a:off x="652314" y="7831490"/>
            <a:ext cx="6335486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4F9944B4-51C3-AEEC-1346-56945B3A011A}"/>
              </a:ext>
            </a:extLst>
          </p:cNvPr>
          <p:cNvSpPr/>
          <p:nvPr/>
        </p:nvSpPr>
        <p:spPr>
          <a:xfrm>
            <a:off x="9120413" y="7730799"/>
            <a:ext cx="7411220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:a16="http://schemas.microsoft.com/office/drawing/2014/main" id="{E1C6FC05-D93A-D80D-DE21-67378D799E8D}"/>
              </a:ext>
            </a:extLst>
          </p:cNvPr>
          <p:cNvSpPr/>
          <p:nvPr/>
        </p:nvSpPr>
        <p:spPr>
          <a:xfrm>
            <a:off x="9982200" y="8895257"/>
            <a:ext cx="6019800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2653214"/>
            <a:ext cx="5802086" cy="48548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7897" y="2732565"/>
            <a:ext cx="9281921" cy="487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17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9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9" b="28780"/>
          <a:stretch>
            <a:fillRect/>
          </a:stretch>
        </p:blipFill>
        <p:spPr>
          <a:xfrm>
            <a:off x="-1504447" y="0"/>
            <a:ext cx="162306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154165" y="1465427"/>
            <a:ext cx="9874538" cy="8048625"/>
            <a:chOff x="0" y="0"/>
            <a:chExt cx="10153650" cy="7664119"/>
          </a:xfrm>
        </p:grpSpPr>
        <p:sp>
          <p:nvSpPr>
            <p:cNvPr id="4" name="Freeform 4"/>
            <p:cNvSpPr/>
            <p:nvPr/>
          </p:nvSpPr>
          <p:spPr>
            <a:xfrm>
              <a:off x="-6350" y="36830"/>
              <a:ext cx="10166350" cy="7585379"/>
            </a:xfrm>
            <a:custGeom>
              <a:avLst/>
              <a:gdLst/>
              <a:ahLst/>
              <a:cxnLst/>
              <a:rect l="l" t="t" r="r" b="b"/>
              <a:pathLst>
                <a:path w="10166350" h="7585379">
                  <a:moveTo>
                    <a:pt x="10158730" y="680686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237399"/>
                  </a:lnTo>
                  <a:cubicBezTo>
                    <a:pt x="6350" y="7247559"/>
                    <a:pt x="6350" y="7257719"/>
                    <a:pt x="6350" y="7267878"/>
                  </a:cubicBezTo>
                  <a:cubicBezTo>
                    <a:pt x="6350" y="7443139"/>
                    <a:pt x="148590" y="7585378"/>
                    <a:pt x="323850" y="7585378"/>
                  </a:cubicBezTo>
                  <a:cubicBezTo>
                    <a:pt x="499110" y="7585378"/>
                    <a:pt x="641350" y="7443139"/>
                    <a:pt x="641350" y="7267878"/>
                  </a:cubicBezTo>
                  <a:cubicBezTo>
                    <a:pt x="641350" y="7443139"/>
                    <a:pt x="783590" y="7585378"/>
                    <a:pt x="958850" y="7585378"/>
                  </a:cubicBezTo>
                  <a:cubicBezTo>
                    <a:pt x="1134110" y="7585378"/>
                    <a:pt x="1276350" y="7443139"/>
                    <a:pt x="1276350" y="7267878"/>
                  </a:cubicBezTo>
                  <a:lnTo>
                    <a:pt x="1276350" y="7258989"/>
                  </a:lnTo>
                  <a:lnTo>
                    <a:pt x="1276350" y="7267878"/>
                  </a:lnTo>
                  <a:cubicBezTo>
                    <a:pt x="1276350" y="7443139"/>
                    <a:pt x="1418590" y="7585378"/>
                    <a:pt x="1593850" y="7585378"/>
                  </a:cubicBezTo>
                  <a:cubicBezTo>
                    <a:pt x="1769110" y="7585378"/>
                    <a:pt x="1911350" y="7443139"/>
                    <a:pt x="1911350" y="7267878"/>
                  </a:cubicBezTo>
                  <a:cubicBezTo>
                    <a:pt x="1911350" y="7443139"/>
                    <a:pt x="2053590" y="7585378"/>
                    <a:pt x="2228850" y="7585378"/>
                  </a:cubicBezTo>
                  <a:cubicBezTo>
                    <a:pt x="2404110" y="7585378"/>
                    <a:pt x="2546350" y="7443139"/>
                    <a:pt x="2546350" y="7267878"/>
                  </a:cubicBezTo>
                  <a:lnTo>
                    <a:pt x="2546350" y="7258989"/>
                  </a:lnTo>
                  <a:lnTo>
                    <a:pt x="2546350" y="7267878"/>
                  </a:lnTo>
                  <a:cubicBezTo>
                    <a:pt x="2546350" y="7443139"/>
                    <a:pt x="2688590" y="7585378"/>
                    <a:pt x="2863850" y="7585378"/>
                  </a:cubicBezTo>
                  <a:cubicBezTo>
                    <a:pt x="3039110" y="7585378"/>
                    <a:pt x="3181350" y="7443139"/>
                    <a:pt x="3181350" y="7267878"/>
                  </a:cubicBezTo>
                  <a:cubicBezTo>
                    <a:pt x="3181350" y="7443139"/>
                    <a:pt x="3323590" y="7585378"/>
                    <a:pt x="3498850" y="7585378"/>
                  </a:cubicBezTo>
                  <a:cubicBezTo>
                    <a:pt x="3674110" y="7585378"/>
                    <a:pt x="3816350" y="7443139"/>
                    <a:pt x="3816350" y="7267878"/>
                  </a:cubicBezTo>
                  <a:lnTo>
                    <a:pt x="3816350" y="7258989"/>
                  </a:lnTo>
                  <a:lnTo>
                    <a:pt x="3816350" y="7267878"/>
                  </a:lnTo>
                  <a:cubicBezTo>
                    <a:pt x="3816350" y="7443139"/>
                    <a:pt x="3958590" y="7585378"/>
                    <a:pt x="4133850" y="7585378"/>
                  </a:cubicBezTo>
                  <a:cubicBezTo>
                    <a:pt x="4309110" y="7585378"/>
                    <a:pt x="4451350" y="7443139"/>
                    <a:pt x="4451350" y="7267878"/>
                  </a:cubicBezTo>
                  <a:lnTo>
                    <a:pt x="4451350" y="7258989"/>
                  </a:lnTo>
                  <a:lnTo>
                    <a:pt x="4451350" y="7267878"/>
                  </a:lnTo>
                  <a:cubicBezTo>
                    <a:pt x="4451350" y="7443139"/>
                    <a:pt x="4593590" y="7585378"/>
                    <a:pt x="4768850" y="7585378"/>
                  </a:cubicBezTo>
                  <a:cubicBezTo>
                    <a:pt x="4933950" y="7585378"/>
                    <a:pt x="5069840" y="7458378"/>
                    <a:pt x="5085080" y="7297089"/>
                  </a:cubicBezTo>
                  <a:lnTo>
                    <a:pt x="5087620" y="7297089"/>
                  </a:lnTo>
                  <a:cubicBezTo>
                    <a:pt x="5102860" y="7458379"/>
                    <a:pt x="5238750" y="7585379"/>
                    <a:pt x="5403850" y="7585379"/>
                  </a:cubicBezTo>
                  <a:cubicBezTo>
                    <a:pt x="5579110" y="7585379"/>
                    <a:pt x="5721350" y="7443139"/>
                    <a:pt x="5721350" y="7267879"/>
                  </a:cubicBezTo>
                  <a:cubicBezTo>
                    <a:pt x="5721350" y="7443139"/>
                    <a:pt x="5863590" y="7585379"/>
                    <a:pt x="6038850" y="7585379"/>
                  </a:cubicBezTo>
                  <a:cubicBezTo>
                    <a:pt x="6214110" y="7585379"/>
                    <a:pt x="6356350" y="7443139"/>
                    <a:pt x="6356350" y="7267879"/>
                  </a:cubicBezTo>
                  <a:cubicBezTo>
                    <a:pt x="6356350" y="7443139"/>
                    <a:pt x="6498590" y="7585379"/>
                    <a:pt x="6673850" y="7585379"/>
                  </a:cubicBezTo>
                  <a:cubicBezTo>
                    <a:pt x="6849110" y="7585379"/>
                    <a:pt x="6991350" y="7443139"/>
                    <a:pt x="6991350" y="7267879"/>
                  </a:cubicBezTo>
                  <a:cubicBezTo>
                    <a:pt x="6991350" y="7443139"/>
                    <a:pt x="7133590" y="7585379"/>
                    <a:pt x="7308850" y="7585379"/>
                  </a:cubicBezTo>
                  <a:cubicBezTo>
                    <a:pt x="7484110" y="7585379"/>
                    <a:pt x="7626350" y="7443139"/>
                    <a:pt x="7626350" y="7267879"/>
                  </a:cubicBezTo>
                  <a:cubicBezTo>
                    <a:pt x="7626350" y="7443139"/>
                    <a:pt x="7768590" y="7585379"/>
                    <a:pt x="7943850" y="7585379"/>
                  </a:cubicBezTo>
                  <a:cubicBezTo>
                    <a:pt x="8119110" y="7585379"/>
                    <a:pt x="8261350" y="7443139"/>
                    <a:pt x="8261350" y="7267879"/>
                  </a:cubicBezTo>
                  <a:cubicBezTo>
                    <a:pt x="8261350" y="7443139"/>
                    <a:pt x="8403590" y="7585379"/>
                    <a:pt x="8578850" y="7585379"/>
                  </a:cubicBezTo>
                  <a:cubicBezTo>
                    <a:pt x="8754110" y="7585379"/>
                    <a:pt x="8896350" y="7443139"/>
                    <a:pt x="8896350" y="7267879"/>
                  </a:cubicBezTo>
                  <a:cubicBezTo>
                    <a:pt x="8896350" y="7443139"/>
                    <a:pt x="9038590" y="7585379"/>
                    <a:pt x="9213850" y="7585379"/>
                  </a:cubicBezTo>
                  <a:cubicBezTo>
                    <a:pt x="9389110" y="7585379"/>
                    <a:pt x="9531350" y="7443139"/>
                    <a:pt x="9531350" y="7267879"/>
                  </a:cubicBezTo>
                  <a:cubicBezTo>
                    <a:pt x="9531350" y="7443139"/>
                    <a:pt x="9673590" y="7585379"/>
                    <a:pt x="9848850" y="7585379"/>
                  </a:cubicBezTo>
                  <a:cubicBezTo>
                    <a:pt x="10024110" y="7585379"/>
                    <a:pt x="10166350" y="7443139"/>
                    <a:pt x="10166350" y="7267879"/>
                  </a:cubicBezTo>
                  <a:lnTo>
                    <a:pt x="10166350" y="6806869"/>
                  </a:lnTo>
                  <a:close/>
                  <a:moveTo>
                    <a:pt x="641350" y="7267879"/>
                  </a:moveTo>
                  <a:lnTo>
                    <a:pt x="641350" y="7260259"/>
                  </a:lnTo>
                  <a:lnTo>
                    <a:pt x="641350" y="7267879"/>
                  </a:lnTo>
                  <a:close/>
                  <a:moveTo>
                    <a:pt x="1910080" y="7267879"/>
                  </a:moveTo>
                  <a:lnTo>
                    <a:pt x="1910080" y="7260259"/>
                  </a:lnTo>
                  <a:lnTo>
                    <a:pt x="1910080" y="7267879"/>
                  </a:lnTo>
                  <a:close/>
                  <a:moveTo>
                    <a:pt x="3178810" y="7267879"/>
                  </a:moveTo>
                  <a:lnTo>
                    <a:pt x="3178810" y="7260259"/>
                  </a:lnTo>
                  <a:lnTo>
                    <a:pt x="3178810" y="7267879"/>
                  </a:lnTo>
                  <a:close/>
                  <a:moveTo>
                    <a:pt x="5717540" y="7267879"/>
                  </a:moveTo>
                  <a:lnTo>
                    <a:pt x="5717540" y="7260259"/>
                  </a:lnTo>
                  <a:lnTo>
                    <a:pt x="5717540" y="7267879"/>
                  </a:lnTo>
                  <a:close/>
                  <a:moveTo>
                    <a:pt x="6352540" y="7267879"/>
                  </a:moveTo>
                  <a:lnTo>
                    <a:pt x="6352540" y="7260259"/>
                  </a:lnTo>
                  <a:lnTo>
                    <a:pt x="6352540" y="7267879"/>
                  </a:lnTo>
                  <a:close/>
                  <a:moveTo>
                    <a:pt x="6986270" y="7267879"/>
                  </a:moveTo>
                  <a:lnTo>
                    <a:pt x="6986270" y="7260259"/>
                  </a:lnTo>
                  <a:cubicBezTo>
                    <a:pt x="6987540" y="7262799"/>
                    <a:pt x="6986270" y="7265339"/>
                    <a:pt x="6986270" y="7267879"/>
                  </a:cubicBezTo>
                  <a:close/>
                  <a:moveTo>
                    <a:pt x="7621270" y="7267879"/>
                  </a:moveTo>
                  <a:lnTo>
                    <a:pt x="7621270" y="7260259"/>
                  </a:lnTo>
                  <a:lnTo>
                    <a:pt x="7621270" y="7267879"/>
                  </a:lnTo>
                  <a:close/>
                  <a:moveTo>
                    <a:pt x="8256270" y="7267879"/>
                  </a:moveTo>
                  <a:lnTo>
                    <a:pt x="8256270" y="7260259"/>
                  </a:lnTo>
                  <a:lnTo>
                    <a:pt x="8256270" y="7267879"/>
                  </a:lnTo>
                  <a:close/>
                  <a:moveTo>
                    <a:pt x="8890000" y="7267879"/>
                  </a:moveTo>
                  <a:lnTo>
                    <a:pt x="8890000" y="7260259"/>
                  </a:lnTo>
                  <a:cubicBezTo>
                    <a:pt x="8891270" y="7262799"/>
                    <a:pt x="8890000" y="7265339"/>
                    <a:pt x="8890000" y="7267879"/>
                  </a:cubicBezTo>
                  <a:close/>
                  <a:moveTo>
                    <a:pt x="9525000" y="7267879"/>
                  </a:moveTo>
                  <a:lnTo>
                    <a:pt x="9525000" y="7260259"/>
                  </a:lnTo>
                  <a:lnTo>
                    <a:pt x="9525000" y="726787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-2312212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5447" y="7974788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22500" y="9077325"/>
            <a:ext cx="2341576" cy="23553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92964" y="2362615"/>
            <a:ext cx="1785928" cy="1796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49730" y="822403"/>
            <a:ext cx="1670467" cy="16676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639116" y="2965345"/>
            <a:ext cx="1086625" cy="10830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52525" y="1028700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772605" y="8928538"/>
            <a:ext cx="1086625" cy="10830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D746B1-1570-1A87-5FCA-A7AA4DA9838C}"/>
              </a:ext>
            </a:extLst>
          </p:cNvPr>
          <p:cNvSpPr txBox="1"/>
          <p:nvPr/>
        </p:nvSpPr>
        <p:spPr>
          <a:xfrm>
            <a:off x="8001000" y="3396010"/>
            <a:ext cx="859196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00"/>
                </a:solidFill>
                <a:cs typeface="Arial" panose="020B0604020202020204" pitchFamily="34" charset="0"/>
              </a:rPr>
              <a:t>Bài thơ thể hiện niềm vui của các bạn nhỏ khi được nghỉ hè, được góp sức lao động cho gia đình, cho làng quê của mình.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61C88-A490-32E8-75B8-D9E4B4C57119}"/>
              </a:ext>
            </a:extLst>
          </p:cNvPr>
          <p:cNvGrpSpPr/>
          <p:nvPr/>
        </p:nvGrpSpPr>
        <p:grpSpPr>
          <a:xfrm>
            <a:off x="794818" y="1872259"/>
            <a:ext cx="5061625" cy="5918634"/>
            <a:chOff x="4759667" y="1193448"/>
            <a:chExt cx="5061625" cy="5918634"/>
          </a:xfrm>
        </p:grpSpPr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CC495640-1DC1-8044-4BDE-05BD3174A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6024859" y="1193448"/>
              <a:ext cx="3047369" cy="29749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838384-C7BB-2A0E-4B11-F49F870D2192}"/>
                </a:ext>
              </a:extLst>
            </p:cNvPr>
            <p:cNvSpPr txBox="1"/>
            <p:nvPr/>
          </p:nvSpPr>
          <p:spPr>
            <a:xfrm>
              <a:off x="4759667" y="4231037"/>
              <a:ext cx="5061625" cy="2881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 bài đọc, em hiểu nội dung bài thơ nói về điều gì?</a:t>
              </a:r>
              <a:r>
                <a:rPr lang="nl-NL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B72AAE-B9FF-C018-481E-F88D8191C282}"/>
              </a:ext>
            </a:extLst>
          </p:cNvPr>
          <p:cNvSpPr txBox="1"/>
          <p:nvPr/>
        </p:nvSpPr>
        <p:spPr>
          <a:xfrm>
            <a:off x="9994906" y="2296078"/>
            <a:ext cx="3790949" cy="832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endParaRPr lang="en-US" sz="48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8B8465-0C9D-17DF-F3CA-A39DCF059DF7}"/>
              </a:ext>
            </a:extLst>
          </p:cNvPr>
          <p:cNvCxnSpPr>
            <a:cxnSpLocks/>
          </p:cNvCxnSpPr>
          <p:nvPr/>
        </p:nvCxnSpPr>
        <p:spPr>
          <a:xfrm>
            <a:off x="6248400" y="1850040"/>
            <a:ext cx="0" cy="762000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56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A30CE7-1B9D-47A9-9F64-ABF1493F9BFC}"/>
              </a:ext>
            </a:extLst>
          </p:cNvPr>
          <p:cNvGrpSpPr/>
          <p:nvPr/>
        </p:nvGrpSpPr>
        <p:grpSpPr>
          <a:xfrm>
            <a:off x="762000" y="-453592"/>
            <a:ext cx="17959430" cy="10473893"/>
            <a:chOff x="3429837" y="161990"/>
            <a:chExt cx="7083696" cy="423355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3429837" y="545533"/>
              <a:ext cx="6783141" cy="3850014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27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18" name="Picture 1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7F4517F-F17D-4FB8-A476-7233D4FC3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8132" y="161990"/>
              <a:ext cx="855401" cy="892136"/>
            </a:xfrm>
            <a:prstGeom prst="rect">
              <a:avLst/>
            </a:prstGeom>
          </p:spPr>
        </p:pic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2BC06BED-746E-4B78-BED5-2B51120E0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752" y="7072841"/>
            <a:ext cx="2838499" cy="2438265"/>
          </a:xfrm>
          <a:prstGeom prst="rect">
            <a:avLst/>
          </a:prstGeom>
        </p:spPr>
      </p:pic>
      <p:sp>
        <p:nvSpPr>
          <p:cNvPr id="16" name="TextBox 35">
            <a:extLst>
              <a:ext uri="{FF2B5EF4-FFF2-40B4-BE49-F238E27FC236}">
                <a16:creationId xmlns:a16="http://schemas.microsoft.com/office/drawing/2014/main" id="{7101CF6E-3688-A459-EF87-AC381ED42A62}"/>
              </a:ext>
            </a:extLst>
          </p:cNvPr>
          <p:cNvSpPr txBox="1"/>
          <p:nvPr/>
        </p:nvSpPr>
        <p:spPr>
          <a:xfrm>
            <a:off x="1478881" y="1312678"/>
            <a:ext cx="1542012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ĐIỂM: CHỦ NHÂN TƯƠNG LAI</a:t>
            </a: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C1936600-9605-427E-3927-C3B5EAF62D89}"/>
              </a:ext>
            </a:extLst>
          </p:cNvPr>
          <p:cNvSpPr txBox="1"/>
          <p:nvPr/>
        </p:nvSpPr>
        <p:spPr>
          <a:xfrm>
            <a:off x="1478881" y="2862688"/>
            <a:ext cx="15257450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2: HÈ VUI</a:t>
            </a:r>
          </a:p>
        </p:txBody>
      </p:sp>
    </p:spTree>
    <p:extLst>
      <p:ext uri="{BB962C8B-B14F-4D97-AF65-F5344CB8AC3E}">
        <p14:creationId xmlns:p14="http://schemas.microsoft.com/office/powerpoint/2010/main" val="8259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9" b="28780"/>
          <a:stretch>
            <a:fillRect/>
          </a:stretch>
        </p:blipFill>
        <p:spPr>
          <a:xfrm>
            <a:off x="1028700" y="0"/>
            <a:ext cx="162306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514350" y="1657350"/>
            <a:ext cx="17259300" cy="86296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19404" y="6575671"/>
            <a:ext cx="5547789" cy="5540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64517" y="-1684275"/>
            <a:ext cx="4638014" cy="4649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4490" y="3827498"/>
            <a:ext cx="1475396" cy="1484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4672" y="-1659061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962400" y="9129766"/>
            <a:ext cx="2851812" cy="28470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755658" y="1295007"/>
            <a:ext cx="1670467" cy="1667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14894" y="260245"/>
            <a:ext cx="1542050" cy="15369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1531" y="260245"/>
            <a:ext cx="1542050" cy="15369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95707" y="3939861"/>
            <a:ext cx="1475396" cy="14846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74272" y="6487873"/>
            <a:ext cx="5547789" cy="55408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996267" y="-1480575"/>
            <a:ext cx="2759391" cy="27755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134218">
            <a:off x="5592641" y="1407794"/>
            <a:ext cx="1500929" cy="1574401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2B1A80E9-7095-FF9E-E7DD-37F4033BDC60}"/>
              </a:ext>
            </a:extLst>
          </p:cNvPr>
          <p:cNvSpPr txBox="1"/>
          <p:nvPr/>
        </p:nvSpPr>
        <p:spPr>
          <a:xfrm>
            <a:off x="3429848" y="4143118"/>
            <a:ext cx="11428304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3.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u="none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56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553094" y="8153238"/>
            <a:ext cx="4420247" cy="22101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685342" y="8153238"/>
            <a:ext cx="4420247" cy="22101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331" b="47236"/>
          <a:stretch>
            <a:fillRect/>
          </a:stretch>
        </p:blipFill>
        <p:spPr>
          <a:xfrm rot="-10800000">
            <a:off x="14802975" y="0"/>
            <a:ext cx="3483687" cy="26350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13190912" y="0"/>
            <a:ext cx="2290946" cy="12158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331" b="47236"/>
          <a:stretch>
            <a:fillRect/>
          </a:stretch>
        </p:blipFill>
        <p:spPr>
          <a:xfrm rot="-10800000" flipH="1">
            <a:off x="0" y="0"/>
            <a:ext cx="3507956" cy="26534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2823139" y="0"/>
            <a:ext cx="2306906" cy="12243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95646" y="2653438"/>
            <a:ext cx="969194" cy="96596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23160" y="2653438"/>
            <a:ext cx="969194" cy="965964"/>
          </a:xfrm>
          <a:prstGeom prst="rect">
            <a:avLst/>
          </a:prstGeom>
        </p:spPr>
      </p:pic>
      <p:sp>
        <p:nvSpPr>
          <p:cNvPr id="18" name="TextBox 35">
            <a:extLst>
              <a:ext uri="{FF2B5EF4-FFF2-40B4-BE49-F238E27FC236}">
                <a16:creationId xmlns:a16="http://schemas.microsoft.com/office/drawing/2014/main" id="{5F27E23E-A2E9-031D-A5CA-4178D893D673}"/>
              </a:ext>
            </a:extLst>
          </p:cNvPr>
          <p:cNvSpPr txBox="1"/>
          <p:nvPr/>
        </p:nvSpPr>
        <p:spPr>
          <a:xfrm>
            <a:off x="4801828" y="808837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A87BD-591B-44A9-7713-43E40957E0C7}"/>
              </a:ext>
            </a:extLst>
          </p:cNvPr>
          <p:cNvSpPr txBox="1"/>
          <p:nvPr/>
        </p:nvSpPr>
        <p:spPr>
          <a:xfrm>
            <a:off x="1897393" y="1773304"/>
            <a:ext cx="146127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02016E-1907-6E56-6398-FD024CBD03DF}"/>
              </a:ext>
            </a:extLst>
          </p:cNvPr>
          <p:cNvGrpSpPr/>
          <p:nvPr/>
        </p:nvGrpSpPr>
        <p:grpSpPr>
          <a:xfrm>
            <a:off x="12264236" y="3802706"/>
            <a:ext cx="5077478" cy="4095798"/>
            <a:chOff x="11133840" y="3450774"/>
            <a:chExt cx="5077478" cy="4095798"/>
          </a:xfrm>
        </p:grpSpPr>
        <p:grpSp>
          <p:nvGrpSpPr>
            <p:cNvPr id="9" name="Group 9"/>
            <p:cNvGrpSpPr/>
            <p:nvPr/>
          </p:nvGrpSpPr>
          <p:grpSpPr>
            <a:xfrm>
              <a:off x="11133840" y="3450774"/>
              <a:ext cx="5077478" cy="4095798"/>
              <a:chOff x="-6349" y="36830"/>
              <a:chExt cx="10166350" cy="106809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6349" y="36830"/>
                <a:ext cx="10166350" cy="10680910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2801576">
                    <a:moveTo>
                      <a:pt x="10158730" y="12023066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2453596"/>
                    </a:lnTo>
                    <a:cubicBezTo>
                      <a:pt x="6350" y="12463756"/>
                      <a:pt x="6350" y="12473916"/>
                      <a:pt x="6350" y="12484076"/>
                    </a:cubicBezTo>
                    <a:cubicBezTo>
                      <a:pt x="6350" y="12659336"/>
                      <a:pt x="148590" y="12801576"/>
                      <a:pt x="323850" y="12801576"/>
                    </a:cubicBezTo>
                    <a:cubicBezTo>
                      <a:pt x="499110" y="12801576"/>
                      <a:pt x="641350" y="12659336"/>
                      <a:pt x="641350" y="12484076"/>
                    </a:cubicBezTo>
                    <a:cubicBezTo>
                      <a:pt x="641350" y="12659336"/>
                      <a:pt x="783590" y="12801576"/>
                      <a:pt x="958850" y="12801576"/>
                    </a:cubicBezTo>
                    <a:cubicBezTo>
                      <a:pt x="1134110" y="12801576"/>
                      <a:pt x="1276350" y="12659336"/>
                      <a:pt x="1276350" y="12484076"/>
                    </a:cubicBezTo>
                    <a:lnTo>
                      <a:pt x="1276350" y="12475186"/>
                    </a:lnTo>
                    <a:lnTo>
                      <a:pt x="1276350" y="12484076"/>
                    </a:lnTo>
                    <a:cubicBezTo>
                      <a:pt x="1276350" y="12659336"/>
                      <a:pt x="1418590" y="12801576"/>
                      <a:pt x="1593850" y="12801576"/>
                    </a:cubicBezTo>
                    <a:cubicBezTo>
                      <a:pt x="1769110" y="12801576"/>
                      <a:pt x="1911350" y="12659336"/>
                      <a:pt x="1911350" y="12484076"/>
                    </a:cubicBezTo>
                    <a:cubicBezTo>
                      <a:pt x="1911350" y="12659336"/>
                      <a:pt x="2053590" y="12801576"/>
                      <a:pt x="2228850" y="12801576"/>
                    </a:cubicBezTo>
                    <a:cubicBezTo>
                      <a:pt x="2404110" y="12801576"/>
                      <a:pt x="2546350" y="12659336"/>
                      <a:pt x="2546350" y="12484076"/>
                    </a:cubicBezTo>
                    <a:lnTo>
                      <a:pt x="2546350" y="12475186"/>
                    </a:lnTo>
                    <a:lnTo>
                      <a:pt x="2546350" y="12484076"/>
                    </a:lnTo>
                    <a:cubicBezTo>
                      <a:pt x="2546350" y="12659336"/>
                      <a:pt x="2688590" y="12801576"/>
                      <a:pt x="2863850" y="12801576"/>
                    </a:cubicBezTo>
                    <a:cubicBezTo>
                      <a:pt x="3039110" y="12801576"/>
                      <a:pt x="3181350" y="12659336"/>
                      <a:pt x="3181350" y="12484076"/>
                    </a:cubicBezTo>
                    <a:cubicBezTo>
                      <a:pt x="3181350" y="12659336"/>
                      <a:pt x="3323590" y="12801576"/>
                      <a:pt x="3498850" y="12801576"/>
                    </a:cubicBezTo>
                    <a:cubicBezTo>
                      <a:pt x="3674110" y="12801576"/>
                      <a:pt x="3816350" y="12659336"/>
                      <a:pt x="3816350" y="12484076"/>
                    </a:cubicBezTo>
                    <a:lnTo>
                      <a:pt x="3816350" y="12475186"/>
                    </a:lnTo>
                    <a:lnTo>
                      <a:pt x="3816350" y="12484076"/>
                    </a:lnTo>
                    <a:cubicBezTo>
                      <a:pt x="3816350" y="12659336"/>
                      <a:pt x="3958590" y="12801576"/>
                      <a:pt x="4133850" y="12801576"/>
                    </a:cubicBezTo>
                    <a:cubicBezTo>
                      <a:pt x="4309110" y="12801576"/>
                      <a:pt x="4451350" y="12659336"/>
                      <a:pt x="4451350" y="12484076"/>
                    </a:cubicBezTo>
                    <a:lnTo>
                      <a:pt x="4451350" y="12475186"/>
                    </a:lnTo>
                    <a:lnTo>
                      <a:pt x="4451350" y="12484076"/>
                    </a:lnTo>
                    <a:cubicBezTo>
                      <a:pt x="4451350" y="12659336"/>
                      <a:pt x="4593590" y="12801576"/>
                      <a:pt x="4768850" y="12801576"/>
                    </a:cubicBezTo>
                    <a:cubicBezTo>
                      <a:pt x="4933950" y="12801576"/>
                      <a:pt x="5069840" y="12674576"/>
                      <a:pt x="5085080" y="12513286"/>
                    </a:cubicBezTo>
                    <a:lnTo>
                      <a:pt x="5087620" y="12513286"/>
                    </a:lnTo>
                    <a:cubicBezTo>
                      <a:pt x="5102860" y="12674576"/>
                      <a:pt x="5238750" y="12801576"/>
                      <a:pt x="5403850" y="12801576"/>
                    </a:cubicBezTo>
                    <a:cubicBezTo>
                      <a:pt x="5579110" y="12801576"/>
                      <a:pt x="5721350" y="12659336"/>
                      <a:pt x="5721350" y="12484076"/>
                    </a:cubicBezTo>
                    <a:cubicBezTo>
                      <a:pt x="5721350" y="12659336"/>
                      <a:pt x="5863590" y="12801576"/>
                      <a:pt x="6038850" y="12801576"/>
                    </a:cubicBezTo>
                    <a:cubicBezTo>
                      <a:pt x="6214110" y="12801576"/>
                      <a:pt x="6356350" y="12659336"/>
                      <a:pt x="6356350" y="12484076"/>
                    </a:cubicBezTo>
                    <a:cubicBezTo>
                      <a:pt x="6356350" y="12659336"/>
                      <a:pt x="6498590" y="12801576"/>
                      <a:pt x="6673850" y="12801576"/>
                    </a:cubicBezTo>
                    <a:cubicBezTo>
                      <a:pt x="6849110" y="12801576"/>
                      <a:pt x="6991350" y="12659336"/>
                      <a:pt x="6991350" y="12484076"/>
                    </a:cubicBezTo>
                    <a:cubicBezTo>
                      <a:pt x="6991350" y="12659336"/>
                      <a:pt x="7133590" y="12801576"/>
                      <a:pt x="7308850" y="12801576"/>
                    </a:cubicBezTo>
                    <a:cubicBezTo>
                      <a:pt x="7484110" y="12801576"/>
                      <a:pt x="7626350" y="12659336"/>
                      <a:pt x="7626350" y="12484076"/>
                    </a:cubicBezTo>
                    <a:cubicBezTo>
                      <a:pt x="7626350" y="12659336"/>
                      <a:pt x="7768590" y="12801576"/>
                      <a:pt x="7943850" y="12801576"/>
                    </a:cubicBezTo>
                    <a:cubicBezTo>
                      <a:pt x="8119110" y="12801576"/>
                      <a:pt x="8261350" y="12659336"/>
                      <a:pt x="8261350" y="12484076"/>
                    </a:cubicBezTo>
                    <a:cubicBezTo>
                      <a:pt x="8261350" y="12659336"/>
                      <a:pt x="8403590" y="12801576"/>
                      <a:pt x="8578850" y="12801576"/>
                    </a:cubicBezTo>
                    <a:cubicBezTo>
                      <a:pt x="8754110" y="12801576"/>
                      <a:pt x="8896350" y="12659336"/>
                      <a:pt x="8896350" y="12484076"/>
                    </a:cubicBezTo>
                    <a:cubicBezTo>
                      <a:pt x="8896350" y="12659336"/>
                      <a:pt x="9038590" y="12801576"/>
                      <a:pt x="9213850" y="12801576"/>
                    </a:cubicBezTo>
                    <a:cubicBezTo>
                      <a:pt x="9389110" y="12801576"/>
                      <a:pt x="9531350" y="12659336"/>
                      <a:pt x="9531350" y="12484076"/>
                    </a:cubicBezTo>
                    <a:cubicBezTo>
                      <a:pt x="9531350" y="12659336"/>
                      <a:pt x="9673590" y="12801576"/>
                      <a:pt x="9848850" y="12801576"/>
                    </a:cubicBezTo>
                    <a:cubicBezTo>
                      <a:pt x="10024110" y="12801576"/>
                      <a:pt x="10166350" y="12659336"/>
                      <a:pt x="10166350" y="12484076"/>
                    </a:cubicBezTo>
                    <a:lnTo>
                      <a:pt x="10166350" y="12023066"/>
                    </a:lnTo>
                    <a:close/>
                    <a:moveTo>
                      <a:pt x="641350" y="12484076"/>
                    </a:moveTo>
                    <a:lnTo>
                      <a:pt x="641350" y="12476456"/>
                    </a:lnTo>
                    <a:lnTo>
                      <a:pt x="641350" y="12484076"/>
                    </a:lnTo>
                    <a:close/>
                    <a:moveTo>
                      <a:pt x="1910080" y="12484076"/>
                    </a:moveTo>
                    <a:lnTo>
                      <a:pt x="1910080" y="12476456"/>
                    </a:lnTo>
                    <a:lnTo>
                      <a:pt x="1910080" y="12484076"/>
                    </a:lnTo>
                    <a:close/>
                    <a:moveTo>
                      <a:pt x="3178810" y="12484076"/>
                    </a:moveTo>
                    <a:lnTo>
                      <a:pt x="3178810" y="12476456"/>
                    </a:lnTo>
                    <a:lnTo>
                      <a:pt x="3178810" y="12484076"/>
                    </a:lnTo>
                    <a:close/>
                    <a:moveTo>
                      <a:pt x="5717540" y="12484076"/>
                    </a:moveTo>
                    <a:lnTo>
                      <a:pt x="5717540" y="12476456"/>
                    </a:lnTo>
                    <a:lnTo>
                      <a:pt x="5717540" y="12484076"/>
                    </a:lnTo>
                    <a:close/>
                    <a:moveTo>
                      <a:pt x="6352540" y="12484076"/>
                    </a:moveTo>
                    <a:lnTo>
                      <a:pt x="6352540" y="12476456"/>
                    </a:lnTo>
                    <a:lnTo>
                      <a:pt x="6352540" y="12484076"/>
                    </a:lnTo>
                    <a:close/>
                    <a:moveTo>
                      <a:pt x="6986270" y="12484076"/>
                    </a:moveTo>
                    <a:lnTo>
                      <a:pt x="6986270" y="12476456"/>
                    </a:lnTo>
                    <a:cubicBezTo>
                      <a:pt x="6987540" y="12478996"/>
                      <a:pt x="6986270" y="12481536"/>
                      <a:pt x="6986270" y="12484076"/>
                    </a:cubicBezTo>
                    <a:close/>
                    <a:moveTo>
                      <a:pt x="7621270" y="12484076"/>
                    </a:moveTo>
                    <a:lnTo>
                      <a:pt x="7621270" y="12476456"/>
                    </a:lnTo>
                    <a:lnTo>
                      <a:pt x="7621270" y="12484076"/>
                    </a:lnTo>
                    <a:close/>
                    <a:moveTo>
                      <a:pt x="8256270" y="12484076"/>
                    </a:moveTo>
                    <a:lnTo>
                      <a:pt x="8256270" y="12476456"/>
                    </a:lnTo>
                    <a:lnTo>
                      <a:pt x="8256270" y="12484076"/>
                    </a:lnTo>
                    <a:close/>
                    <a:moveTo>
                      <a:pt x="8890000" y="12484076"/>
                    </a:moveTo>
                    <a:lnTo>
                      <a:pt x="8890000" y="12476456"/>
                    </a:lnTo>
                    <a:cubicBezTo>
                      <a:pt x="8891270" y="12478996"/>
                      <a:pt x="8890000" y="12481536"/>
                      <a:pt x="8890000" y="12484076"/>
                    </a:cubicBezTo>
                    <a:close/>
                    <a:moveTo>
                      <a:pt x="9525000" y="12484076"/>
                    </a:moveTo>
                    <a:lnTo>
                      <a:pt x="9525000" y="12476456"/>
                    </a:lnTo>
                    <a:lnTo>
                      <a:pt x="9525000" y="1248407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2AB1B1-23DB-7E33-F1EA-32282F86CCFE}"/>
                </a:ext>
              </a:extLst>
            </p:cNvPr>
            <p:cNvSpPr txBox="1"/>
            <p:nvPr/>
          </p:nvSpPr>
          <p:spPr>
            <a:xfrm>
              <a:off x="11655302" y="4094950"/>
              <a:ext cx="4034554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 nhấn mạnh vào những từ ngữ quan trọng.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FD370A-D718-E95F-60D3-9241BA11D445}"/>
              </a:ext>
            </a:extLst>
          </p:cNvPr>
          <p:cNvGrpSpPr/>
          <p:nvPr/>
        </p:nvGrpSpPr>
        <p:grpSpPr>
          <a:xfrm>
            <a:off x="6929370" y="3760232"/>
            <a:ext cx="5077478" cy="4069508"/>
            <a:chOff x="5731388" y="3466845"/>
            <a:chExt cx="5077478" cy="4069508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FEF323BF-0577-17BE-BAEE-04DCB1F3F0EA}"/>
                </a:ext>
              </a:extLst>
            </p:cNvPr>
            <p:cNvSpPr/>
            <p:nvPr/>
          </p:nvSpPr>
          <p:spPr>
            <a:xfrm>
              <a:off x="5731388" y="3466845"/>
              <a:ext cx="5077478" cy="4069508"/>
            </a:xfrm>
            <a:custGeom>
              <a:avLst/>
              <a:gdLst/>
              <a:ahLst/>
              <a:cxnLst/>
              <a:rect l="l" t="t" r="r" b="b"/>
              <a:pathLst>
                <a:path w="10166350" h="12801576">
                  <a:moveTo>
                    <a:pt x="10158730" y="12023066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2453596"/>
                  </a:lnTo>
                  <a:cubicBezTo>
                    <a:pt x="6350" y="12463756"/>
                    <a:pt x="6350" y="12473916"/>
                    <a:pt x="6350" y="12484076"/>
                  </a:cubicBezTo>
                  <a:cubicBezTo>
                    <a:pt x="6350" y="12659336"/>
                    <a:pt x="148590" y="12801576"/>
                    <a:pt x="323850" y="12801576"/>
                  </a:cubicBezTo>
                  <a:cubicBezTo>
                    <a:pt x="499110" y="12801576"/>
                    <a:pt x="641350" y="12659336"/>
                    <a:pt x="641350" y="12484076"/>
                  </a:cubicBezTo>
                  <a:cubicBezTo>
                    <a:pt x="641350" y="12659336"/>
                    <a:pt x="783590" y="12801576"/>
                    <a:pt x="958850" y="12801576"/>
                  </a:cubicBezTo>
                  <a:cubicBezTo>
                    <a:pt x="1134110" y="12801576"/>
                    <a:pt x="1276350" y="12659336"/>
                    <a:pt x="1276350" y="12484076"/>
                  </a:cubicBezTo>
                  <a:lnTo>
                    <a:pt x="1276350" y="12475186"/>
                  </a:lnTo>
                  <a:lnTo>
                    <a:pt x="1276350" y="12484076"/>
                  </a:lnTo>
                  <a:cubicBezTo>
                    <a:pt x="1276350" y="12659336"/>
                    <a:pt x="1418590" y="12801576"/>
                    <a:pt x="1593850" y="12801576"/>
                  </a:cubicBezTo>
                  <a:cubicBezTo>
                    <a:pt x="1769110" y="12801576"/>
                    <a:pt x="1911350" y="12659336"/>
                    <a:pt x="1911350" y="12484076"/>
                  </a:cubicBezTo>
                  <a:cubicBezTo>
                    <a:pt x="1911350" y="12659336"/>
                    <a:pt x="2053590" y="12801576"/>
                    <a:pt x="2228850" y="12801576"/>
                  </a:cubicBezTo>
                  <a:cubicBezTo>
                    <a:pt x="2404110" y="12801576"/>
                    <a:pt x="2546350" y="12659336"/>
                    <a:pt x="2546350" y="12484076"/>
                  </a:cubicBezTo>
                  <a:lnTo>
                    <a:pt x="2546350" y="12475186"/>
                  </a:lnTo>
                  <a:lnTo>
                    <a:pt x="2546350" y="12484076"/>
                  </a:lnTo>
                  <a:cubicBezTo>
                    <a:pt x="2546350" y="12659336"/>
                    <a:pt x="2688590" y="12801576"/>
                    <a:pt x="2863850" y="12801576"/>
                  </a:cubicBezTo>
                  <a:cubicBezTo>
                    <a:pt x="3039110" y="12801576"/>
                    <a:pt x="3181350" y="12659336"/>
                    <a:pt x="3181350" y="12484076"/>
                  </a:cubicBezTo>
                  <a:cubicBezTo>
                    <a:pt x="3181350" y="12659336"/>
                    <a:pt x="3323590" y="12801576"/>
                    <a:pt x="3498850" y="12801576"/>
                  </a:cubicBezTo>
                  <a:cubicBezTo>
                    <a:pt x="3674110" y="12801576"/>
                    <a:pt x="3816350" y="12659336"/>
                    <a:pt x="3816350" y="12484076"/>
                  </a:cubicBezTo>
                  <a:lnTo>
                    <a:pt x="3816350" y="12475186"/>
                  </a:lnTo>
                  <a:lnTo>
                    <a:pt x="3816350" y="12484076"/>
                  </a:lnTo>
                  <a:cubicBezTo>
                    <a:pt x="3816350" y="12659336"/>
                    <a:pt x="3958590" y="12801576"/>
                    <a:pt x="4133850" y="12801576"/>
                  </a:cubicBezTo>
                  <a:cubicBezTo>
                    <a:pt x="4309110" y="12801576"/>
                    <a:pt x="4451350" y="12659336"/>
                    <a:pt x="4451350" y="12484076"/>
                  </a:cubicBezTo>
                  <a:lnTo>
                    <a:pt x="4451350" y="12475186"/>
                  </a:lnTo>
                  <a:lnTo>
                    <a:pt x="4451350" y="12484076"/>
                  </a:lnTo>
                  <a:cubicBezTo>
                    <a:pt x="4451350" y="12659336"/>
                    <a:pt x="4593590" y="12801576"/>
                    <a:pt x="4768850" y="12801576"/>
                  </a:cubicBezTo>
                  <a:cubicBezTo>
                    <a:pt x="4933950" y="12801576"/>
                    <a:pt x="5069840" y="12674576"/>
                    <a:pt x="5085080" y="12513286"/>
                  </a:cubicBezTo>
                  <a:lnTo>
                    <a:pt x="5087620" y="12513286"/>
                  </a:lnTo>
                  <a:cubicBezTo>
                    <a:pt x="5102860" y="12674576"/>
                    <a:pt x="5238750" y="12801576"/>
                    <a:pt x="5403850" y="12801576"/>
                  </a:cubicBezTo>
                  <a:cubicBezTo>
                    <a:pt x="5579110" y="12801576"/>
                    <a:pt x="5721350" y="12659336"/>
                    <a:pt x="5721350" y="12484076"/>
                  </a:cubicBezTo>
                  <a:cubicBezTo>
                    <a:pt x="5721350" y="12659336"/>
                    <a:pt x="5863590" y="12801576"/>
                    <a:pt x="6038850" y="12801576"/>
                  </a:cubicBezTo>
                  <a:cubicBezTo>
                    <a:pt x="6214110" y="12801576"/>
                    <a:pt x="6356350" y="12659336"/>
                    <a:pt x="6356350" y="12484076"/>
                  </a:cubicBezTo>
                  <a:cubicBezTo>
                    <a:pt x="6356350" y="12659336"/>
                    <a:pt x="6498590" y="12801576"/>
                    <a:pt x="6673850" y="12801576"/>
                  </a:cubicBezTo>
                  <a:cubicBezTo>
                    <a:pt x="6849110" y="12801576"/>
                    <a:pt x="6991350" y="12659336"/>
                    <a:pt x="6991350" y="12484076"/>
                  </a:cubicBezTo>
                  <a:cubicBezTo>
                    <a:pt x="6991350" y="12659336"/>
                    <a:pt x="7133590" y="12801576"/>
                    <a:pt x="7308850" y="12801576"/>
                  </a:cubicBezTo>
                  <a:cubicBezTo>
                    <a:pt x="7484110" y="12801576"/>
                    <a:pt x="7626350" y="12659336"/>
                    <a:pt x="7626350" y="12484076"/>
                  </a:cubicBezTo>
                  <a:cubicBezTo>
                    <a:pt x="7626350" y="12659336"/>
                    <a:pt x="7768590" y="12801576"/>
                    <a:pt x="7943850" y="12801576"/>
                  </a:cubicBezTo>
                  <a:cubicBezTo>
                    <a:pt x="8119110" y="12801576"/>
                    <a:pt x="8261350" y="12659336"/>
                    <a:pt x="8261350" y="12484076"/>
                  </a:cubicBezTo>
                  <a:cubicBezTo>
                    <a:pt x="8261350" y="12659336"/>
                    <a:pt x="8403590" y="12801576"/>
                    <a:pt x="8578850" y="12801576"/>
                  </a:cubicBezTo>
                  <a:cubicBezTo>
                    <a:pt x="8754110" y="12801576"/>
                    <a:pt x="8896350" y="12659336"/>
                    <a:pt x="8896350" y="12484076"/>
                  </a:cubicBezTo>
                  <a:cubicBezTo>
                    <a:pt x="8896350" y="12659336"/>
                    <a:pt x="9038590" y="12801576"/>
                    <a:pt x="9213850" y="12801576"/>
                  </a:cubicBezTo>
                  <a:cubicBezTo>
                    <a:pt x="9389110" y="12801576"/>
                    <a:pt x="9531350" y="12659336"/>
                    <a:pt x="9531350" y="12484076"/>
                  </a:cubicBezTo>
                  <a:cubicBezTo>
                    <a:pt x="9531350" y="12659336"/>
                    <a:pt x="9673590" y="12801576"/>
                    <a:pt x="9848850" y="12801576"/>
                  </a:cubicBezTo>
                  <a:cubicBezTo>
                    <a:pt x="10024110" y="12801576"/>
                    <a:pt x="10166350" y="12659336"/>
                    <a:pt x="10166350" y="12484076"/>
                  </a:cubicBezTo>
                  <a:lnTo>
                    <a:pt x="10166350" y="12023066"/>
                  </a:lnTo>
                  <a:close/>
                  <a:moveTo>
                    <a:pt x="641350" y="12484076"/>
                  </a:moveTo>
                  <a:lnTo>
                    <a:pt x="641350" y="12476456"/>
                  </a:lnTo>
                  <a:lnTo>
                    <a:pt x="641350" y="12484076"/>
                  </a:lnTo>
                  <a:close/>
                  <a:moveTo>
                    <a:pt x="1910080" y="12484076"/>
                  </a:moveTo>
                  <a:lnTo>
                    <a:pt x="1910080" y="12476456"/>
                  </a:lnTo>
                  <a:lnTo>
                    <a:pt x="1910080" y="12484076"/>
                  </a:lnTo>
                  <a:close/>
                  <a:moveTo>
                    <a:pt x="3178810" y="12484076"/>
                  </a:moveTo>
                  <a:lnTo>
                    <a:pt x="3178810" y="12476456"/>
                  </a:lnTo>
                  <a:lnTo>
                    <a:pt x="3178810" y="12484076"/>
                  </a:lnTo>
                  <a:close/>
                  <a:moveTo>
                    <a:pt x="5717540" y="12484076"/>
                  </a:moveTo>
                  <a:lnTo>
                    <a:pt x="5717540" y="12476456"/>
                  </a:lnTo>
                  <a:lnTo>
                    <a:pt x="5717540" y="12484076"/>
                  </a:lnTo>
                  <a:close/>
                  <a:moveTo>
                    <a:pt x="6352540" y="12484076"/>
                  </a:moveTo>
                  <a:lnTo>
                    <a:pt x="6352540" y="12476456"/>
                  </a:lnTo>
                  <a:lnTo>
                    <a:pt x="6352540" y="12484076"/>
                  </a:lnTo>
                  <a:close/>
                  <a:moveTo>
                    <a:pt x="6986270" y="12484076"/>
                  </a:moveTo>
                  <a:lnTo>
                    <a:pt x="6986270" y="12476456"/>
                  </a:lnTo>
                  <a:cubicBezTo>
                    <a:pt x="6987540" y="12478996"/>
                    <a:pt x="6986270" y="12481536"/>
                    <a:pt x="6986270" y="12484076"/>
                  </a:cubicBezTo>
                  <a:close/>
                  <a:moveTo>
                    <a:pt x="7621270" y="12484076"/>
                  </a:moveTo>
                  <a:lnTo>
                    <a:pt x="7621270" y="12476456"/>
                  </a:lnTo>
                  <a:lnTo>
                    <a:pt x="7621270" y="12484076"/>
                  </a:lnTo>
                  <a:close/>
                  <a:moveTo>
                    <a:pt x="8256270" y="12484076"/>
                  </a:moveTo>
                  <a:lnTo>
                    <a:pt x="8256270" y="12476456"/>
                  </a:lnTo>
                  <a:lnTo>
                    <a:pt x="8256270" y="12484076"/>
                  </a:lnTo>
                  <a:close/>
                  <a:moveTo>
                    <a:pt x="8890000" y="12484076"/>
                  </a:moveTo>
                  <a:lnTo>
                    <a:pt x="8890000" y="12476456"/>
                  </a:lnTo>
                  <a:cubicBezTo>
                    <a:pt x="8891270" y="12478996"/>
                    <a:pt x="8890000" y="12481536"/>
                    <a:pt x="8890000" y="12484076"/>
                  </a:cubicBezTo>
                  <a:close/>
                  <a:moveTo>
                    <a:pt x="9525000" y="12484076"/>
                  </a:moveTo>
                  <a:lnTo>
                    <a:pt x="9525000" y="12476456"/>
                  </a:lnTo>
                  <a:lnTo>
                    <a:pt x="9525000" y="12484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D86331-B5DD-468B-ED83-F2466BAC2641}"/>
                </a:ext>
              </a:extLst>
            </p:cNvPr>
            <p:cNvSpPr txBox="1"/>
            <p:nvPr/>
          </p:nvSpPr>
          <p:spPr>
            <a:xfrm>
              <a:off x="5876196" y="4945031"/>
              <a:ext cx="4900885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Ngắt nghỉ đúng chỗ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412AEB-79B7-1A21-3DEB-916DBFF64DF0}"/>
              </a:ext>
            </a:extLst>
          </p:cNvPr>
          <p:cNvGrpSpPr/>
          <p:nvPr/>
        </p:nvGrpSpPr>
        <p:grpSpPr>
          <a:xfrm>
            <a:off x="1502280" y="3896949"/>
            <a:ext cx="5077478" cy="4324167"/>
            <a:chOff x="1417595" y="3451389"/>
            <a:chExt cx="5077478" cy="4324167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C2F6122-2D1F-8DA6-CABD-3B84FB828FA3}"/>
                </a:ext>
              </a:extLst>
            </p:cNvPr>
            <p:cNvSpPr/>
            <p:nvPr/>
          </p:nvSpPr>
          <p:spPr>
            <a:xfrm>
              <a:off x="1417595" y="3451389"/>
              <a:ext cx="5077478" cy="4054311"/>
            </a:xfrm>
            <a:custGeom>
              <a:avLst/>
              <a:gdLst/>
              <a:ahLst/>
              <a:cxnLst/>
              <a:rect l="l" t="t" r="r" b="b"/>
              <a:pathLst>
                <a:path w="10166350" h="12801576">
                  <a:moveTo>
                    <a:pt x="10158730" y="12023066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2453596"/>
                  </a:lnTo>
                  <a:cubicBezTo>
                    <a:pt x="6350" y="12463756"/>
                    <a:pt x="6350" y="12473916"/>
                    <a:pt x="6350" y="12484076"/>
                  </a:cubicBezTo>
                  <a:cubicBezTo>
                    <a:pt x="6350" y="12659336"/>
                    <a:pt x="148590" y="12801576"/>
                    <a:pt x="323850" y="12801576"/>
                  </a:cubicBezTo>
                  <a:cubicBezTo>
                    <a:pt x="499110" y="12801576"/>
                    <a:pt x="641350" y="12659336"/>
                    <a:pt x="641350" y="12484076"/>
                  </a:cubicBezTo>
                  <a:cubicBezTo>
                    <a:pt x="641350" y="12659336"/>
                    <a:pt x="783590" y="12801576"/>
                    <a:pt x="958850" y="12801576"/>
                  </a:cubicBezTo>
                  <a:cubicBezTo>
                    <a:pt x="1134110" y="12801576"/>
                    <a:pt x="1276350" y="12659336"/>
                    <a:pt x="1276350" y="12484076"/>
                  </a:cubicBezTo>
                  <a:lnTo>
                    <a:pt x="1276350" y="12475186"/>
                  </a:lnTo>
                  <a:lnTo>
                    <a:pt x="1276350" y="12484076"/>
                  </a:lnTo>
                  <a:cubicBezTo>
                    <a:pt x="1276350" y="12659336"/>
                    <a:pt x="1418590" y="12801576"/>
                    <a:pt x="1593850" y="12801576"/>
                  </a:cubicBezTo>
                  <a:cubicBezTo>
                    <a:pt x="1769110" y="12801576"/>
                    <a:pt x="1911350" y="12659336"/>
                    <a:pt x="1911350" y="12484076"/>
                  </a:cubicBezTo>
                  <a:cubicBezTo>
                    <a:pt x="1911350" y="12659336"/>
                    <a:pt x="2053590" y="12801576"/>
                    <a:pt x="2228850" y="12801576"/>
                  </a:cubicBezTo>
                  <a:cubicBezTo>
                    <a:pt x="2404110" y="12801576"/>
                    <a:pt x="2546350" y="12659336"/>
                    <a:pt x="2546350" y="12484076"/>
                  </a:cubicBezTo>
                  <a:lnTo>
                    <a:pt x="2546350" y="12475186"/>
                  </a:lnTo>
                  <a:lnTo>
                    <a:pt x="2546350" y="12484076"/>
                  </a:lnTo>
                  <a:cubicBezTo>
                    <a:pt x="2546350" y="12659336"/>
                    <a:pt x="2688590" y="12801576"/>
                    <a:pt x="2863850" y="12801576"/>
                  </a:cubicBezTo>
                  <a:cubicBezTo>
                    <a:pt x="3039110" y="12801576"/>
                    <a:pt x="3181350" y="12659336"/>
                    <a:pt x="3181350" y="12484076"/>
                  </a:cubicBezTo>
                  <a:cubicBezTo>
                    <a:pt x="3181350" y="12659336"/>
                    <a:pt x="3323590" y="12801576"/>
                    <a:pt x="3498850" y="12801576"/>
                  </a:cubicBezTo>
                  <a:cubicBezTo>
                    <a:pt x="3674110" y="12801576"/>
                    <a:pt x="3816350" y="12659336"/>
                    <a:pt x="3816350" y="12484076"/>
                  </a:cubicBezTo>
                  <a:lnTo>
                    <a:pt x="3816350" y="12475186"/>
                  </a:lnTo>
                  <a:lnTo>
                    <a:pt x="3816350" y="12484076"/>
                  </a:lnTo>
                  <a:cubicBezTo>
                    <a:pt x="3816350" y="12659336"/>
                    <a:pt x="3958590" y="12801576"/>
                    <a:pt x="4133850" y="12801576"/>
                  </a:cubicBezTo>
                  <a:cubicBezTo>
                    <a:pt x="4309110" y="12801576"/>
                    <a:pt x="4451350" y="12659336"/>
                    <a:pt x="4451350" y="12484076"/>
                  </a:cubicBezTo>
                  <a:lnTo>
                    <a:pt x="4451350" y="12475186"/>
                  </a:lnTo>
                  <a:lnTo>
                    <a:pt x="4451350" y="12484076"/>
                  </a:lnTo>
                  <a:cubicBezTo>
                    <a:pt x="4451350" y="12659336"/>
                    <a:pt x="4593590" y="12801576"/>
                    <a:pt x="4768850" y="12801576"/>
                  </a:cubicBezTo>
                  <a:cubicBezTo>
                    <a:pt x="4933950" y="12801576"/>
                    <a:pt x="5069840" y="12674576"/>
                    <a:pt x="5085080" y="12513286"/>
                  </a:cubicBezTo>
                  <a:lnTo>
                    <a:pt x="5087620" y="12513286"/>
                  </a:lnTo>
                  <a:cubicBezTo>
                    <a:pt x="5102860" y="12674576"/>
                    <a:pt x="5238750" y="12801576"/>
                    <a:pt x="5403850" y="12801576"/>
                  </a:cubicBezTo>
                  <a:cubicBezTo>
                    <a:pt x="5579110" y="12801576"/>
                    <a:pt x="5721350" y="12659336"/>
                    <a:pt x="5721350" y="12484076"/>
                  </a:cubicBezTo>
                  <a:cubicBezTo>
                    <a:pt x="5721350" y="12659336"/>
                    <a:pt x="5863590" y="12801576"/>
                    <a:pt x="6038850" y="12801576"/>
                  </a:cubicBezTo>
                  <a:cubicBezTo>
                    <a:pt x="6214110" y="12801576"/>
                    <a:pt x="6356350" y="12659336"/>
                    <a:pt x="6356350" y="12484076"/>
                  </a:cubicBezTo>
                  <a:cubicBezTo>
                    <a:pt x="6356350" y="12659336"/>
                    <a:pt x="6498590" y="12801576"/>
                    <a:pt x="6673850" y="12801576"/>
                  </a:cubicBezTo>
                  <a:cubicBezTo>
                    <a:pt x="6849110" y="12801576"/>
                    <a:pt x="6991350" y="12659336"/>
                    <a:pt x="6991350" y="12484076"/>
                  </a:cubicBezTo>
                  <a:cubicBezTo>
                    <a:pt x="6991350" y="12659336"/>
                    <a:pt x="7133590" y="12801576"/>
                    <a:pt x="7308850" y="12801576"/>
                  </a:cubicBezTo>
                  <a:cubicBezTo>
                    <a:pt x="7484110" y="12801576"/>
                    <a:pt x="7626350" y="12659336"/>
                    <a:pt x="7626350" y="12484076"/>
                  </a:cubicBezTo>
                  <a:cubicBezTo>
                    <a:pt x="7626350" y="12659336"/>
                    <a:pt x="7768590" y="12801576"/>
                    <a:pt x="7943850" y="12801576"/>
                  </a:cubicBezTo>
                  <a:cubicBezTo>
                    <a:pt x="8119110" y="12801576"/>
                    <a:pt x="8261350" y="12659336"/>
                    <a:pt x="8261350" y="12484076"/>
                  </a:cubicBezTo>
                  <a:cubicBezTo>
                    <a:pt x="8261350" y="12659336"/>
                    <a:pt x="8403590" y="12801576"/>
                    <a:pt x="8578850" y="12801576"/>
                  </a:cubicBezTo>
                  <a:cubicBezTo>
                    <a:pt x="8754110" y="12801576"/>
                    <a:pt x="8896350" y="12659336"/>
                    <a:pt x="8896350" y="12484076"/>
                  </a:cubicBezTo>
                  <a:cubicBezTo>
                    <a:pt x="8896350" y="12659336"/>
                    <a:pt x="9038590" y="12801576"/>
                    <a:pt x="9213850" y="12801576"/>
                  </a:cubicBezTo>
                  <a:cubicBezTo>
                    <a:pt x="9389110" y="12801576"/>
                    <a:pt x="9531350" y="12659336"/>
                    <a:pt x="9531350" y="12484076"/>
                  </a:cubicBezTo>
                  <a:cubicBezTo>
                    <a:pt x="9531350" y="12659336"/>
                    <a:pt x="9673590" y="12801576"/>
                    <a:pt x="9848850" y="12801576"/>
                  </a:cubicBezTo>
                  <a:cubicBezTo>
                    <a:pt x="10024110" y="12801576"/>
                    <a:pt x="10166350" y="12659336"/>
                    <a:pt x="10166350" y="12484076"/>
                  </a:cubicBezTo>
                  <a:lnTo>
                    <a:pt x="10166350" y="12023066"/>
                  </a:lnTo>
                  <a:close/>
                  <a:moveTo>
                    <a:pt x="641350" y="12484076"/>
                  </a:moveTo>
                  <a:lnTo>
                    <a:pt x="641350" y="12476456"/>
                  </a:lnTo>
                  <a:lnTo>
                    <a:pt x="641350" y="12484076"/>
                  </a:lnTo>
                  <a:close/>
                  <a:moveTo>
                    <a:pt x="1910080" y="12484076"/>
                  </a:moveTo>
                  <a:lnTo>
                    <a:pt x="1910080" y="12476456"/>
                  </a:lnTo>
                  <a:lnTo>
                    <a:pt x="1910080" y="12484076"/>
                  </a:lnTo>
                  <a:close/>
                  <a:moveTo>
                    <a:pt x="3178810" y="12484076"/>
                  </a:moveTo>
                  <a:lnTo>
                    <a:pt x="3178810" y="12476456"/>
                  </a:lnTo>
                  <a:lnTo>
                    <a:pt x="3178810" y="12484076"/>
                  </a:lnTo>
                  <a:close/>
                  <a:moveTo>
                    <a:pt x="5717540" y="12484076"/>
                  </a:moveTo>
                  <a:lnTo>
                    <a:pt x="5717540" y="12476456"/>
                  </a:lnTo>
                  <a:lnTo>
                    <a:pt x="5717540" y="12484076"/>
                  </a:lnTo>
                  <a:close/>
                  <a:moveTo>
                    <a:pt x="6352540" y="12484076"/>
                  </a:moveTo>
                  <a:lnTo>
                    <a:pt x="6352540" y="12476456"/>
                  </a:lnTo>
                  <a:lnTo>
                    <a:pt x="6352540" y="12484076"/>
                  </a:lnTo>
                  <a:close/>
                  <a:moveTo>
                    <a:pt x="6986270" y="12484076"/>
                  </a:moveTo>
                  <a:lnTo>
                    <a:pt x="6986270" y="12476456"/>
                  </a:lnTo>
                  <a:cubicBezTo>
                    <a:pt x="6987540" y="12478996"/>
                    <a:pt x="6986270" y="12481536"/>
                    <a:pt x="6986270" y="12484076"/>
                  </a:cubicBezTo>
                  <a:close/>
                  <a:moveTo>
                    <a:pt x="7621270" y="12484076"/>
                  </a:moveTo>
                  <a:lnTo>
                    <a:pt x="7621270" y="12476456"/>
                  </a:lnTo>
                  <a:lnTo>
                    <a:pt x="7621270" y="12484076"/>
                  </a:lnTo>
                  <a:close/>
                  <a:moveTo>
                    <a:pt x="8256270" y="12484076"/>
                  </a:moveTo>
                  <a:lnTo>
                    <a:pt x="8256270" y="12476456"/>
                  </a:lnTo>
                  <a:lnTo>
                    <a:pt x="8256270" y="12484076"/>
                  </a:lnTo>
                  <a:close/>
                  <a:moveTo>
                    <a:pt x="8890000" y="12484076"/>
                  </a:moveTo>
                  <a:lnTo>
                    <a:pt x="8890000" y="12476456"/>
                  </a:lnTo>
                  <a:cubicBezTo>
                    <a:pt x="8891270" y="12478996"/>
                    <a:pt x="8890000" y="12481536"/>
                    <a:pt x="8890000" y="12484076"/>
                  </a:cubicBezTo>
                  <a:close/>
                  <a:moveTo>
                    <a:pt x="9525000" y="12484076"/>
                  </a:moveTo>
                  <a:lnTo>
                    <a:pt x="9525000" y="12476456"/>
                  </a:lnTo>
                  <a:lnTo>
                    <a:pt x="9525000" y="12484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EF8E27-C1DB-74D4-23EB-1368316B45A0}"/>
                </a:ext>
              </a:extLst>
            </p:cNvPr>
            <p:cNvSpPr txBox="1"/>
            <p:nvPr/>
          </p:nvSpPr>
          <p:spPr>
            <a:xfrm>
              <a:off x="1897393" y="3989904"/>
              <a:ext cx="4158398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Giọng 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tươi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tình cảm, sâu lắng, thiết tha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16">
            <a:extLst>
              <a:ext uri="{FF2B5EF4-FFF2-40B4-BE49-F238E27FC236}">
                <a16:creationId xmlns:a16="http://schemas.microsoft.com/office/drawing/2014/main" id="{F0820A3D-5E1B-EA7A-6AEB-D2F2B5809B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15000" y="7627140"/>
            <a:ext cx="6317923" cy="2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2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10" r="53359" b="28780"/>
          <a:stretch>
            <a:fillRect/>
          </a:stretch>
        </p:blipFill>
        <p:spPr>
          <a:xfrm>
            <a:off x="10752483" y="0"/>
            <a:ext cx="75665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13832" y="-1647959"/>
            <a:ext cx="3634188" cy="36281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914" t="38319"/>
          <a:stretch>
            <a:fillRect/>
          </a:stretch>
        </p:blipFill>
        <p:spPr>
          <a:xfrm>
            <a:off x="0" y="0"/>
            <a:ext cx="15030926" cy="62562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76824" y="7101780"/>
            <a:ext cx="3041850" cy="3036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07223" y="3398119"/>
            <a:ext cx="1081595" cy="10779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695" y="6451615"/>
            <a:ext cx="1210421" cy="12063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759158" y="7979353"/>
            <a:ext cx="952769" cy="9495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06412" y="6994406"/>
            <a:ext cx="663417" cy="6612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01170" y="6375415"/>
            <a:ext cx="952769" cy="9495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054108" y="7325008"/>
            <a:ext cx="2759391" cy="2775582"/>
          </a:xfrm>
          <a:prstGeom prst="rect">
            <a:avLst/>
          </a:prstGeom>
        </p:spPr>
      </p:pic>
      <p:sp>
        <p:nvSpPr>
          <p:cNvPr id="18" name="TextBox 35">
            <a:extLst>
              <a:ext uri="{FF2B5EF4-FFF2-40B4-BE49-F238E27FC236}">
                <a16:creationId xmlns:a16="http://schemas.microsoft.com/office/drawing/2014/main" id="{95EA0047-E41B-ED37-A4F5-D9EBCDA868D4}"/>
              </a:ext>
            </a:extLst>
          </p:cNvPr>
          <p:cNvSpPr txBox="1"/>
          <p:nvPr/>
        </p:nvSpPr>
        <p:spPr>
          <a:xfrm>
            <a:off x="2931867" y="1267655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649050-40C3-0D10-CAB4-41465BD850A8}"/>
              </a:ext>
            </a:extLst>
          </p:cNvPr>
          <p:cNvSpPr txBox="1"/>
          <p:nvPr/>
        </p:nvSpPr>
        <p:spPr>
          <a:xfrm>
            <a:off x="1633905" y="2363952"/>
            <a:ext cx="114067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10" r="53359" b="28780"/>
          <a:stretch>
            <a:fillRect/>
          </a:stretch>
        </p:blipFill>
        <p:spPr>
          <a:xfrm>
            <a:off x="10752483" y="0"/>
            <a:ext cx="75665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13832" y="-1647959"/>
            <a:ext cx="3634188" cy="36281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06412" y="6897659"/>
            <a:ext cx="6475175" cy="6464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914" t="38319"/>
          <a:stretch>
            <a:fillRect/>
          </a:stretch>
        </p:blipFill>
        <p:spPr>
          <a:xfrm>
            <a:off x="0" y="0"/>
            <a:ext cx="15030926" cy="62562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67716" y="6897659"/>
            <a:ext cx="3041850" cy="3036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07223" y="3398119"/>
            <a:ext cx="1081595" cy="10779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695" y="6451615"/>
            <a:ext cx="1210421" cy="12063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759158" y="7979353"/>
            <a:ext cx="952769" cy="9495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06412" y="6994406"/>
            <a:ext cx="663417" cy="6612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301170" y="6375415"/>
            <a:ext cx="952769" cy="9495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692483" y="1409791"/>
            <a:ext cx="1133634" cy="11407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79695" y="7569730"/>
            <a:ext cx="2759391" cy="27755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649050-40C3-0D10-CAB4-41465BD850A8}"/>
              </a:ext>
            </a:extLst>
          </p:cNvPr>
          <p:cNvSpPr txBox="1"/>
          <p:nvPr/>
        </p:nvSpPr>
        <p:spPr>
          <a:xfrm>
            <a:off x="1874606" y="2276026"/>
            <a:ext cx="112817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4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35">
            <a:extLst>
              <a:ext uri="{FF2B5EF4-FFF2-40B4-BE49-F238E27FC236}">
                <a16:creationId xmlns:a16="http://schemas.microsoft.com/office/drawing/2014/main" id="{CE72E22B-D068-FD76-FB3A-AD33300F7C54}"/>
              </a:ext>
            </a:extLst>
          </p:cNvPr>
          <p:cNvSpPr txBox="1"/>
          <p:nvPr/>
        </p:nvSpPr>
        <p:spPr>
          <a:xfrm>
            <a:off x="2878561" y="999241"/>
            <a:ext cx="935717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15789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54400" y="7974788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81200" y="-1714500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8877300"/>
            <a:ext cx="1086625" cy="1083003"/>
          </a:xfrm>
          <a:prstGeom prst="rect">
            <a:avLst/>
          </a:prstGeo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9E6C85C4-4290-E41F-24B7-1507C678A8ED}"/>
              </a:ext>
            </a:extLst>
          </p:cNvPr>
          <p:cNvSpPr txBox="1"/>
          <p:nvPr/>
        </p:nvSpPr>
        <p:spPr>
          <a:xfrm>
            <a:off x="4465413" y="858874"/>
            <a:ext cx="935717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8C9E16-2645-A836-0D9C-73B1454BDD61}"/>
              </a:ext>
            </a:extLst>
          </p:cNvPr>
          <p:cNvGrpSpPr/>
          <p:nvPr/>
        </p:nvGrpSpPr>
        <p:grpSpPr>
          <a:xfrm>
            <a:off x="2979161" y="2320137"/>
            <a:ext cx="5641396" cy="4191000"/>
            <a:chOff x="1292804" y="3956820"/>
            <a:chExt cx="5641396" cy="4444006"/>
          </a:xfrm>
        </p:grpSpPr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3FFC78C3-5B25-6D7F-032E-137E27829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60007"/>
            <a:stretch>
              <a:fillRect/>
            </a:stretch>
          </p:blipFill>
          <p:spPr>
            <a:xfrm>
              <a:off x="1292804" y="3956820"/>
              <a:ext cx="5641396" cy="44440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91A030-49EF-4CA7-A7FA-2D53856F1A8C}"/>
                </a:ext>
              </a:extLst>
            </p:cNvPr>
            <p:cNvSpPr txBox="1"/>
            <p:nvPr/>
          </p:nvSpPr>
          <p:spPr>
            <a:xfrm>
              <a:off x="1641948" y="5040786"/>
              <a:ext cx="4943107" cy="2134257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Học thuộc lòng bài thơ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vi-VN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3F2DDF-CF24-29E9-5D5B-121F7F99A9E0}"/>
              </a:ext>
            </a:extLst>
          </p:cNvPr>
          <p:cNvGrpSpPr/>
          <p:nvPr/>
        </p:nvGrpSpPr>
        <p:grpSpPr>
          <a:xfrm>
            <a:off x="9906000" y="2314694"/>
            <a:ext cx="5641396" cy="4178533"/>
            <a:chOff x="1354702" y="3946947"/>
            <a:chExt cx="5641396" cy="4444006"/>
          </a:xfrm>
        </p:grpSpPr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CF0E4CAB-4C28-B1D8-EF8F-CB06FDE5B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60007"/>
            <a:stretch>
              <a:fillRect/>
            </a:stretch>
          </p:blipFill>
          <p:spPr>
            <a:xfrm>
              <a:off x="1354702" y="3946947"/>
              <a:ext cx="5641396" cy="444400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10077B-1C8F-71BB-3CA5-367DEBFF8E85}"/>
                </a:ext>
              </a:extLst>
            </p:cNvPr>
            <p:cNvSpPr txBox="1"/>
            <p:nvPr/>
          </p:nvSpPr>
          <p:spPr>
            <a:xfrm>
              <a:off x="1669543" y="4677492"/>
              <a:ext cx="5061078" cy="2038694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Xem và chuẩn bị 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vi-VN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73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468" b="6721"/>
          <a:stretch>
            <a:fillRect/>
          </a:stretch>
        </p:blipFill>
        <p:spPr>
          <a:xfrm rot="-5400000">
            <a:off x="13972668" y="1150242"/>
            <a:ext cx="5465574" cy="31650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468" b="6721"/>
          <a:stretch>
            <a:fillRect/>
          </a:stretch>
        </p:blipFill>
        <p:spPr>
          <a:xfrm rot="-5400000" flipV="1">
            <a:off x="-1150242" y="1150242"/>
            <a:ext cx="5465574" cy="31650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-254333"/>
            <a:ext cx="16230600" cy="2587803"/>
            <a:chOff x="0" y="0"/>
            <a:chExt cx="10153650" cy="1925739"/>
          </a:xfrm>
        </p:grpSpPr>
        <p:sp>
          <p:nvSpPr>
            <p:cNvPr id="5" name="Freeform 5"/>
            <p:cNvSpPr/>
            <p:nvPr/>
          </p:nvSpPr>
          <p:spPr>
            <a:xfrm>
              <a:off x="-6350" y="36830"/>
              <a:ext cx="10166350" cy="1846999"/>
            </a:xfrm>
            <a:custGeom>
              <a:avLst/>
              <a:gdLst/>
              <a:ahLst/>
              <a:cxnLst/>
              <a:rect l="l" t="t" r="r" b="b"/>
              <a:pathLst>
                <a:path w="10166350" h="1846999">
                  <a:moveTo>
                    <a:pt x="10158730" y="106848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499019"/>
                  </a:lnTo>
                  <a:cubicBezTo>
                    <a:pt x="6350" y="1509179"/>
                    <a:pt x="6350" y="1519339"/>
                    <a:pt x="6350" y="1529499"/>
                  </a:cubicBezTo>
                  <a:cubicBezTo>
                    <a:pt x="6350" y="1704759"/>
                    <a:pt x="148590" y="1846999"/>
                    <a:pt x="323850" y="1846999"/>
                  </a:cubicBezTo>
                  <a:cubicBezTo>
                    <a:pt x="499110" y="1846999"/>
                    <a:pt x="641350" y="1704759"/>
                    <a:pt x="641350" y="1529499"/>
                  </a:cubicBezTo>
                  <a:cubicBezTo>
                    <a:pt x="641350" y="1704759"/>
                    <a:pt x="783590" y="1846999"/>
                    <a:pt x="958850" y="1846999"/>
                  </a:cubicBezTo>
                  <a:cubicBezTo>
                    <a:pt x="1134110" y="1846999"/>
                    <a:pt x="1276350" y="1704759"/>
                    <a:pt x="1276350" y="1529499"/>
                  </a:cubicBezTo>
                  <a:lnTo>
                    <a:pt x="1276350" y="1520609"/>
                  </a:lnTo>
                  <a:lnTo>
                    <a:pt x="1276350" y="1529499"/>
                  </a:lnTo>
                  <a:cubicBezTo>
                    <a:pt x="1276350" y="1704759"/>
                    <a:pt x="1418590" y="1846999"/>
                    <a:pt x="1593850" y="1846999"/>
                  </a:cubicBezTo>
                  <a:cubicBezTo>
                    <a:pt x="1769110" y="1846999"/>
                    <a:pt x="1911350" y="1704759"/>
                    <a:pt x="1911350" y="1529499"/>
                  </a:cubicBezTo>
                  <a:cubicBezTo>
                    <a:pt x="1911350" y="1704759"/>
                    <a:pt x="2053590" y="1846999"/>
                    <a:pt x="2228850" y="1846999"/>
                  </a:cubicBezTo>
                  <a:cubicBezTo>
                    <a:pt x="2404110" y="1846999"/>
                    <a:pt x="2546350" y="1704759"/>
                    <a:pt x="2546350" y="1529499"/>
                  </a:cubicBezTo>
                  <a:lnTo>
                    <a:pt x="2546350" y="1520609"/>
                  </a:lnTo>
                  <a:lnTo>
                    <a:pt x="2546350" y="1529499"/>
                  </a:lnTo>
                  <a:cubicBezTo>
                    <a:pt x="2546350" y="1704759"/>
                    <a:pt x="2688590" y="1846999"/>
                    <a:pt x="2863850" y="1846999"/>
                  </a:cubicBezTo>
                  <a:cubicBezTo>
                    <a:pt x="3039110" y="1846999"/>
                    <a:pt x="3181350" y="1704759"/>
                    <a:pt x="3181350" y="1529499"/>
                  </a:cubicBezTo>
                  <a:cubicBezTo>
                    <a:pt x="3181350" y="1704759"/>
                    <a:pt x="3323590" y="1846999"/>
                    <a:pt x="3498850" y="1846999"/>
                  </a:cubicBezTo>
                  <a:cubicBezTo>
                    <a:pt x="3674110" y="1846999"/>
                    <a:pt x="3816350" y="1704759"/>
                    <a:pt x="3816350" y="1529499"/>
                  </a:cubicBezTo>
                  <a:lnTo>
                    <a:pt x="3816350" y="1520609"/>
                  </a:lnTo>
                  <a:lnTo>
                    <a:pt x="3816350" y="1529499"/>
                  </a:lnTo>
                  <a:cubicBezTo>
                    <a:pt x="3816350" y="1704759"/>
                    <a:pt x="3958590" y="1846999"/>
                    <a:pt x="4133850" y="1846999"/>
                  </a:cubicBezTo>
                  <a:cubicBezTo>
                    <a:pt x="4309110" y="1846999"/>
                    <a:pt x="4451350" y="1704759"/>
                    <a:pt x="4451350" y="1529499"/>
                  </a:cubicBezTo>
                  <a:lnTo>
                    <a:pt x="4451350" y="1520609"/>
                  </a:lnTo>
                  <a:lnTo>
                    <a:pt x="4451350" y="1529499"/>
                  </a:lnTo>
                  <a:cubicBezTo>
                    <a:pt x="4451350" y="1704759"/>
                    <a:pt x="4593590" y="1846999"/>
                    <a:pt x="4768850" y="1846999"/>
                  </a:cubicBezTo>
                  <a:cubicBezTo>
                    <a:pt x="4933950" y="1846999"/>
                    <a:pt x="5069840" y="1719999"/>
                    <a:pt x="5085080" y="1558709"/>
                  </a:cubicBezTo>
                  <a:lnTo>
                    <a:pt x="5087620" y="1558709"/>
                  </a:lnTo>
                  <a:cubicBezTo>
                    <a:pt x="5102860" y="1719999"/>
                    <a:pt x="5238750" y="1846999"/>
                    <a:pt x="5403850" y="1846999"/>
                  </a:cubicBezTo>
                  <a:cubicBezTo>
                    <a:pt x="5579110" y="1846999"/>
                    <a:pt x="5721350" y="1704759"/>
                    <a:pt x="5721350" y="1529499"/>
                  </a:cubicBezTo>
                  <a:cubicBezTo>
                    <a:pt x="5721350" y="1704759"/>
                    <a:pt x="5863590" y="1846999"/>
                    <a:pt x="6038850" y="1846999"/>
                  </a:cubicBezTo>
                  <a:cubicBezTo>
                    <a:pt x="6214110" y="1846999"/>
                    <a:pt x="6356350" y="1704759"/>
                    <a:pt x="6356350" y="1529499"/>
                  </a:cubicBezTo>
                  <a:cubicBezTo>
                    <a:pt x="6356350" y="1704759"/>
                    <a:pt x="6498590" y="1846999"/>
                    <a:pt x="6673850" y="1846999"/>
                  </a:cubicBezTo>
                  <a:cubicBezTo>
                    <a:pt x="6849110" y="1846999"/>
                    <a:pt x="6991350" y="1704759"/>
                    <a:pt x="6991350" y="1529499"/>
                  </a:cubicBezTo>
                  <a:cubicBezTo>
                    <a:pt x="6991350" y="1704759"/>
                    <a:pt x="7133590" y="1846999"/>
                    <a:pt x="7308850" y="1846999"/>
                  </a:cubicBezTo>
                  <a:cubicBezTo>
                    <a:pt x="7484110" y="1846999"/>
                    <a:pt x="7626350" y="1704759"/>
                    <a:pt x="7626350" y="1529499"/>
                  </a:cubicBezTo>
                  <a:cubicBezTo>
                    <a:pt x="7626350" y="1704759"/>
                    <a:pt x="7768590" y="1846999"/>
                    <a:pt x="7943850" y="1846999"/>
                  </a:cubicBezTo>
                  <a:cubicBezTo>
                    <a:pt x="8119110" y="1846999"/>
                    <a:pt x="8261350" y="1704759"/>
                    <a:pt x="8261350" y="1529499"/>
                  </a:cubicBezTo>
                  <a:cubicBezTo>
                    <a:pt x="8261350" y="1704759"/>
                    <a:pt x="8403590" y="1846999"/>
                    <a:pt x="8578850" y="1846999"/>
                  </a:cubicBezTo>
                  <a:cubicBezTo>
                    <a:pt x="8754110" y="1846999"/>
                    <a:pt x="8896350" y="1704759"/>
                    <a:pt x="8896350" y="1529499"/>
                  </a:cubicBezTo>
                  <a:cubicBezTo>
                    <a:pt x="8896350" y="1704759"/>
                    <a:pt x="9038590" y="1846999"/>
                    <a:pt x="9213850" y="1846999"/>
                  </a:cubicBezTo>
                  <a:cubicBezTo>
                    <a:pt x="9389110" y="1846999"/>
                    <a:pt x="9531350" y="1704759"/>
                    <a:pt x="9531350" y="1529499"/>
                  </a:cubicBezTo>
                  <a:cubicBezTo>
                    <a:pt x="9531350" y="1704759"/>
                    <a:pt x="9673590" y="1846999"/>
                    <a:pt x="9848850" y="1846999"/>
                  </a:cubicBezTo>
                  <a:cubicBezTo>
                    <a:pt x="10024110" y="1846999"/>
                    <a:pt x="10166350" y="1704759"/>
                    <a:pt x="10166350" y="1529499"/>
                  </a:cubicBezTo>
                  <a:lnTo>
                    <a:pt x="10166350" y="1068489"/>
                  </a:lnTo>
                  <a:close/>
                  <a:moveTo>
                    <a:pt x="641350" y="1529499"/>
                  </a:moveTo>
                  <a:lnTo>
                    <a:pt x="641350" y="1521879"/>
                  </a:lnTo>
                  <a:lnTo>
                    <a:pt x="641350" y="1529499"/>
                  </a:lnTo>
                  <a:close/>
                  <a:moveTo>
                    <a:pt x="1910080" y="1529499"/>
                  </a:moveTo>
                  <a:lnTo>
                    <a:pt x="1910080" y="1521879"/>
                  </a:lnTo>
                  <a:lnTo>
                    <a:pt x="1910080" y="1529499"/>
                  </a:lnTo>
                  <a:close/>
                  <a:moveTo>
                    <a:pt x="3178810" y="1529499"/>
                  </a:moveTo>
                  <a:lnTo>
                    <a:pt x="3178810" y="1521879"/>
                  </a:lnTo>
                  <a:lnTo>
                    <a:pt x="3178810" y="1529499"/>
                  </a:lnTo>
                  <a:close/>
                  <a:moveTo>
                    <a:pt x="5717540" y="1529499"/>
                  </a:moveTo>
                  <a:lnTo>
                    <a:pt x="5717540" y="1521879"/>
                  </a:lnTo>
                  <a:lnTo>
                    <a:pt x="5717540" y="1529499"/>
                  </a:lnTo>
                  <a:close/>
                  <a:moveTo>
                    <a:pt x="6352540" y="1529499"/>
                  </a:moveTo>
                  <a:lnTo>
                    <a:pt x="6352540" y="1521879"/>
                  </a:lnTo>
                  <a:lnTo>
                    <a:pt x="6352540" y="1529499"/>
                  </a:lnTo>
                  <a:close/>
                  <a:moveTo>
                    <a:pt x="6986270" y="1529499"/>
                  </a:moveTo>
                  <a:lnTo>
                    <a:pt x="6986270" y="1521879"/>
                  </a:lnTo>
                  <a:cubicBezTo>
                    <a:pt x="6987540" y="1524419"/>
                    <a:pt x="6986270" y="1526959"/>
                    <a:pt x="6986270" y="1529499"/>
                  </a:cubicBezTo>
                  <a:close/>
                  <a:moveTo>
                    <a:pt x="7621270" y="1529499"/>
                  </a:moveTo>
                  <a:lnTo>
                    <a:pt x="7621270" y="1521879"/>
                  </a:lnTo>
                  <a:lnTo>
                    <a:pt x="7621270" y="1529499"/>
                  </a:lnTo>
                  <a:close/>
                  <a:moveTo>
                    <a:pt x="8256270" y="1529499"/>
                  </a:moveTo>
                  <a:lnTo>
                    <a:pt x="8256270" y="1521879"/>
                  </a:lnTo>
                  <a:lnTo>
                    <a:pt x="8256270" y="1529499"/>
                  </a:lnTo>
                  <a:close/>
                  <a:moveTo>
                    <a:pt x="8890000" y="1529499"/>
                  </a:moveTo>
                  <a:lnTo>
                    <a:pt x="8890000" y="1521879"/>
                  </a:lnTo>
                  <a:cubicBezTo>
                    <a:pt x="8891270" y="1524419"/>
                    <a:pt x="8890000" y="1526959"/>
                    <a:pt x="8890000" y="1529499"/>
                  </a:cubicBezTo>
                  <a:close/>
                  <a:moveTo>
                    <a:pt x="9525000" y="1529499"/>
                  </a:moveTo>
                  <a:lnTo>
                    <a:pt x="9525000" y="1521879"/>
                  </a:lnTo>
                  <a:lnTo>
                    <a:pt x="9525000" y="15294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667"/>
          <a:stretch>
            <a:fillRect/>
          </a:stretch>
        </p:blipFill>
        <p:spPr>
          <a:xfrm>
            <a:off x="7827071" y="9500769"/>
            <a:ext cx="3111531" cy="17498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1125" b="42900"/>
          <a:stretch>
            <a:fillRect/>
          </a:stretch>
        </p:blipFill>
        <p:spPr>
          <a:xfrm>
            <a:off x="14797328" y="7385815"/>
            <a:ext cx="3490672" cy="29011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1125" b="42900"/>
          <a:stretch>
            <a:fillRect/>
          </a:stretch>
        </p:blipFill>
        <p:spPr>
          <a:xfrm flipH="1">
            <a:off x="0" y="7385815"/>
            <a:ext cx="3490672" cy="29011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7861"/>
          <a:stretch>
            <a:fillRect/>
          </a:stretch>
        </p:blipFill>
        <p:spPr>
          <a:xfrm>
            <a:off x="16946622" y="5458505"/>
            <a:ext cx="1341378" cy="258780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7861"/>
          <a:stretch>
            <a:fillRect/>
          </a:stretch>
        </p:blipFill>
        <p:spPr>
          <a:xfrm flipH="1">
            <a:off x="-43041" y="5816522"/>
            <a:ext cx="1341378" cy="25878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231956" y="1142644"/>
            <a:ext cx="1069937" cy="10663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3774" y="5968496"/>
            <a:ext cx="1069937" cy="1066371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2" y="606664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Ở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898AEF-B937-63BC-2385-CEB12DC622C6}"/>
              </a:ext>
            </a:extLst>
          </p:cNvPr>
          <p:cNvGrpSpPr/>
          <p:nvPr/>
        </p:nvGrpSpPr>
        <p:grpSpPr>
          <a:xfrm>
            <a:off x="1693542" y="4367435"/>
            <a:ext cx="5592944" cy="5334864"/>
            <a:chOff x="3136999" y="4531676"/>
            <a:chExt cx="5592944" cy="5334864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3570664" y="4707261"/>
              <a:ext cx="4725614" cy="5592944"/>
              <a:chOff x="-1500893" y="36830"/>
              <a:chExt cx="11660893" cy="109343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500893" y="36830"/>
                <a:ext cx="11660893" cy="10934350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0934351">
                    <a:moveTo>
                      <a:pt x="10158730" y="10155841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0586371"/>
                    </a:lnTo>
                    <a:cubicBezTo>
                      <a:pt x="6350" y="10596531"/>
                      <a:pt x="6350" y="10606691"/>
                      <a:pt x="6350" y="10616851"/>
                    </a:cubicBezTo>
                    <a:cubicBezTo>
                      <a:pt x="6350" y="10792111"/>
                      <a:pt x="148590" y="10934351"/>
                      <a:pt x="323850" y="10934351"/>
                    </a:cubicBezTo>
                    <a:cubicBezTo>
                      <a:pt x="499110" y="10934351"/>
                      <a:pt x="641350" y="10792111"/>
                      <a:pt x="641350" y="10616851"/>
                    </a:cubicBezTo>
                    <a:cubicBezTo>
                      <a:pt x="641350" y="10792111"/>
                      <a:pt x="783590" y="10934351"/>
                      <a:pt x="958850" y="10934351"/>
                    </a:cubicBezTo>
                    <a:cubicBezTo>
                      <a:pt x="1134110" y="10934351"/>
                      <a:pt x="1276350" y="10792111"/>
                      <a:pt x="1276350" y="10616851"/>
                    </a:cubicBezTo>
                    <a:lnTo>
                      <a:pt x="1276350" y="10607961"/>
                    </a:lnTo>
                    <a:lnTo>
                      <a:pt x="1276350" y="10616851"/>
                    </a:lnTo>
                    <a:cubicBezTo>
                      <a:pt x="1276350" y="10792111"/>
                      <a:pt x="1418590" y="10934351"/>
                      <a:pt x="1593850" y="10934351"/>
                    </a:cubicBezTo>
                    <a:cubicBezTo>
                      <a:pt x="1769110" y="10934351"/>
                      <a:pt x="1911350" y="10792111"/>
                      <a:pt x="1911350" y="10616851"/>
                    </a:cubicBezTo>
                    <a:cubicBezTo>
                      <a:pt x="1911350" y="10792111"/>
                      <a:pt x="2053590" y="10934351"/>
                      <a:pt x="2228850" y="10934351"/>
                    </a:cubicBezTo>
                    <a:cubicBezTo>
                      <a:pt x="2404110" y="10934351"/>
                      <a:pt x="2546350" y="10792111"/>
                      <a:pt x="2546350" y="10616851"/>
                    </a:cubicBezTo>
                    <a:lnTo>
                      <a:pt x="2546350" y="10607961"/>
                    </a:lnTo>
                    <a:lnTo>
                      <a:pt x="2546350" y="10616851"/>
                    </a:lnTo>
                    <a:cubicBezTo>
                      <a:pt x="2546350" y="10792111"/>
                      <a:pt x="2688590" y="10934351"/>
                      <a:pt x="2863850" y="10934351"/>
                    </a:cubicBezTo>
                    <a:cubicBezTo>
                      <a:pt x="3039110" y="10934351"/>
                      <a:pt x="3181350" y="10792111"/>
                      <a:pt x="3181350" y="10616851"/>
                    </a:cubicBezTo>
                    <a:cubicBezTo>
                      <a:pt x="3181350" y="10792111"/>
                      <a:pt x="3323590" y="10934351"/>
                      <a:pt x="3498850" y="10934351"/>
                    </a:cubicBezTo>
                    <a:cubicBezTo>
                      <a:pt x="3674110" y="10934351"/>
                      <a:pt x="3816350" y="10792111"/>
                      <a:pt x="3816350" y="10616851"/>
                    </a:cubicBezTo>
                    <a:lnTo>
                      <a:pt x="3816350" y="10607961"/>
                    </a:lnTo>
                    <a:lnTo>
                      <a:pt x="3816350" y="10616851"/>
                    </a:lnTo>
                    <a:cubicBezTo>
                      <a:pt x="3816350" y="10792111"/>
                      <a:pt x="3958590" y="10934351"/>
                      <a:pt x="4133850" y="10934351"/>
                    </a:cubicBezTo>
                    <a:cubicBezTo>
                      <a:pt x="4309110" y="10934351"/>
                      <a:pt x="4451350" y="10792111"/>
                      <a:pt x="4451350" y="10616851"/>
                    </a:cubicBezTo>
                    <a:lnTo>
                      <a:pt x="4451350" y="10607961"/>
                    </a:lnTo>
                    <a:lnTo>
                      <a:pt x="4451350" y="10616851"/>
                    </a:lnTo>
                    <a:cubicBezTo>
                      <a:pt x="4451350" y="10792111"/>
                      <a:pt x="4593590" y="10934351"/>
                      <a:pt x="4768850" y="10934351"/>
                    </a:cubicBezTo>
                    <a:cubicBezTo>
                      <a:pt x="4933950" y="10934351"/>
                      <a:pt x="5069840" y="10807351"/>
                      <a:pt x="5085080" y="10646061"/>
                    </a:cubicBezTo>
                    <a:lnTo>
                      <a:pt x="5087620" y="10646061"/>
                    </a:lnTo>
                    <a:cubicBezTo>
                      <a:pt x="5102860" y="10807351"/>
                      <a:pt x="5238750" y="10934351"/>
                      <a:pt x="5403850" y="10934351"/>
                    </a:cubicBezTo>
                    <a:cubicBezTo>
                      <a:pt x="5579110" y="10934351"/>
                      <a:pt x="5721350" y="10792111"/>
                      <a:pt x="5721350" y="10616851"/>
                    </a:cubicBezTo>
                    <a:cubicBezTo>
                      <a:pt x="5721350" y="10792111"/>
                      <a:pt x="5863590" y="10934351"/>
                      <a:pt x="6038850" y="10934351"/>
                    </a:cubicBezTo>
                    <a:cubicBezTo>
                      <a:pt x="6214110" y="10934351"/>
                      <a:pt x="6356350" y="10792111"/>
                      <a:pt x="6356350" y="10616851"/>
                    </a:cubicBezTo>
                    <a:cubicBezTo>
                      <a:pt x="6356350" y="10792111"/>
                      <a:pt x="6498590" y="10934351"/>
                      <a:pt x="6673850" y="10934351"/>
                    </a:cubicBezTo>
                    <a:cubicBezTo>
                      <a:pt x="6849110" y="10934351"/>
                      <a:pt x="6991350" y="10792111"/>
                      <a:pt x="6991350" y="10616851"/>
                    </a:cubicBezTo>
                    <a:cubicBezTo>
                      <a:pt x="6991350" y="10792111"/>
                      <a:pt x="7133590" y="10934351"/>
                      <a:pt x="7308850" y="10934351"/>
                    </a:cubicBezTo>
                    <a:cubicBezTo>
                      <a:pt x="7484110" y="10934351"/>
                      <a:pt x="7626350" y="10792111"/>
                      <a:pt x="7626350" y="10616851"/>
                    </a:cubicBezTo>
                    <a:cubicBezTo>
                      <a:pt x="7626350" y="10792111"/>
                      <a:pt x="7768590" y="10934351"/>
                      <a:pt x="7943850" y="10934351"/>
                    </a:cubicBezTo>
                    <a:cubicBezTo>
                      <a:pt x="8119110" y="10934351"/>
                      <a:pt x="8261350" y="10792111"/>
                      <a:pt x="8261350" y="10616851"/>
                    </a:cubicBezTo>
                    <a:cubicBezTo>
                      <a:pt x="8261350" y="10792111"/>
                      <a:pt x="8403590" y="10934351"/>
                      <a:pt x="8578850" y="10934351"/>
                    </a:cubicBezTo>
                    <a:cubicBezTo>
                      <a:pt x="8754110" y="10934351"/>
                      <a:pt x="8896350" y="10792111"/>
                      <a:pt x="8896350" y="10616851"/>
                    </a:cubicBezTo>
                    <a:cubicBezTo>
                      <a:pt x="8896350" y="10792111"/>
                      <a:pt x="9038590" y="10934351"/>
                      <a:pt x="9213850" y="10934351"/>
                    </a:cubicBezTo>
                    <a:cubicBezTo>
                      <a:pt x="9389110" y="10934351"/>
                      <a:pt x="9531350" y="10792111"/>
                      <a:pt x="9531350" y="10616851"/>
                    </a:cubicBezTo>
                    <a:cubicBezTo>
                      <a:pt x="9531350" y="10792111"/>
                      <a:pt x="9673590" y="10934351"/>
                      <a:pt x="9848850" y="10934351"/>
                    </a:cubicBezTo>
                    <a:cubicBezTo>
                      <a:pt x="10024110" y="10934351"/>
                      <a:pt x="10166350" y="10792111"/>
                      <a:pt x="10166350" y="10616851"/>
                    </a:cubicBezTo>
                    <a:lnTo>
                      <a:pt x="10166350" y="10155841"/>
                    </a:lnTo>
                    <a:close/>
                    <a:moveTo>
                      <a:pt x="641350" y="10616851"/>
                    </a:moveTo>
                    <a:lnTo>
                      <a:pt x="641350" y="10609231"/>
                    </a:lnTo>
                    <a:lnTo>
                      <a:pt x="641350" y="10616851"/>
                    </a:lnTo>
                    <a:close/>
                    <a:moveTo>
                      <a:pt x="1910080" y="10616851"/>
                    </a:moveTo>
                    <a:lnTo>
                      <a:pt x="1910080" y="10609231"/>
                    </a:lnTo>
                    <a:lnTo>
                      <a:pt x="1910080" y="10616851"/>
                    </a:lnTo>
                    <a:close/>
                    <a:moveTo>
                      <a:pt x="3178810" y="10616851"/>
                    </a:moveTo>
                    <a:lnTo>
                      <a:pt x="3178810" y="10609231"/>
                    </a:lnTo>
                    <a:lnTo>
                      <a:pt x="3178810" y="10616851"/>
                    </a:lnTo>
                    <a:close/>
                    <a:moveTo>
                      <a:pt x="5717540" y="10616851"/>
                    </a:moveTo>
                    <a:lnTo>
                      <a:pt x="5717540" y="10609231"/>
                    </a:lnTo>
                    <a:lnTo>
                      <a:pt x="5717540" y="10616851"/>
                    </a:lnTo>
                    <a:close/>
                    <a:moveTo>
                      <a:pt x="6352540" y="10616851"/>
                    </a:moveTo>
                    <a:lnTo>
                      <a:pt x="6352540" y="10609231"/>
                    </a:lnTo>
                    <a:lnTo>
                      <a:pt x="6352540" y="10616851"/>
                    </a:lnTo>
                    <a:close/>
                    <a:moveTo>
                      <a:pt x="6986270" y="10616851"/>
                    </a:moveTo>
                    <a:lnTo>
                      <a:pt x="6986270" y="10609231"/>
                    </a:lnTo>
                    <a:cubicBezTo>
                      <a:pt x="6987540" y="10611771"/>
                      <a:pt x="6986270" y="10614311"/>
                      <a:pt x="6986270" y="10616851"/>
                    </a:cubicBezTo>
                    <a:close/>
                    <a:moveTo>
                      <a:pt x="7621270" y="10616851"/>
                    </a:moveTo>
                    <a:lnTo>
                      <a:pt x="7621270" y="10609231"/>
                    </a:lnTo>
                    <a:lnTo>
                      <a:pt x="7621270" y="10616851"/>
                    </a:lnTo>
                    <a:close/>
                    <a:moveTo>
                      <a:pt x="8256270" y="10616851"/>
                    </a:moveTo>
                    <a:lnTo>
                      <a:pt x="8256270" y="10609231"/>
                    </a:lnTo>
                    <a:lnTo>
                      <a:pt x="8256270" y="10616851"/>
                    </a:lnTo>
                    <a:close/>
                    <a:moveTo>
                      <a:pt x="8890000" y="10616851"/>
                    </a:moveTo>
                    <a:lnTo>
                      <a:pt x="8890000" y="10609231"/>
                    </a:lnTo>
                    <a:cubicBezTo>
                      <a:pt x="8891270" y="10611771"/>
                      <a:pt x="8890000" y="10614311"/>
                      <a:pt x="8890000" y="10616851"/>
                    </a:cubicBezTo>
                    <a:close/>
                    <a:moveTo>
                      <a:pt x="9525000" y="10616851"/>
                    </a:moveTo>
                    <a:lnTo>
                      <a:pt x="9525000" y="10609231"/>
                    </a:lnTo>
                    <a:lnTo>
                      <a:pt x="9525000" y="106168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251099" y="4531676"/>
              <a:ext cx="1364744" cy="137332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ACD06C-B0B1-110D-12B2-2DE091BA8889}"/>
                </a:ext>
              </a:extLst>
            </p:cNvPr>
            <p:cNvSpPr txBox="1"/>
            <p:nvPr/>
          </p:nvSpPr>
          <p:spPr>
            <a:xfrm>
              <a:off x="3456945" y="5866176"/>
              <a:ext cx="4953052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 câu chuyện (hoặc 1 bài thơ, 1 câu chuyện) về các bạn cùng lứa tuổi với em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77E7C952-CB41-71FB-CC5C-5F23F1D0E8FF}"/>
              </a:ext>
            </a:extLst>
          </p:cNvPr>
          <p:cNvSpPr/>
          <p:nvPr/>
        </p:nvSpPr>
        <p:spPr>
          <a:xfrm>
            <a:off x="-59370" y="2671238"/>
            <a:ext cx="11549242" cy="1373328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6DBE0E-3367-7463-9B2E-E4CD7C57E55A}"/>
              </a:ext>
            </a:extLst>
          </p:cNvPr>
          <p:cNvGrpSpPr/>
          <p:nvPr/>
        </p:nvGrpSpPr>
        <p:grpSpPr>
          <a:xfrm>
            <a:off x="11506201" y="4250495"/>
            <a:ext cx="5592944" cy="5451804"/>
            <a:chOff x="11716898" y="4339896"/>
            <a:chExt cx="5592944" cy="54518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9F0A02-5AFA-1107-B1F1-14AE1FF62DCD}"/>
                </a:ext>
              </a:extLst>
            </p:cNvPr>
            <p:cNvGrpSpPr/>
            <p:nvPr/>
          </p:nvGrpSpPr>
          <p:grpSpPr>
            <a:xfrm>
              <a:off x="11716898" y="5066086"/>
              <a:ext cx="5592944" cy="4725614"/>
              <a:chOff x="3136999" y="5140926"/>
              <a:chExt cx="5592944" cy="4725614"/>
            </a:xfrm>
          </p:grpSpPr>
          <p:grpSp>
            <p:nvGrpSpPr>
              <p:cNvPr id="13" name="Group 6">
                <a:extLst>
                  <a:ext uri="{FF2B5EF4-FFF2-40B4-BE49-F238E27FC236}">
                    <a16:creationId xmlns:a16="http://schemas.microsoft.com/office/drawing/2014/main" id="{AA44D7B3-76E6-2E80-F483-51CA21D54A50}"/>
                  </a:ext>
                </a:extLst>
              </p:cNvPr>
              <p:cNvGrpSpPr/>
              <p:nvPr/>
            </p:nvGrpSpPr>
            <p:grpSpPr>
              <a:xfrm rot="-5400000">
                <a:off x="3570664" y="4707261"/>
                <a:ext cx="4725614" cy="5592944"/>
                <a:chOff x="-1500893" y="36830"/>
                <a:chExt cx="11660893" cy="10934350"/>
              </a:xfrm>
            </p:grpSpPr>
            <p:sp>
              <p:nvSpPr>
                <p:cNvPr id="34" name="Freeform 7">
                  <a:extLst>
                    <a:ext uri="{FF2B5EF4-FFF2-40B4-BE49-F238E27FC236}">
                      <a16:creationId xmlns:a16="http://schemas.microsoft.com/office/drawing/2014/main" id="{3C73A677-2391-F4A6-5E70-7E0206D95265}"/>
                    </a:ext>
                  </a:extLst>
                </p:cNvPr>
                <p:cNvSpPr/>
                <p:nvPr/>
              </p:nvSpPr>
              <p:spPr>
                <a:xfrm>
                  <a:off x="-1500893" y="36830"/>
                  <a:ext cx="11660893" cy="1093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6350" h="10934351">
                      <a:moveTo>
                        <a:pt x="10158730" y="10155841"/>
                      </a:moveTo>
                      <a:lnTo>
                        <a:pt x="10158730" y="317500"/>
                      </a:lnTo>
                      <a:cubicBezTo>
                        <a:pt x="10158730" y="142240"/>
                        <a:pt x="10016490" y="0"/>
                        <a:pt x="9841230" y="0"/>
                      </a:cubicBezTo>
                      <a:cubicBezTo>
                        <a:pt x="9665970" y="0"/>
                        <a:pt x="9523730" y="142240"/>
                        <a:pt x="9523730" y="317500"/>
                      </a:cubicBezTo>
                      <a:lnTo>
                        <a:pt x="9523730" y="328930"/>
                      </a:lnTo>
                      <a:lnTo>
                        <a:pt x="9523730" y="317500"/>
                      </a:lnTo>
                      <a:cubicBezTo>
                        <a:pt x="9523730" y="142240"/>
                        <a:pt x="9381490" y="0"/>
                        <a:pt x="9206230" y="0"/>
                      </a:cubicBezTo>
                      <a:cubicBezTo>
                        <a:pt x="9030970" y="0"/>
                        <a:pt x="8888730" y="142240"/>
                        <a:pt x="8888730" y="317500"/>
                      </a:cubicBezTo>
                      <a:lnTo>
                        <a:pt x="8888730" y="328930"/>
                      </a:lnTo>
                      <a:lnTo>
                        <a:pt x="8888730" y="317500"/>
                      </a:lnTo>
                      <a:cubicBezTo>
                        <a:pt x="8888730" y="142240"/>
                        <a:pt x="8746490" y="0"/>
                        <a:pt x="8571230" y="0"/>
                      </a:cubicBezTo>
                      <a:cubicBezTo>
                        <a:pt x="8395970" y="0"/>
                        <a:pt x="8253730" y="142240"/>
                        <a:pt x="8253730" y="317500"/>
                      </a:cubicBezTo>
                      <a:lnTo>
                        <a:pt x="8253730" y="328930"/>
                      </a:lnTo>
                      <a:lnTo>
                        <a:pt x="8253730" y="317500"/>
                      </a:lnTo>
                      <a:cubicBezTo>
                        <a:pt x="8253730" y="142240"/>
                        <a:pt x="8111490" y="0"/>
                        <a:pt x="7936230" y="0"/>
                      </a:cubicBezTo>
                      <a:cubicBezTo>
                        <a:pt x="7760970" y="0"/>
                        <a:pt x="7618730" y="142240"/>
                        <a:pt x="7618730" y="317500"/>
                      </a:cubicBezTo>
                      <a:lnTo>
                        <a:pt x="7618730" y="328930"/>
                      </a:lnTo>
                      <a:lnTo>
                        <a:pt x="7618730" y="317500"/>
                      </a:lnTo>
                      <a:cubicBezTo>
                        <a:pt x="7618730" y="142240"/>
                        <a:pt x="7476490" y="0"/>
                        <a:pt x="7301230" y="0"/>
                      </a:cubicBezTo>
                      <a:cubicBezTo>
                        <a:pt x="7125970" y="0"/>
                        <a:pt x="6983730" y="142240"/>
                        <a:pt x="6983730" y="317500"/>
                      </a:cubicBezTo>
                      <a:lnTo>
                        <a:pt x="6983730" y="328930"/>
                      </a:lnTo>
                      <a:lnTo>
                        <a:pt x="6983730" y="317500"/>
                      </a:lnTo>
                      <a:cubicBezTo>
                        <a:pt x="6983730" y="142240"/>
                        <a:pt x="6841490" y="0"/>
                        <a:pt x="6666230" y="0"/>
                      </a:cubicBezTo>
                      <a:cubicBezTo>
                        <a:pt x="6490970" y="0"/>
                        <a:pt x="6348730" y="142240"/>
                        <a:pt x="6348730" y="317500"/>
                      </a:cubicBezTo>
                      <a:lnTo>
                        <a:pt x="6348730" y="328930"/>
                      </a:lnTo>
                      <a:lnTo>
                        <a:pt x="6348730" y="317500"/>
                      </a:lnTo>
                      <a:cubicBezTo>
                        <a:pt x="6348730" y="142240"/>
                        <a:pt x="6206490" y="0"/>
                        <a:pt x="6031230" y="0"/>
                      </a:cubicBezTo>
                      <a:cubicBezTo>
                        <a:pt x="5855970" y="0"/>
                        <a:pt x="5713730" y="142240"/>
                        <a:pt x="5713730" y="317500"/>
                      </a:cubicBezTo>
                      <a:lnTo>
                        <a:pt x="5713730" y="328930"/>
                      </a:lnTo>
                      <a:lnTo>
                        <a:pt x="5713730" y="317500"/>
                      </a:lnTo>
                      <a:cubicBezTo>
                        <a:pt x="5713730" y="142240"/>
                        <a:pt x="5571490" y="0"/>
                        <a:pt x="5396230" y="0"/>
                      </a:cubicBezTo>
                      <a:cubicBezTo>
                        <a:pt x="5236210" y="0"/>
                        <a:pt x="5104130" y="118110"/>
                        <a:pt x="5082540" y="273050"/>
                      </a:cubicBezTo>
                      <a:lnTo>
                        <a:pt x="5076190" y="273050"/>
                      </a:lnTo>
                      <a:cubicBezTo>
                        <a:pt x="5054600" y="119380"/>
                        <a:pt x="4922520" y="0"/>
                        <a:pt x="4762500" y="0"/>
                      </a:cubicBezTo>
                      <a:cubicBezTo>
                        <a:pt x="4587240" y="0"/>
                        <a:pt x="4445000" y="142240"/>
                        <a:pt x="4445000" y="317500"/>
                      </a:cubicBezTo>
                      <a:lnTo>
                        <a:pt x="4445000" y="328930"/>
                      </a:lnTo>
                      <a:lnTo>
                        <a:pt x="4445000" y="317500"/>
                      </a:lnTo>
                      <a:cubicBezTo>
                        <a:pt x="4445000" y="142240"/>
                        <a:pt x="4302760" y="0"/>
                        <a:pt x="4127500" y="0"/>
                      </a:cubicBezTo>
                      <a:cubicBezTo>
                        <a:pt x="3952240" y="0"/>
                        <a:pt x="3810000" y="142240"/>
                        <a:pt x="3810000" y="317500"/>
                      </a:cubicBezTo>
                      <a:lnTo>
                        <a:pt x="3810000" y="328930"/>
                      </a:lnTo>
                      <a:lnTo>
                        <a:pt x="3810000" y="317500"/>
                      </a:lnTo>
                      <a:cubicBezTo>
                        <a:pt x="3810000" y="142240"/>
                        <a:pt x="3667760" y="0"/>
                        <a:pt x="3492500" y="0"/>
                      </a:cubicBezTo>
                      <a:cubicBezTo>
                        <a:pt x="3317240" y="0"/>
                        <a:pt x="3175000" y="142240"/>
                        <a:pt x="3175000" y="317500"/>
                      </a:cubicBezTo>
                      <a:lnTo>
                        <a:pt x="3175000" y="328930"/>
                      </a:lnTo>
                      <a:lnTo>
                        <a:pt x="3175000" y="317500"/>
                      </a:lnTo>
                      <a:cubicBezTo>
                        <a:pt x="3175000" y="142240"/>
                        <a:pt x="3032760" y="0"/>
                        <a:pt x="2857500" y="0"/>
                      </a:cubicBezTo>
                      <a:cubicBezTo>
                        <a:pt x="2682240" y="0"/>
                        <a:pt x="2540000" y="142240"/>
                        <a:pt x="2540000" y="317500"/>
                      </a:cubicBezTo>
                      <a:lnTo>
                        <a:pt x="2540000" y="328930"/>
                      </a:lnTo>
                      <a:lnTo>
                        <a:pt x="2540000" y="317500"/>
                      </a:lnTo>
                      <a:cubicBezTo>
                        <a:pt x="2540000" y="142240"/>
                        <a:pt x="2397760" y="0"/>
                        <a:pt x="2222500" y="0"/>
                      </a:cubicBezTo>
                      <a:cubicBezTo>
                        <a:pt x="2047240" y="0"/>
                        <a:pt x="1905000" y="142240"/>
                        <a:pt x="1905000" y="317500"/>
                      </a:cubicBezTo>
                      <a:lnTo>
                        <a:pt x="1905000" y="328930"/>
                      </a:lnTo>
                      <a:lnTo>
                        <a:pt x="1905000" y="317500"/>
                      </a:lnTo>
                      <a:cubicBezTo>
                        <a:pt x="1905000" y="142240"/>
                        <a:pt x="1762760" y="0"/>
                        <a:pt x="1587500" y="0"/>
                      </a:cubicBezTo>
                      <a:cubicBezTo>
                        <a:pt x="1412240" y="0"/>
                        <a:pt x="1270000" y="142240"/>
                        <a:pt x="1270000" y="317500"/>
                      </a:cubicBezTo>
                      <a:lnTo>
                        <a:pt x="1270000" y="328930"/>
                      </a:lnTo>
                      <a:lnTo>
                        <a:pt x="1270000" y="317500"/>
                      </a:lnTo>
                      <a:cubicBezTo>
                        <a:pt x="1270000" y="142240"/>
                        <a:pt x="1127760" y="0"/>
                        <a:pt x="952500" y="0"/>
                      </a:cubicBezTo>
                      <a:cubicBezTo>
                        <a:pt x="777240" y="0"/>
                        <a:pt x="635000" y="142240"/>
                        <a:pt x="635000" y="317500"/>
                      </a:cubicBezTo>
                      <a:lnTo>
                        <a:pt x="635000" y="328930"/>
                      </a:lnTo>
                      <a:lnTo>
                        <a:pt x="635000" y="317500"/>
                      </a:lnTo>
                      <a:cubicBezTo>
                        <a:pt x="635000" y="142240"/>
                        <a:pt x="492760" y="0"/>
                        <a:pt x="317500" y="0"/>
                      </a:cubicBezTo>
                      <a:cubicBezTo>
                        <a:pt x="142240" y="0"/>
                        <a:pt x="0" y="142240"/>
                        <a:pt x="0" y="317500"/>
                      </a:cubicBezTo>
                      <a:cubicBezTo>
                        <a:pt x="0" y="327660"/>
                        <a:pt x="0" y="337820"/>
                        <a:pt x="1270" y="349250"/>
                      </a:cubicBezTo>
                      <a:lnTo>
                        <a:pt x="1270" y="10586371"/>
                      </a:lnTo>
                      <a:cubicBezTo>
                        <a:pt x="6350" y="10596531"/>
                        <a:pt x="6350" y="10606691"/>
                        <a:pt x="6350" y="10616851"/>
                      </a:cubicBezTo>
                      <a:cubicBezTo>
                        <a:pt x="6350" y="10792111"/>
                        <a:pt x="148590" y="10934351"/>
                        <a:pt x="323850" y="10934351"/>
                      </a:cubicBezTo>
                      <a:cubicBezTo>
                        <a:pt x="499110" y="10934351"/>
                        <a:pt x="641350" y="10792111"/>
                        <a:pt x="641350" y="10616851"/>
                      </a:cubicBezTo>
                      <a:cubicBezTo>
                        <a:pt x="641350" y="10792111"/>
                        <a:pt x="783590" y="10934351"/>
                        <a:pt x="958850" y="10934351"/>
                      </a:cubicBezTo>
                      <a:cubicBezTo>
                        <a:pt x="1134110" y="10934351"/>
                        <a:pt x="1276350" y="10792111"/>
                        <a:pt x="1276350" y="10616851"/>
                      </a:cubicBezTo>
                      <a:lnTo>
                        <a:pt x="1276350" y="10607961"/>
                      </a:lnTo>
                      <a:lnTo>
                        <a:pt x="1276350" y="10616851"/>
                      </a:lnTo>
                      <a:cubicBezTo>
                        <a:pt x="1276350" y="10792111"/>
                        <a:pt x="1418590" y="10934351"/>
                        <a:pt x="1593850" y="10934351"/>
                      </a:cubicBezTo>
                      <a:cubicBezTo>
                        <a:pt x="1769110" y="10934351"/>
                        <a:pt x="1911350" y="10792111"/>
                        <a:pt x="1911350" y="10616851"/>
                      </a:cubicBezTo>
                      <a:cubicBezTo>
                        <a:pt x="1911350" y="10792111"/>
                        <a:pt x="2053590" y="10934351"/>
                        <a:pt x="2228850" y="10934351"/>
                      </a:cubicBezTo>
                      <a:cubicBezTo>
                        <a:pt x="2404110" y="10934351"/>
                        <a:pt x="2546350" y="10792111"/>
                        <a:pt x="2546350" y="10616851"/>
                      </a:cubicBezTo>
                      <a:lnTo>
                        <a:pt x="2546350" y="10607961"/>
                      </a:lnTo>
                      <a:lnTo>
                        <a:pt x="2546350" y="10616851"/>
                      </a:lnTo>
                      <a:cubicBezTo>
                        <a:pt x="2546350" y="10792111"/>
                        <a:pt x="2688590" y="10934351"/>
                        <a:pt x="2863850" y="10934351"/>
                      </a:cubicBezTo>
                      <a:cubicBezTo>
                        <a:pt x="3039110" y="10934351"/>
                        <a:pt x="3181350" y="10792111"/>
                        <a:pt x="3181350" y="10616851"/>
                      </a:cubicBezTo>
                      <a:cubicBezTo>
                        <a:pt x="3181350" y="10792111"/>
                        <a:pt x="3323590" y="10934351"/>
                        <a:pt x="3498850" y="10934351"/>
                      </a:cubicBezTo>
                      <a:cubicBezTo>
                        <a:pt x="3674110" y="10934351"/>
                        <a:pt x="3816350" y="10792111"/>
                        <a:pt x="3816350" y="10616851"/>
                      </a:cubicBezTo>
                      <a:lnTo>
                        <a:pt x="3816350" y="10607961"/>
                      </a:lnTo>
                      <a:lnTo>
                        <a:pt x="3816350" y="10616851"/>
                      </a:lnTo>
                      <a:cubicBezTo>
                        <a:pt x="3816350" y="10792111"/>
                        <a:pt x="3958590" y="10934351"/>
                        <a:pt x="4133850" y="10934351"/>
                      </a:cubicBezTo>
                      <a:cubicBezTo>
                        <a:pt x="4309110" y="10934351"/>
                        <a:pt x="4451350" y="10792111"/>
                        <a:pt x="4451350" y="10616851"/>
                      </a:cubicBezTo>
                      <a:lnTo>
                        <a:pt x="4451350" y="10607961"/>
                      </a:lnTo>
                      <a:lnTo>
                        <a:pt x="4451350" y="10616851"/>
                      </a:lnTo>
                      <a:cubicBezTo>
                        <a:pt x="4451350" y="10792111"/>
                        <a:pt x="4593590" y="10934351"/>
                        <a:pt x="4768850" y="10934351"/>
                      </a:cubicBezTo>
                      <a:cubicBezTo>
                        <a:pt x="4933950" y="10934351"/>
                        <a:pt x="5069840" y="10807351"/>
                        <a:pt x="5085080" y="10646061"/>
                      </a:cubicBezTo>
                      <a:lnTo>
                        <a:pt x="5087620" y="10646061"/>
                      </a:lnTo>
                      <a:cubicBezTo>
                        <a:pt x="5102860" y="10807351"/>
                        <a:pt x="5238750" y="10934351"/>
                        <a:pt x="5403850" y="10934351"/>
                      </a:cubicBezTo>
                      <a:cubicBezTo>
                        <a:pt x="5579110" y="10934351"/>
                        <a:pt x="5721350" y="10792111"/>
                        <a:pt x="5721350" y="10616851"/>
                      </a:cubicBezTo>
                      <a:cubicBezTo>
                        <a:pt x="5721350" y="10792111"/>
                        <a:pt x="5863590" y="10934351"/>
                        <a:pt x="6038850" y="10934351"/>
                      </a:cubicBezTo>
                      <a:cubicBezTo>
                        <a:pt x="6214110" y="10934351"/>
                        <a:pt x="6356350" y="10792111"/>
                        <a:pt x="6356350" y="10616851"/>
                      </a:cubicBezTo>
                      <a:cubicBezTo>
                        <a:pt x="6356350" y="10792111"/>
                        <a:pt x="6498590" y="10934351"/>
                        <a:pt x="6673850" y="10934351"/>
                      </a:cubicBezTo>
                      <a:cubicBezTo>
                        <a:pt x="6849110" y="10934351"/>
                        <a:pt x="6991350" y="10792111"/>
                        <a:pt x="6991350" y="10616851"/>
                      </a:cubicBezTo>
                      <a:cubicBezTo>
                        <a:pt x="6991350" y="10792111"/>
                        <a:pt x="7133590" y="10934351"/>
                        <a:pt x="7308850" y="10934351"/>
                      </a:cubicBezTo>
                      <a:cubicBezTo>
                        <a:pt x="7484110" y="10934351"/>
                        <a:pt x="7626350" y="10792111"/>
                        <a:pt x="7626350" y="10616851"/>
                      </a:cubicBezTo>
                      <a:cubicBezTo>
                        <a:pt x="7626350" y="10792111"/>
                        <a:pt x="7768590" y="10934351"/>
                        <a:pt x="7943850" y="10934351"/>
                      </a:cubicBezTo>
                      <a:cubicBezTo>
                        <a:pt x="8119110" y="10934351"/>
                        <a:pt x="8261350" y="10792111"/>
                        <a:pt x="8261350" y="10616851"/>
                      </a:cubicBezTo>
                      <a:cubicBezTo>
                        <a:pt x="8261350" y="10792111"/>
                        <a:pt x="8403590" y="10934351"/>
                        <a:pt x="8578850" y="10934351"/>
                      </a:cubicBezTo>
                      <a:cubicBezTo>
                        <a:pt x="8754110" y="10934351"/>
                        <a:pt x="8896350" y="10792111"/>
                        <a:pt x="8896350" y="10616851"/>
                      </a:cubicBezTo>
                      <a:cubicBezTo>
                        <a:pt x="8896350" y="10792111"/>
                        <a:pt x="9038590" y="10934351"/>
                        <a:pt x="9213850" y="10934351"/>
                      </a:cubicBezTo>
                      <a:cubicBezTo>
                        <a:pt x="9389110" y="10934351"/>
                        <a:pt x="9531350" y="10792111"/>
                        <a:pt x="9531350" y="10616851"/>
                      </a:cubicBezTo>
                      <a:cubicBezTo>
                        <a:pt x="9531350" y="10792111"/>
                        <a:pt x="9673590" y="10934351"/>
                        <a:pt x="9848850" y="10934351"/>
                      </a:cubicBezTo>
                      <a:cubicBezTo>
                        <a:pt x="10024110" y="10934351"/>
                        <a:pt x="10166350" y="10792111"/>
                        <a:pt x="10166350" y="10616851"/>
                      </a:cubicBezTo>
                      <a:lnTo>
                        <a:pt x="10166350" y="10155841"/>
                      </a:lnTo>
                      <a:close/>
                      <a:moveTo>
                        <a:pt x="641350" y="10616851"/>
                      </a:moveTo>
                      <a:lnTo>
                        <a:pt x="641350" y="10609231"/>
                      </a:lnTo>
                      <a:lnTo>
                        <a:pt x="641350" y="10616851"/>
                      </a:lnTo>
                      <a:close/>
                      <a:moveTo>
                        <a:pt x="1910080" y="10616851"/>
                      </a:moveTo>
                      <a:lnTo>
                        <a:pt x="1910080" y="10609231"/>
                      </a:lnTo>
                      <a:lnTo>
                        <a:pt x="1910080" y="10616851"/>
                      </a:lnTo>
                      <a:close/>
                      <a:moveTo>
                        <a:pt x="3178810" y="10616851"/>
                      </a:moveTo>
                      <a:lnTo>
                        <a:pt x="3178810" y="10609231"/>
                      </a:lnTo>
                      <a:lnTo>
                        <a:pt x="3178810" y="10616851"/>
                      </a:lnTo>
                      <a:close/>
                      <a:moveTo>
                        <a:pt x="5717540" y="10616851"/>
                      </a:moveTo>
                      <a:lnTo>
                        <a:pt x="5717540" y="10609231"/>
                      </a:lnTo>
                      <a:lnTo>
                        <a:pt x="5717540" y="10616851"/>
                      </a:lnTo>
                      <a:close/>
                      <a:moveTo>
                        <a:pt x="6352540" y="10616851"/>
                      </a:moveTo>
                      <a:lnTo>
                        <a:pt x="6352540" y="10609231"/>
                      </a:lnTo>
                      <a:lnTo>
                        <a:pt x="6352540" y="10616851"/>
                      </a:lnTo>
                      <a:close/>
                      <a:moveTo>
                        <a:pt x="6986270" y="10616851"/>
                      </a:moveTo>
                      <a:lnTo>
                        <a:pt x="6986270" y="10609231"/>
                      </a:lnTo>
                      <a:cubicBezTo>
                        <a:pt x="6987540" y="10611771"/>
                        <a:pt x="6986270" y="10614311"/>
                        <a:pt x="6986270" y="10616851"/>
                      </a:cubicBezTo>
                      <a:close/>
                      <a:moveTo>
                        <a:pt x="7621270" y="10616851"/>
                      </a:moveTo>
                      <a:lnTo>
                        <a:pt x="7621270" y="10609231"/>
                      </a:lnTo>
                      <a:lnTo>
                        <a:pt x="7621270" y="10616851"/>
                      </a:lnTo>
                      <a:close/>
                      <a:moveTo>
                        <a:pt x="8256270" y="10616851"/>
                      </a:moveTo>
                      <a:lnTo>
                        <a:pt x="8256270" y="10609231"/>
                      </a:lnTo>
                      <a:lnTo>
                        <a:pt x="8256270" y="10616851"/>
                      </a:lnTo>
                      <a:close/>
                      <a:moveTo>
                        <a:pt x="8890000" y="10616851"/>
                      </a:moveTo>
                      <a:lnTo>
                        <a:pt x="8890000" y="10609231"/>
                      </a:lnTo>
                      <a:cubicBezTo>
                        <a:pt x="8891270" y="10611771"/>
                        <a:pt x="8890000" y="10614311"/>
                        <a:pt x="8890000" y="10616851"/>
                      </a:cubicBezTo>
                      <a:close/>
                      <a:moveTo>
                        <a:pt x="9525000" y="10616851"/>
                      </a:moveTo>
                      <a:lnTo>
                        <a:pt x="9525000" y="10609231"/>
                      </a:lnTo>
                      <a:lnTo>
                        <a:pt x="9525000" y="106168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0D84A2F-4622-41FA-67AB-210CBEE14129}"/>
                  </a:ext>
                </a:extLst>
              </p:cNvPr>
              <p:cNvSpPr txBox="1"/>
              <p:nvPr/>
            </p:nvSpPr>
            <p:spPr>
              <a:xfrm>
                <a:off x="3456945" y="5866176"/>
                <a:ext cx="4953052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bài văn (hoặc bài báo) miêu tả hoặc cung cấp thông tin về nội dung trên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AD8CDC1A-8DBB-8B80-C8CC-4AE9CAD0A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855759" y="4339896"/>
              <a:ext cx="1344144" cy="1373328"/>
            </a:xfrm>
            <a:prstGeom prst="rect">
              <a:avLst/>
            </a:prstGeom>
          </p:spPr>
        </p:pic>
      </p:grpSp>
      <p:pic>
        <p:nvPicPr>
          <p:cNvPr id="9" name="Picture 8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14865876-3B29-DA0E-EC51-4454330A64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68" y="4393048"/>
            <a:ext cx="5434750" cy="54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05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468" b="6721"/>
          <a:stretch>
            <a:fillRect/>
          </a:stretch>
        </p:blipFill>
        <p:spPr>
          <a:xfrm rot="-5400000">
            <a:off x="13972668" y="1150242"/>
            <a:ext cx="5465574" cy="31650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468" b="6721"/>
          <a:stretch>
            <a:fillRect/>
          </a:stretch>
        </p:blipFill>
        <p:spPr>
          <a:xfrm rot="-5400000" flipV="1">
            <a:off x="-1150242" y="1150242"/>
            <a:ext cx="5465574" cy="31650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-254333"/>
            <a:ext cx="16230600" cy="2587803"/>
            <a:chOff x="0" y="0"/>
            <a:chExt cx="10153650" cy="1925739"/>
          </a:xfrm>
        </p:grpSpPr>
        <p:sp>
          <p:nvSpPr>
            <p:cNvPr id="5" name="Freeform 5"/>
            <p:cNvSpPr/>
            <p:nvPr/>
          </p:nvSpPr>
          <p:spPr>
            <a:xfrm>
              <a:off x="-6350" y="36830"/>
              <a:ext cx="10166350" cy="1846999"/>
            </a:xfrm>
            <a:custGeom>
              <a:avLst/>
              <a:gdLst/>
              <a:ahLst/>
              <a:cxnLst/>
              <a:rect l="l" t="t" r="r" b="b"/>
              <a:pathLst>
                <a:path w="10166350" h="1846999">
                  <a:moveTo>
                    <a:pt x="10158730" y="106848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499019"/>
                  </a:lnTo>
                  <a:cubicBezTo>
                    <a:pt x="6350" y="1509179"/>
                    <a:pt x="6350" y="1519339"/>
                    <a:pt x="6350" y="1529499"/>
                  </a:cubicBezTo>
                  <a:cubicBezTo>
                    <a:pt x="6350" y="1704759"/>
                    <a:pt x="148590" y="1846999"/>
                    <a:pt x="323850" y="1846999"/>
                  </a:cubicBezTo>
                  <a:cubicBezTo>
                    <a:pt x="499110" y="1846999"/>
                    <a:pt x="641350" y="1704759"/>
                    <a:pt x="641350" y="1529499"/>
                  </a:cubicBezTo>
                  <a:cubicBezTo>
                    <a:pt x="641350" y="1704759"/>
                    <a:pt x="783590" y="1846999"/>
                    <a:pt x="958850" y="1846999"/>
                  </a:cubicBezTo>
                  <a:cubicBezTo>
                    <a:pt x="1134110" y="1846999"/>
                    <a:pt x="1276350" y="1704759"/>
                    <a:pt x="1276350" y="1529499"/>
                  </a:cubicBezTo>
                  <a:lnTo>
                    <a:pt x="1276350" y="1520609"/>
                  </a:lnTo>
                  <a:lnTo>
                    <a:pt x="1276350" y="1529499"/>
                  </a:lnTo>
                  <a:cubicBezTo>
                    <a:pt x="1276350" y="1704759"/>
                    <a:pt x="1418590" y="1846999"/>
                    <a:pt x="1593850" y="1846999"/>
                  </a:cubicBezTo>
                  <a:cubicBezTo>
                    <a:pt x="1769110" y="1846999"/>
                    <a:pt x="1911350" y="1704759"/>
                    <a:pt x="1911350" y="1529499"/>
                  </a:cubicBezTo>
                  <a:cubicBezTo>
                    <a:pt x="1911350" y="1704759"/>
                    <a:pt x="2053590" y="1846999"/>
                    <a:pt x="2228850" y="1846999"/>
                  </a:cubicBezTo>
                  <a:cubicBezTo>
                    <a:pt x="2404110" y="1846999"/>
                    <a:pt x="2546350" y="1704759"/>
                    <a:pt x="2546350" y="1529499"/>
                  </a:cubicBezTo>
                  <a:lnTo>
                    <a:pt x="2546350" y="1520609"/>
                  </a:lnTo>
                  <a:lnTo>
                    <a:pt x="2546350" y="1529499"/>
                  </a:lnTo>
                  <a:cubicBezTo>
                    <a:pt x="2546350" y="1704759"/>
                    <a:pt x="2688590" y="1846999"/>
                    <a:pt x="2863850" y="1846999"/>
                  </a:cubicBezTo>
                  <a:cubicBezTo>
                    <a:pt x="3039110" y="1846999"/>
                    <a:pt x="3181350" y="1704759"/>
                    <a:pt x="3181350" y="1529499"/>
                  </a:cubicBezTo>
                  <a:cubicBezTo>
                    <a:pt x="3181350" y="1704759"/>
                    <a:pt x="3323590" y="1846999"/>
                    <a:pt x="3498850" y="1846999"/>
                  </a:cubicBezTo>
                  <a:cubicBezTo>
                    <a:pt x="3674110" y="1846999"/>
                    <a:pt x="3816350" y="1704759"/>
                    <a:pt x="3816350" y="1529499"/>
                  </a:cubicBezTo>
                  <a:lnTo>
                    <a:pt x="3816350" y="1520609"/>
                  </a:lnTo>
                  <a:lnTo>
                    <a:pt x="3816350" y="1529499"/>
                  </a:lnTo>
                  <a:cubicBezTo>
                    <a:pt x="3816350" y="1704759"/>
                    <a:pt x="3958590" y="1846999"/>
                    <a:pt x="4133850" y="1846999"/>
                  </a:cubicBezTo>
                  <a:cubicBezTo>
                    <a:pt x="4309110" y="1846999"/>
                    <a:pt x="4451350" y="1704759"/>
                    <a:pt x="4451350" y="1529499"/>
                  </a:cubicBezTo>
                  <a:lnTo>
                    <a:pt x="4451350" y="1520609"/>
                  </a:lnTo>
                  <a:lnTo>
                    <a:pt x="4451350" y="1529499"/>
                  </a:lnTo>
                  <a:cubicBezTo>
                    <a:pt x="4451350" y="1704759"/>
                    <a:pt x="4593590" y="1846999"/>
                    <a:pt x="4768850" y="1846999"/>
                  </a:cubicBezTo>
                  <a:cubicBezTo>
                    <a:pt x="4933950" y="1846999"/>
                    <a:pt x="5069840" y="1719999"/>
                    <a:pt x="5085080" y="1558709"/>
                  </a:cubicBezTo>
                  <a:lnTo>
                    <a:pt x="5087620" y="1558709"/>
                  </a:lnTo>
                  <a:cubicBezTo>
                    <a:pt x="5102860" y="1719999"/>
                    <a:pt x="5238750" y="1846999"/>
                    <a:pt x="5403850" y="1846999"/>
                  </a:cubicBezTo>
                  <a:cubicBezTo>
                    <a:pt x="5579110" y="1846999"/>
                    <a:pt x="5721350" y="1704759"/>
                    <a:pt x="5721350" y="1529499"/>
                  </a:cubicBezTo>
                  <a:cubicBezTo>
                    <a:pt x="5721350" y="1704759"/>
                    <a:pt x="5863590" y="1846999"/>
                    <a:pt x="6038850" y="1846999"/>
                  </a:cubicBezTo>
                  <a:cubicBezTo>
                    <a:pt x="6214110" y="1846999"/>
                    <a:pt x="6356350" y="1704759"/>
                    <a:pt x="6356350" y="1529499"/>
                  </a:cubicBezTo>
                  <a:cubicBezTo>
                    <a:pt x="6356350" y="1704759"/>
                    <a:pt x="6498590" y="1846999"/>
                    <a:pt x="6673850" y="1846999"/>
                  </a:cubicBezTo>
                  <a:cubicBezTo>
                    <a:pt x="6849110" y="1846999"/>
                    <a:pt x="6991350" y="1704759"/>
                    <a:pt x="6991350" y="1529499"/>
                  </a:cubicBezTo>
                  <a:cubicBezTo>
                    <a:pt x="6991350" y="1704759"/>
                    <a:pt x="7133590" y="1846999"/>
                    <a:pt x="7308850" y="1846999"/>
                  </a:cubicBezTo>
                  <a:cubicBezTo>
                    <a:pt x="7484110" y="1846999"/>
                    <a:pt x="7626350" y="1704759"/>
                    <a:pt x="7626350" y="1529499"/>
                  </a:cubicBezTo>
                  <a:cubicBezTo>
                    <a:pt x="7626350" y="1704759"/>
                    <a:pt x="7768590" y="1846999"/>
                    <a:pt x="7943850" y="1846999"/>
                  </a:cubicBezTo>
                  <a:cubicBezTo>
                    <a:pt x="8119110" y="1846999"/>
                    <a:pt x="8261350" y="1704759"/>
                    <a:pt x="8261350" y="1529499"/>
                  </a:cubicBezTo>
                  <a:cubicBezTo>
                    <a:pt x="8261350" y="1704759"/>
                    <a:pt x="8403590" y="1846999"/>
                    <a:pt x="8578850" y="1846999"/>
                  </a:cubicBezTo>
                  <a:cubicBezTo>
                    <a:pt x="8754110" y="1846999"/>
                    <a:pt x="8896350" y="1704759"/>
                    <a:pt x="8896350" y="1529499"/>
                  </a:cubicBezTo>
                  <a:cubicBezTo>
                    <a:pt x="8896350" y="1704759"/>
                    <a:pt x="9038590" y="1846999"/>
                    <a:pt x="9213850" y="1846999"/>
                  </a:cubicBezTo>
                  <a:cubicBezTo>
                    <a:pt x="9389110" y="1846999"/>
                    <a:pt x="9531350" y="1704759"/>
                    <a:pt x="9531350" y="1529499"/>
                  </a:cubicBezTo>
                  <a:cubicBezTo>
                    <a:pt x="9531350" y="1704759"/>
                    <a:pt x="9673590" y="1846999"/>
                    <a:pt x="9848850" y="1846999"/>
                  </a:cubicBezTo>
                  <a:cubicBezTo>
                    <a:pt x="10024110" y="1846999"/>
                    <a:pt x="10166350" y="1704759"/>
                    <a:pt x="10166350" y="1529499"/>
                  </a:cubicBezTo>
                  <a:lnTo>
                    <a:pt x="10166350" y="1068489"/>
                  </a:lnTo>
                  <a:close/>
                  <a:moveTo>
                    <a:pt x="641350" y="1529499"/>
                  </a:moveTo>
                  <a:lnTo>
                    <a:pt x="641350" y="1521879"/>
                  </a:lnTo>
                  <a:lnTo>
                    <a:pt x="641350" y="1529499"/>
                  </a:lnTo>
                  <a:close/>
                  <a:moveTo>
                    <a:pt x="1910080" y="1529499"/>
                  </a:moveTo>
                  <a:lnTo>
                    <a:pt x="1910080" y="1521879"/>
                  </a:lnTo>
                  <a:lnTo>
                    <a:pt x="1910080" y="1529499"/>
                  </a:lnTo>
                  <a:close/>
                  <a:moveTo>
                    <a:pt x="3178810" y="1529499"/>
                  </a:moveTo>
                  <a:lnTo>
                    <a:pt x="3178810" y="1521879"/>
                  </a:lnTo>
                  <a:lnTo>
                    <a:pt x="3178810" y="1529499"/>
                  </a:lnTo>
                  <a:close/>
                  <a:moveTo>
                    <a:pt x="5717540" y="1529499"/>
                  </a:moveTo>
                  <a:lnTo>
                    <a:pt x="5717540" y="1521879"/>
                  </a:lnTo>
                  <a:lnTo>
                    <a:pt x="5717540" y="1529499"/>
                  </a:lnTo>
                  <a:close/>
                  <a:moveTo>
                    <a:pt x="6352540" y="1529499"/>
                  </a:moveTo>
                  <a:lnTo>
                    <a:pt x="6352540" y="1521879"/>
                  </a:lnTo>
                  <a:lnTo>
                    <a:pt x="6352540" y="1529499"/>
                  </a:lnTo>
                  <a:close/>
                  <a:moveTo>
                    <a:pt x="6986270" y="1529499"/>
                  </a:moveTo>
                  <a:lnTo>
                    <a:pt x="6986270" y="1521879"/>
                  </a:lnTo>
                  <a:cubicBezTo>
                    <a:pt x="6987540" y="1524419"/>
                    <a:pt x="6986270" y="1526959"/>
                    <a:pt x="6986270" y="1529499"/>
                  </a:cubicBezTo>
                  <a:close/>
                  <a:moveTo>
                    <a:pt x="7621270" y="1529499"/>
                  </a:moveTo>
                  <a:lnTo>
                    <a:pt x="7621270" y="1521879"/>
                  </a:lnTo>
                  <a:lnTo>
                    <a:pt x="7621270" y="1529499"/>
                  </a:lnTo>
                  <a:close/>
                  <a:moveTo>
                    <a:pt x="8256270" y="1529499"/>
                  </a:moveTo>
                  <a:lnTo>
                    <a:pt x="8256270" y="1521879"/>
                  </a:lnTo>
                  <a:lnTo>
                    <a:pt x="8256270" y="1529499"/>
                  </a:lnTo>
                  <a:close/>
                  <a:moveTo>
                    <a:pt x="8890000" y="1529499"/>
                  </a:moveTo>
                  <a:lnTo>
                    <a:pt x="8890000" y="1521879"/>
                  </a:lnTo>
                  <a:cubicBezTo>
                    <a:pt x="8891270" y="1524419"/>
                    <a:pt x="8890000" y="1526959"/>
                    <a:pt x="8890000" y="1529499"/>
                  </a:cubicBezTo>
                  <a:close/>
                  <a:moveTo>
                    <a:pt x="9525000" y="1529499"/>
                  </a:moveTo>
                  <a:lnTo>
                    <a:pt x="9525000" y="1521879"/>
                  </a:lnTo>
                  <a:lnTo>
                    <a:pt x="9525000" y="15294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667"/>
          <a:stretch>
            <a:fillRect/>
          </a:stretch>
        </p:blipFill>
        <p:spPr>
          <a:xfrm>
            <a:off x="-1201936" y="9223194"/>
            <a:ext cx="3111531" cy="17498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7861"/>
          <a:stretch>
            <a:fillRect/>
          </a:stretch>
        </p:blipFill>
        <p:spPr>
          <a:xfrm>
            <a:off x="17013709" y="5403221"/>
            <a:ext cx="1341378" cy="25878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31956" y="1142644"/>
            <a:ext cx="1069937" cy="1066371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2" y="606664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Ở NHÀ</a:t>
            </a:r>
          </a:p>
        </p:txBody>
      </p:sp>
      <p:sp>
        <p:nvSpPr>
          <p:cNvPr id="68" name="Rectangle: Single Corner Rounded 67">
            <a:extLst>
              <a:ext uri="{FF2B5EF4-FFF2-40B4-BE49-F238E27FC236}">
                <a16:creationId xmlns:a16="http://schemas.microsoft.com/office/drawing/2014/main" id="{B2441ACE-D5CE-AC79-B81D-18954FBCCDB6}"/>
              </a:ext>
            </a:extLst>
          </p:cNvPr>
          <p:cNvSpPr/>
          <p:nvPr/>
        </p:nvSpPr>
        <p:spPr>
          <a:xfrm>
            <a:off x="1006529" y="4648146"/>
            <a:ext cx="7146869" cy="2044537"/>
          </a:xfrm>
          <a:prstGeom prst="round1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Tên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399AE14-1CCA-E446-36AA-723DEF8586F1}"/>
              </a:ext>
            </a:extLst>
          </p:cNvPr>
          <p:cNvCxnSpPr>
            <a:cxnSpLocks/>
            <a:stCxn id="68" idx="3"/>
            <a:endCxn id="90" idx="1"/>
          </p:cNvCxnSpPr>
          <p:nvPr/>
        </p:nvCxnSpPr>
        <p:spPr>
          <a:xfrm flipV="1">
            <a:off x="8153398" y="4154523"/>
            <a:ext cx="2560272" cy="151589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2D8F647-FCA7-8BB9-F4FD-71E2B2209B58}"/>
              </a:ext>
            </a:extLst>
          </p:cNvPr>
          <p:cNvCxnSpPr>
            <a:cxnSpLocks/>
            <a:stCxn id="68" idx="3"/>
            <a:endCxn id="91" idx="1"/>
          </p:cNvCxnSpPr>
          <p:nvPr/>
        </p:nvCxnSpPr>
        <p:spPr>
          <a:xfrm>
            <a:off x="8153398" y="5670415"/>
            <a:ext cx="2538500" cy="76753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EBFA01F-B864-277E-7397-D9D887A03B24}"/>
              </a:ext>
            </a:extLst>
          </p:cNvPr>
          <p:cNvCxnSpPr>
            <a:cxnSpLocks/>
            <a:stCxn id="68" idx="3"/>
            <a:endCxn id="92" idx="1"/>
          </p:cNvCxnSpPr>
          <p:nvPr/>
        </p:nvCxnSpPr>
        <p:spPr>
          <a:xfrm>
            <a:off x="8153398" y="5670415"/>
            <a:ext cx="2581167" cy="300851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Arrow: Pentagon 85">
            <a:extLst>
              <a:ext uri="{FF2B5EF4-FFF2-40B4-BE49-F238E27FC236}">
                <a16:creationId xmlns:a16="http://schemas.microsoft.com/office/drawing/2014/main" id="{C044F238-5F07-134F-B8DD-188B76D97E5E}"/>
              </a:ext>
            </a:extLst>
          </p:cNvPr>
          <p:cNvSpPr/>
          <p:nvPr/>
        </p:nvSpPr>
        <p:spPr>
          <a:xfrm>
            <a:off x="0" y="2808886"/>
            <a:ext cx="8822871" cy="1100231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Plaque 89">
            <a:extLst>
              <a:ext uri="{FF2B5EF4-FFF2-40B4-BE49-F238E27FC236}">
                <a16:creationId xmlns:a16="http://schemas.microsoft.com/office/drawing/2014/main" id="{5A879C6E-DA1F-86AA-484D-C3ECA2BE4498}"/>
              </a:ext>
            </a:extLst>
          </p:cNvPr>
          <p:cNvSpPr/>
          <p:nvPr/>
        </p:nvSpPr>
        <p:spPr>
          <a:xfrm>
            <a:off x="10713670" y="3263307"/>
            <a:ext cx="6819025" cy="1782431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Plaque 90">
            <a:extLst>
              <a:ext uri="{FF2B5EF4-FFF2-40B4-BE49-F238E27FC236}">
                <a16:creationId xmlns:a16="http://schemas.microsoft.com/office/drawing/2014/main" id="{7F4FB0C1-0A1C-67D8-B8D7-8D4E120A0F74}"/>
              </a:ext>
            </a:extLst>
          </p:cNvPr>
          <p:cNvSpPr/>
          <p:nvPr/>
        </p:nvSpPr>
        <p:spPr>
          <a:xfrm>
            <a:off x="10691898" y="5670414"/>
            <a:ext cx="6819026" cy="153506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Plaque 91">
            <a:extLst>
              <a:ext uri="{FF2B5EF4-FFF2-40B4-BE49-F238E27FC236}">
                <a16:creationId xmlns:a16="http://schemas.microsoft.com/office/drawing/2014/main" id="{6D3E9CA5-BF54-4686-3ED2-C50898A97997}"/>
              </a:ext>
            </a:extLst>
          </p:cNvPr>
          <p:cNvSpPr/>
          <p:nvPr/>
        </p:nvSpPr>
        <p:spPr>
          <a:xfrm>
            <a:off x="10734565" y="7859471"/>
            <a:ext cx="6798130" cy="1638924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Picture 11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FC470E5-B54A-7D9D-9FE5-CF938DC38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69" y="6692683"/>
            <a:ext cx="3867987" cy="38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01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86" grpId="0" animBg="1"/>
      <p:bldP spid="90" grpId="0" animBg="1"/>
      <p:bldP spid="91" grpId="0" animBg="1"/>
      <p:bldP spid="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468" b="6721"/>
          <a:stretch>
            <a:fillRect/>
          </a:stretch>
        </p:blipFill>
        <p:spPr>
          <a:xfrm rot="-5400000">
            <a:off x="13972668" y="1150242"/>
            <a:ext cx="5465574" cy="31650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468" b="6721"/>
          <a:stretch>
            <a:fillRect/>
          </a:stretch>
        </p:blipFill>
        <p:spPr>
          <a:xfrm rot="-5400000" flipV="1">
            <a:off x="-1150242" y="1150242"/>
            <a:ext cx="5465574" cy="31650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-254333"/>
            <a:ext cx="16230600" cy="2587803"/>
            <a:chOff x="0" y="0"/>
            <a:chExt cx="10153650" cy="1925739"/>
          </a:xfrm>
        </p:grpSpPr>
        <p:sp>
          <p:nvSpPr>
            <p:cNvPr id="5" name="Freeform 5"/>
            <p:cNvSpPr/>
            <p:nvPr/>
          </p:nvSpPr>
          <p:spPr>
            <a:xfrm>
              <a:off x="-6350" y="36830"/>
              <a:ext cx="10166350" cy="1846999"/>
            </a:xfrm>
            <a:custGeom>
              <a:avLst/>
              <a:gdLst/>
              <a:ahLst/>
              <a:cxnLst/>
              <a:rect l="l" t="t" r="r" b="b"/>
              <a:pathLst>
                <a:path w="10166350" h="1846999">
                  <a:moveTo>
                    <a:pt x="10158730" y="106848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499019"/>
                  </a:lnTo>
                  <a:cubicBezTo>
                    <a:pt x="6350" y="1509179"/>
                    <a:pt x="6350" y="1519339"/>
                    <a:pt x="6350" y="1529499"/>
                  </a:cubicBezTo>
                  <a:cubicBezTo>
                    <a:pt x="6350" y="1704759"/>
                    <a:pt x="148590" y="1846999"/>
                    <a:pt x="323850" y="1846999"/>
                  </a:cubicBezTo>
                  <a:cubicBezTo>
                    <a:pt x="499110" y="1846999"/>
                    <a:pt x="641350" y="1704759"/>
                    <a:pt x="641350" y="1529499"/>
                  </a:cubicBezTo>
                  <a:cubicBezTo>
                    <a:pt x="641350" y="1704759"/>
                    <a:pt x="783590" y="1846999"/>
                    <a:pt x="958850" y="1846999"/>
                  </a:cubicBezTo>
                  <a:cubicBezTo>
                    <a:pt x="1134110" y="1846999"/>
                    <a:pt x="1276350" y="1704759"/>
                    <a:pt x="1276350" y="1529499"/>
                  </a:cubicBezTo>
                  <a:lnTo>
                    <a:pt x="1276350" y="1520609"/>
                  </a:lnTo>
                  <a:lnTo>
                    <a:pt x="1276350" y="1529499"/>
                  </a:lnTo>
                  <a:cubicBezTo>
                    <a:pt x="1276350" y="1704759"/>
                    <a:pt x="1418590" y="1846999"/>
                    <a:pt x="1593850" y="1846999"/>
                  </a:cubicBezTo>
                  <a:cubicBezTo>
                    <a:pt x="1769110" y="1846999"/>
                    <a:pt x="1911350" y="1704759"/>
                    <a:pt x="1911350" y="1529499"/>
                  </a:cubicBezTo>
                  <a:cubicBezTo>
                    <a:pt x="1911350" y="1704759"/>
                    <a:pt x="2053590" y="1846999"/>
                    <a:pt x="2228850" y="1846999"/>
                  </a:cubicBezTo>
                  <a:cubicBezTo>
                    <a:pt x="2404110" y="1846999"/>
                    <a:pt x="2546350" y="1704759"/>
                    <a:pt x="2546350" y="1529499"/>
                  </a:cubicBezTo>
                  <a:lnTo>
                    <a:pt x="2546350" y="1520609"/>
                  </a:lnTo>
                  <a:lnTo>
                    <a:pt x="2546350" y="1529499"/>
                  </a:lnTo>
                  <a:cubicBezTo>
                    <a:pt x="2546350" y="1704759"/>
                    <a:pt x="2688590" y="1846999"/>
                    <a:pt x="2863850" y="1846999"/>
                  </a:cubicBezTo>
                  <a:cubicBezTo>
                    <a:pt x="3039110" y="1846999"/>
                    <a:pt x="3181350" y="1704759"/>
                    <a:pt x="3181350" y="1529499"/>
                  </a:cubicBezTo>
                  <a:cubicBezTo>
                    <a:pt x="3181350" y="1704759"/>
                    <a:pt x="3323590" y="1846999"/>
                    <a:pt x="3498850" y="1846999"/>
                  </a:cubicBezTo>
                  <a:cubicBezTo>
                    <a:pt x="3674110" y="1846999"/>
                    <a:pt x="3816350" y="1704759"/>
                    <a:pt x="3816350" y="1529499"/>
                  </a:cubicBezTo>
                  <a:lnTo>
                    <a:pt x="3816350" y="1520609"/>
                  </a:lnTo>
                  <a:lnTo>
                    <a:pt x="3816350" y="1529499"/>
                  </a:lnTo>
                  <a:cubicBezTo>
                    <a:pt x="3816350" y="1704759"/>
                    <a:pt x="3958590" y="1846999"/>
                    <a:pt x="4133850" y="1846999"/>
                  </a:cubicBezTo>
                  <a:cubicBezTo>
                    <a:pt x="4309110" y="1846999"/>
                    <a:pt x="4451350" y="1704759"/>
                    <a:pt x="4451350" y="1529499"/>
                  </a:cubicBezTo>
                  <a:lnTo>
                    <a:pt x="4451350" y="1520609"/>
                  </a:lnTo>
                  <a:lnTo>
                    <a:pt x="4451350" y="1529499"/>
                  </a:lnTo>
                  <a:cubicBezTo>
                    <a:pt x="4451350" y="1704759"/>
                    <a:pt x="4593590" y="1846999"/>
                    <a:pt x="4768850" y="1846999"/>
                  </a:cubicBezTo>
                  <a:cubicBezTo>
                    <a:pt x="4933950" y="1846999"/>
                    <a:pt x="5069840" y="1719999"/>
                    <a:pt x="5085080" y="1558709"/>
                  </a:cubicBezTo>
                  <a:lnTo>
                    <a:pt x="5087620" y="1558709"/>
                  </a:lnTo>
                  <a:cubicBezTo>
                    <a:pt x="5102860" y="1719999"/>
                    <a:pt x="5238750" y="1846999"/>
                    <a:pt x="5403850" y="1846999"/>
                  </a:cubicBezTo>
                  <a:cubicBezTo>
                    <a:pt x="5579110" y="1846999"/>
                    <a:pt x="5721350" y="1704759"/>
                    <a:pt x="5721350" y="1529499"/>
                  </a:cubicBezTo>
                  <a:cubicBezTo>
                    <a:pt x="5721350" y="1704759"/>
                    <a:pt x="5863590" y="1846999"/>
                    <a:pt x="6038850" y="1846999"/>
                  </a:cubicBezTo>
                  <a:cubicBezTo>
                    <a:pt x="6214110" y="1846999"/>
                    <a:pt x="6356350" y="1704759"/>
                    <a:pt x="6356350" y="1529499"/>
                  </a:cubicBezTo>
                  <a:cubicBezTo>
                    <a:pt x="6356350" y="1704759"/>
                    <a:pt x="6498590" y="1846999"/>
                    <a:pt x="6673850" y="1846999"/>
                  </a:cubicBezTo>
                  <a:cubicBezTo>
                    <a:pt x="6849110" y="1846999"/>
                    <a:pt x="6991350" y="1704759"/>
                    <a:pt x="6991350" y="1529499"/>
                  </a:cubicBezTo>
                  <a:cubicBezTo>
                    <a:pt x="6991350" y="1704759"/>
                    <a:pt x="7133590" y="1846999"/>
                    <a:pt x="7308850" y="1846999"/>
                  </a:cubicBezTo>
                  <a:cubicBezTo>
                    <a:pt x="7484110" y="1846999"/>
                    <a:pt x="7626350" y="1704759"/>
                    <a:pt x="7626350" y="1529499"/>
                  </a:cubicBezTo>
                  <a:cubicBezTo>
                    <a:pt x="7626350" y="1704759"/>
                    <a:pt x="7768590" y="1846999"/>
                    <a:pt x="7943850" y="1846999"/>
                  </a:cubicBezTo>
                  <a:cubicBezTo>
                    <a:pt x="8119110" y="1846999"/>
                    <a:pt x="8261350" y="1704759"/>
                    <a:pt x="8261350" y="1529499"/>
                  </a:cubicBezTo>
                  <a:cubicBezTo>
                    <a:pt x="8261350" y="1704759"/>
                    <a:pt x="8403590" y="1846999"/>
                    <a:pt x="8578850" y="1846999"/>
                  </a:cubicBezTo>
                  <a:cubicBezTo>
                    <a:pt x="8754110" y="1846999"/>
                    <a:pt x="8896350" y="1704759"/>
                    <a:pt x="8896350" y="1529499"/>
                  </a:cubicBezTo>
                  <a:cubicBezTo>
                    <a:pt x="8896350" y="1704759"/>
                    <a:pt x="9038590" y="1846999"/>
                    <a:pt x="9213850" y="1846999"/>
                  </a:cubicBezTo>
                  <a:cubicBezTo>
                    <a:pt x="9389110" y="1846999"/>
                    <a:pt x="9531350" y="1704759"/>
                    <a:pt x="9531350" y="1529499"/>
                  </a:cubicBezTo>
                  <a:cubicBezTo>
                    <a:pt x="9531350" y="1704759"/>
                    <a:pt x="9673590" y="1846999"/>
                    <a:pt x="9848850" y="1846999"/>
                  </a:cubicBezTo>
                  <a:cubicBezTo>
                    <a:pt x="10024110" y="1846999"/>
                    <a:pt x="10166350" y="1704759"/>
                    <a:pt x="10166350" y="1529499"/>
                  </a:cubicBezTo>
                  <a:lnTo>
                    <a:pt x="10166350" y="1068489"/>
                  </a:lnTo>
                  <a:close/>
                  <a:moveTo>
                    <a:pt x="641350" y="1529499"/>
                  </a:moveTo>
                  <a:lnTo>
                    <a:pt x="641350" y="1521879"/>
                  </a:lnTo>
                  <a:lnTo>
                    <a:pt x="641350" y="1529499"/>
                  </a:lnTo>
                  <a:close/>
                  <a:moveTo>
                    <a:pt x="1910080" y="1529499"/>
                  </a:moveTo>
                  <a:lnTo>
                    <a:pt x="1910080" y="1521879"/>
                  </a:lnTo>
                  <a:lnTo>
                    <a:pt x="1910080" y="1529499"/>
                  </a:lnTo>
                  <a:close/>
                  <a:moveTo>
                    <a:pt x="3178810" y="1529499"/>
                  </a:moveTo>
                  <a:lnTo>
                    <a:pt x="3178810" y="1521879"/>
                  </a:lnTo>
                  <a:lnTo>
                    <a:pt x="3178810" y="1529499"/>
                  </a:lnTo>
                  <a:close/>
                  <a:moveTo>
                    <a:pt x="5717540" y="1529499"/>
                  </a:moveTo>
                  <a:lnTo>
                    <a:pt x="5717540" y="1521879"/>
                  </a:lnTo>
                  <a:lnTo>
                    <a:pt x="5717540" y="1529499"/>
                  </a:lnTo>
                  <a:close/>
                  <a:moveTo>
                    <a:pt x="6352540" y="1529499"/>
                  </a:moveTo>
                  <a:lnTo>
                    <a:pt x="6352540" y="1521879"/>
                  </a:lnTo>
                  <a:lnTo>
                    <a:pt x="6352540" y="1529499"/>
                  </a:lnTo>
                  <a:close/>
                  <a:moveTo>
                    <a:pt x="6986270" y="1529499"/>
                  </a:moveTo>
                  <a:lnTo>
                    <a:pt x="6986270" y="1521879"/>
                  </a:lnTo>
                  <a:cubicBezTo>
                    <a:pt x="6987540" y="1524419"/>
                    <a:pt x="6986270" y="1526959"/>
                    <a:pt x="6986270" y="1529499"/>
                  </a:cubicBezTo>
                  <a:close/>
                  <a:moveTo>
                    <a:pt x="7621270" y="1529499"/>
                  </a:moveTo>
                  <a:lnTo>
                    <a:pt x="7621270" y="1521879"/>
                  </a:lnTo>
                  <a:lnTo>
                    <a:pt x="7621270" y="1529499"/>
                  </a:lnTo>
                  <a:close/>
                  <a:moveTo>
                    <a:pt x="8256270" y="1529499"/>
                  </a:moveTo>
                  <a:lnTo>
                    <a:pt x="8256270" y="1521879"/>
                  </a:lnTo>
                  <a:lnTo>
                    <a:pt x="8256270" y="1529499"/>
                  </a:lnTo>
                  <a:close/>
                  <a:moveTo>
                    <a:pt x="8890000" y="1529499"/>
                  </a:moveTo>
                  <a:lnTo>
                    <a:pt x="8890000" y="1521879"/>
                  </a:lnTo>
                  <a:cubicBezTo>
                    <a:pt x="8891270" y="1524419"/>
                    <a:pt x="8890000" y="1526959"/>
                    <a:pt x="8890000" y="1529499"/>
                  </a:cubicBezTo>
                  <a:close/>
                  <a:moveTo>
                    <a:pt x="9525000" y="1529499"/>
                  </a:moveTo>
                  <a:lnTo>
                    <a:pt x="9525000" y="1521879"/>
                  </a:lnTo>
                  <a:lnTo>
                    <a:pt x="9525000" y="15294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667"/>
          <a:stretch>
            <a:fillRect/>
          </a:stretch>
        </p:blipFill>
        <p:spPr>
          <a:xfrm>
            <a:off x="-990600" y="8537129"/>
            <a:ext cx="3111531" cy="17498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7861"/>
          <a:stretch>
            <a:fillRect/>
          </a:stretch>
        </p:blipFill>
        <p:spPr>
          <a:xfrm>
            <a:off x="17013709" y="5403221"/>
            <a:ext cx="1341378" cy="25878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31956" y="1142644"/>
            <a:ext cx="1069937" cy="1066371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2" y="606664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Ở NHÀ</a:t>
            </a:r>
          </a:p>
        </p:txBody>
      </p:sp>
      <p:sp>
        <p:nvSpPr>
          <p:cNvPr id="97" name="Speech Bubble: Oval 96">
            <a:extLst>
              <a:ext uri="{FF2B5EF4-FFF2-40B4-BE49-F238E27FC236}">
                <a16:creationId xmlns:a16="http://schemas.microsoft.com/office/drawing/2014/main" id="{91B626C1-D517-032E-1FB1-D44F7C5B9072}"/>
              </a:ext>
            </a:extLst>
          </p:cNvPr>
          <p:cNvSpPr/>
          <p:nvPr/>
        </p:nvSpPr>
        <p:spPr>
          <a:xfrm>
            <a:off x="5257800" y="4641000"/>
            <a:ext cx="6934200" cy="4112244"/>
          </a:xfrm>
          <a:prstGeom prst="wedgeEllipseCallout">
            <a:avLst>
              <a:gd name="adj1" fmla="val -69588"/>
              <a:gd name="adj2" fmla="val 4874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9AE3D063-8570-C708-CE92-6BC9DC4ECF2E}"/>
              </a:ext>
            </a:extLst>
          </p:cNvPr>
          <p:cNvSpPr/>
          <p:nvPr/>
        </p:nvSpPr>
        <p:spPr>
          <a:xfrm>
            <a:off x="0" y="2808886"/>
            <a:ext cx="16306800" cy="1100231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B1A80E9-7095-FF9E-E7DD-37F4033BDC60}"/>
              </a:ext>
            </a:extLst>
          </p:cNvPr>
          <p:cNvSpPr txBox="1"/>
          <p:nvPr/>
        </p:nvSpPr>
        <p:spPr>
          <a:xfrm>
            <a:off x="3429846" y="2022773"/>
            <a:ext cx="11428304" cy="1780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</a:t>
            </a:r>
            <a:endParaRPr lang="en-US" sz="8800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52" y="-3084054"/>
            <a:ext cx="2410119" cy="22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5029200" y="739652"/>
            <a:ext cx="870727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1" name="Mùa hoa phượng nở --Âm nhạc lớp 5-Bài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" y="1938707"/>
            <a:ext cx="16764000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0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96747" y="5334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9DFCA-6768-6BBC-83EF-37A282105173}"/>
              </a:ext>
            </a:extLst>
          </p:cNvPr>
          <p:cNvSpPr txBox="1"/>
          <p:nvPr/>
        </p:nvSpPr>
        <p:spPr>
          <a:xfrm>
            <a:off x="931849" y="800100"/>
            <a:ext cx="1642429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03" y="2136582"/>
            <a:ext cx="5474854" cy="72666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98AEF-B937-63BC-2385-CEB12DC622C6}"/>
              </a:ext>
            </a:extLst>
          </p:cNvPr>
          <p:cNvGrpSpPr/>
          <p:nvPr/>
        </p:nvGrpSpPr>
        <p:grpSpPr>
          <a:xfrm>
            <a:off x="6599199" y="1723339"/>
            <a:ext cx="9758118" cy="3343962"/>
            <a:chOff x="3118161" y="4595789"/>
            <a:chExt cx="5633220" cy="4662509"/>
          </a:xfrm>
        </p:grpSpPr>
        <p:grpSp>
          <p:nvGrpSpPr>
            <p:cNvPr id="17" name="Group 6"/>
            <p:cNvGrpSpPr/>
            <p:nvPr/>
          </p:nvGrpSpPr>
          <p:grpSpPr>
            <a:xfrm rot="-5400000">
              <a:off x="3877371" y="4384289"/>
              <a:ext cx="4114799" cy="5633220"/>
              <a:chOff x="0" y="0"/>
              <a:chExt cx="10153650" cy="11013091"/>
            </a:xfrm>
          </p:grpSpPr>
          <p:sp>
            <p:nvSpPr>
              <p:cNvPr id="20" name="Freeform 7"/>
              <p:cNvSpPr/>
              <p:nvPr/>
            </p:nvSpPr>
            <p:spPr>
              <a:xfrm>
                <a:off x="-6350" y="36830"/>
                <a:ext cx="10166350" cy="10934351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0934351">
                    <a:moveTo>
                      <a:pt x="10158730" y="10155841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0586371"/>
                    </a:lnTo>
                    <a:cubicBezTo>
                      <a:pt x="6350" y="10596531"/>
                      <a:pt x="6350" y="10606691"/>
                      <a:pt x="6350" y="10616851"/>
                    </a:cubicBezTo>
                    <a:cubicBezTo>
                      <a:pt x="6350" y="10792111"/>
                      <a:pt x="148590" y="10934351"/>
                      <a:pt x="323850" y="10934351"/>
                    </a:cubicBezTo>
                    <a:cubicBezTo>
                      <a:pt x="499110" y="10934351"/>
                      <a:pt x="641350" y="10792111"/>
                      <a:pt x="641350" y="10616851"/>
                    </a:cubicBezTo>
                    <a:cubicBezTo>
                      <a:pt x="641350" y="10792111"/>
                      <a:pt x="783590" y="10934351"/>
                      <a:pt x="958850" y="10934351"/>
                    </a:cubicBezTo>
                    <a:cubicBezTo>
                      <a:pt x="1134110" y="10934351"/>
                      <a:pt x="1276350" y="10792111"/>
                      <a:pt x="1276350" y="10616851"/>
                    </a:cubicBezTo>
                    <a:lnTo>
                      <a:pt x="1276350" y="10607961"/>
                    </a:lnTo>
                    <a:lnTo>
                      <a:pt x="1276350" y="10616851"/>
                    </a:lnTo>
                    <a:cubicBezTo>
                      <a:pt x="1276350" y="10792111"/>
                      <a:pt x="1418590" y="10934351"/>
                      <a:pt x="1593850" y="10934351"/>
                    </a:cubicBezTo>
                    <a:cubicBezTo>
                      <a:pt x="1769110" y="10934351"/>
                      <a:pt x="1911350" y="10792111"/>
                      <a:pt x="1911350" y="10616851"/>
                    </a:cubicBezTo>
                    <a:cubicBezTo>
                      <a:pt x="1911350" y="10792111"/>
                      <a:pt x="2053590" y="10934351"/>
                      <a:pt x="2228850" y="10934351"/>
                    </a:cubicBezTo>
                    <a:cubicBezTo>
                      <a:pt x="2404110" y="10934351"/>
                      <a:pt x="2546350" y="10792111"/>
                      <a:pt x="2546350" y="10616851"/>
                    </a:cubicBezTo>
                    <a:lnTo>
                      <a:pt x="2546350" y="10607961"/>
                    </a:lnTo>
                    <a:lnTo>
                      <a:pt x="2546350" y="10616851"/>
                    </a:lnTo>
                    <a:cubicBezTo>
                      <a:pt x="2546350" y="10792111"/>
                      <a:pt x="2688590" y="10934351"/>
                      <a:pt x="2863850" y="10934351"/>
                    </a:cubicBezTo>
                    <a:cubicBezTo>
                      <a:pt x="3039110" y="10934351"/>
                      <a:pt x="3181350" y="10792111"/>
                      <a:pt x="3181350" y="10616851"/>
                    </a:cubicBezTo>
                    <a:cubicBezTo>
                      <a:pt x="3181350" y="10792111"/>
                      <a:pt x="3323590" y="10934351"/>
                      <a:pt x="3498850" y="10934351"/>
                    </a:cubicBezTo>
                    <a:cubicBezTo>
                      <a:pt x="3674110" y="10934351"/>
                      <a:pt x="3816350" y="10792111"/>
                      <a:pt x="3816350" y="10616851"/>
                    </a:cubicBezTo>
                    <a:lnTo>
                      <a:pt x="3816350" y="10607961"/>
                    </a:lnTo>
                    <a:lnTo>
                      <a:pt x="3816350" y="10616851"/>
                    </a:lnTo>
                    <a:cubicBezTo>
                      <a:pt x="3816350" y="10792111"/>
                      <a:pt x="3958590" y="10934351"/>
                      <a:pt x="4133850" y="10934351"/>
                    </a:cubicBezTo>
                    <a:cubicBezTo>
                      <a:pt x="4309110" y="10934351"/>
                      <a:pt x="4451350" y="10792111"/>
                      <a:pt x="4451350" y="10616851"/>
                    </a:cubicBezTo>
                    <a:lnTo>
                      <a:pt x="4451350" y="10607961"/>
                    </a:lnTo>
                    <a:lnTo>
                      <a:pt x="4451350" y="10616851"/>
                    </a:lnTo>
                    <a:cubicBezTo>
                      <a:pt x="4451350" y="10792111"/>
                      <a:pt x="4593590" y="10934351"/>
                      <a:pt x="4768850" y="10934351"/>
                    </a:cubicBezTo>
                    <a:cubicBezTo>
                      <a:pt x="4933950" y="10934351"/>
                      <a:pt x="5069840" y="10807351"/>
                      <a:pt x="5085080" y="10646061"/>
                    </a:cubicBezTo>
                    <a:lnTo>
                      <a:pt x="5087620" y="10646061"/>
                    </a:lnTo>
                    <a:cubicBezTo>
                      <a:pt x="5102860" y="10807351"/>
                      <a:pt x="5238750" y="10934351"/>
                      <a:pt x="5403850" y="10934351"/>
                    </a:cubicBezTo>
                    <a:cubicBezTo>
                      <a:pt x="5579110" y="10934351"/>
                      <a:pt x="5721350" y="10792111"/>
                      <a:pt x="5721350" y="10616851"/>
                    </a:cubicBezTo>
                    <a:cubicBezTo>
                      <a:pt x="5721350" y="10792111"/>
                      <a:pt x="5863590" y="10934351"/>
                      <a:pt x="6038850" y="10934351"/>
                    </a:cubicBezTo>
                    <a:cubicBezTo>
                      <a:pt x="6214110" y="10934351"/>
                      <a:pt x="6356350" y="10792111"/>
                      <a:pt x="6356350" y="10616851"/>
                    </a:cubicBezTo>
                    <a:cubicBezTo>
                      <a:pt x="6356350" y="10792111"/>
                      <a:pt x="6498590" y="10934351"/>
                      <a:pt x="6673850" y="10934351"/>
                    </a:cubicBezTo>
                    <a:cubicBezTo>
                      <a:pt x="6849110" y="10934351"/>
                      <a:pt x="6991350" y="10792111"/>
                      <a:pt x="6991350" y="10616851"/>
                    </a:cubicBezTo>
                    <a:cubicBezTo>
                      <a:pt x="6991350" y="10792111"/>
                      <a:pt x="7133590" y="10934351"/>
                      <a:pt x="7308850" y="10934351"/>
                    </a:cubicBezTo>
                    <a:cubicBezTo>
                      <a:pt x="7484110" y="10934351"/>
                      <a:pt x="7626350" y="10792111"/>
                      <a:pt x="7626350" y="10616851"/>
                    </a:cubicBezTo>
                    <a:cubicBezTo>
                      <a:pt x="7626350" y="10792111"/>
                      <a:pt x="7768590" y="10934351"/>
                      <a:pt x="7943850" y="10934351"/>
                    </a:cubicBezTo>
                    <a:cubicBezTo>
                      <a:pt x="8119110" y="10934351"/>
                      <a:pt x="8261350" y="10792111"/>
                      <a:pt x="8261350" y="10616851"/>
                    </a:cubicBezTo>
                    <a:cubicBezTo>
                      <a:pt x="8261350" y="10792111"/>
                      <a:pt x="8403590" y="10934351"/>
                      <a:pt x="8578850" y="10934351"/>
                    </a:cubicBezTo>
                    <a:cubicBezTo>
                      <a:pt x="8754110" y="10934351"/>
                      <a:pt x="8896350" y="10792111"/>
                      <a:pt x="8896350" y="10616851"/>
                    </a:cubicBezTo>
                    <a:cubicBezTo>
                      <a:pt x="8896350" y="10792111"/>
                      <a:pt x="9038590" y="10934351"/>
                      <a:pt x="9213850" y="10934351"/>
                    </a:cubicBezTo>
                    <a:cubicBezTo>
                      <a:pt x="9389110" y="10934351"/>
                      <a:pt x="9531350" y="10792111"/>
                      <a:pt x="9531350" y="10616851"/>
                    </a:cubicBezTo>
                    <a:cubicBezTo>
                      <a:pt x="9531350" y="10792111"/>
                      <a:pt x="9673590" y="10934351"/>
                      <a:pt x="9848850" y="10934351"/>
                    </a:cubicBezTo>
                    <a:cubicBezTo>
                      <a:pt x="10024110" y="10934351"/>
                      <a:pt x="10166350" y="10792111"/>
                      <a:pt x="10166350" y="10616851"/>
                    </a:cubicBezTo>
                    <a:lnTo>
                      <a:pt x="10166350" y="10155841"/>
                    </a:lnTo>
                    <a:close/>
                    <a:moveTo>
                      <a:pt x="641350" y="10616851"/>
                    </a:moveTo>
                    <a:lnTo>
                      <a:pt x="641350" y="10609231"/>
                    </a:lnTo>
                    <a:lnTo>
                      <a:pt x="641350" y="10616851"/>
                    </a:lnTo>
                    <a:close/>
                    <a:moveTo>
                      <a:pt x="1910080" y="10616851"/>
                    </a:moveTo>
                    <a:lnTo>
                      <a:pt x="1910080" y="10609231"/>
                    </a:lnTo>
                    <a:lnTo>
                      <a:pt x="1910080" y="10616851"/>
                    </a:lnTo>
                    <a:close/>
                    <a:moveTo>
                      <a:pt x="3178810" y="10616851"/>
                    </a:moveTo>
                    <a:lnTo>
                      <a:pt x="3178810" y="10609231"/>
                    </a:lnTo>
                    <a:lnTo>
                      <a:pt x="3178810" y="10616851"/>
                    </a:lnTo>
                    <a:close/>
                    <a:moveTo>
                      <a:pt x="5717540" y="10616851"/>
                    </a:moveTo>
                    <a:lnTo>
                      <a:pt x="5717540" y="10609231"/>
                    </a:lnTo>
                    <a:lnTo>
                      <a:pt x="5717540" y="10616851"/>
                    </a:lnTo>
                    <a:close/>
                    <a:moveTo>
                      <a:pt x="6352540" y="10616851"/>
                    </a:moveTo>
                    <a:lnTo>
                      <a:pt x="6352540" y="10609231"/>
                    </a:lnTo>
                    <a:lnTo>
                      <a:pt x="6352540" y="10616851"/>
                    </a:lnTo>
                    <a:close/>
                    <a:moveTo>
                      <a:pt x="6986270" y="10616851"/>
                    </a:moveTo>
                    <a:lnTo>
                      <a:pt x="6986270" y="10609231"/>
                    </a:lnTo>
                    <a:cubicBezTo>
                      <a:pt x="6987540" y="10611771"/>
                      <a:pt x="6986270" y="10614311"/>
                      <a:pt x="6986270" y="10616851"/>
                    </a:cubicBezTo>
                    <a:close/>
                    <a:moveTo>
                      <a:pt x="7621270" y="10616851"/>
                    </a:moveTo>
                    <a:lnTo>
                      <a:pt x="7621270" y="10609231"/>
                    </a:lnTo>
                    <a:lnTo>
                      <a:pt x="7621270" y="10616851"/>
                    </a:lnTo>
                    <a:close/>
                    <a:moveTo>
                      <a:pt x="8256270" y="10616851"/>
                    </a:moveTo>
                    <a:lnTo>
                      <a:pt x="8256270" y="10609231"/>
                    </a:lnTo>
                    <a:lnTo>
                      <a:pt x="8256270" y="10616851"/>
                    </a:lnTo>
                    <a:close/>
                    <a:moveTo>
                      <a:pt x="8890000" y="10616851"/>
                    </a:moveTo>
                    <a:lnTo>
                      <a:pt x="8890000" y="10609231"/>
                    </a:lnTo>
                    <a:cubicBezTo>
                      <a:pt x="8891270" y="10611771"/>
                      <a:pt x="8890000" y="10614311"/>
                      <a:pt x="8890000" y="10616851"/>
                    </a:cubicBezTo>
                    <a:close/>
                    <a:moveTo>
                      <a:pt x="9525000" y="10616851"/>
                    </a:moveTo>
                    <a:lnTo>
                      <a:pt x="9525000" y="10609231"/>
                    </a:lnTo>
                    <a:lnTo>
                      <a:pt x="9525000" y="106168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251098" y="4595789"/>
              <a:ext cx="1364744" cy="13733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ACD06C-B0B1-110D-12B2-2DE091BA8889}"/>
                </a:ext>
              </a:extLst>
            </p:cNvPr>
            <p:cNvSpPr txBox="1"/>
            <p:nvPr/>
          </p:nvSpPr>
          <p:spPr>
            <a:xfrm>
              <a:off x="3456944" y="6423353"/>
              <a:ext cx="495305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vừa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rồi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nhắc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mùa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B07CD8-0023-2612-297E-79B64E5ADB3B}"/>
              </a:ext>
            </a:extLst>
          </p:cNvPr>
          <p:cNvGrpSpPr/>
          <p:nvPr/>
        </p:nvGrpSpPr>
        <p:grpSpPr>
          <a:xfrm>
            <a:off x="6711008" y="4242169"/>
            <a:ext cx="10645138" cy="4692625"/>
            <a:chOff x="9536620" y="4456836"/>
            <a:chExt cx="5633220" cy="4692625"/>
          </a:xfrm>
        </p:grpSpPr>
        <p:grpSp>
          <p:nvGrpSpPr>
            <p:cNvPr id="27" name="Group 8"/>
            <p:cNvGrpSpPr/>
            <p:nvPr/>
          </p:nvGrpSpPr>
          <p:grpSpPr>
            <a:xfrm rot="-5400000">
              <a:off x="10293256" y="4272878"/>
              <a:ext cx="4119947" cy="5633220"/>
              <a:chOff x="0" y="0"/>
              <a:chExt cx="10153650" cy="11013091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-6350" y="36830"/>
                <a:ext cx="10166350" cy="10934351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0934351">
                    <a:moveTo>
                      <a:pt x="10158730" y="10155841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0586371"/>
                    </a:lnTo>
                    <a:cubicBezTo>
                      <a:pt x="6350" y="10596531"/>
                      <a:pt x="6350" y="10606691"/>
                      <a:pt x="6350" y="10616851"/>
                    </a:cubicBezTo>
                    <a:cubicBezTo>
                      <a:pt x="6350" y="10792111"/>
                      <a:pt x="148590" y="10934351"/>
                      <a:pt x="323850" y="10934351"/>
                    </a:cubicBezTo>
                    <a:cubicBezTo>
                      <a:pt x="499110" y="10934351"/>
                      <a:pt x="641350" y="10792111"/>
                      <a:pt x="641350" y="10616851"/>
                    </a:cubicBezTo>
                    <a:cubicBezTo>
                      <a:pt x="641350" y="10792111"/>
                      <a:pt x="783590" y="10934351"/>
                      <a:pt x="958850" y="10934351"/>
                    </a:cubicBezTo>
                    <a:cubicBezTo>
                      <a:pt x="1134110" y="10934351"/>
                      <a:pt x="1276350" y="10792111"/>
                      <a:pt x="1276350" y="10616851"/>
                    </a:cubicBezTo>
                    <a:lnTo>
                      <a:pt x="1276350" y="10607961"/>
                    </a:lnTo>
                    <a:lnTo>
                      <a:pt x="1276350" y="10616851"/>
                    </a:lnTo>
                    <a:cubicBezTo>
                      <a:pt x="1276350" y="10792111"/>
                      <a:pt x="1418590" y="10934351"/>
                      <a:pt x="1593850" y="10934351"/>
                    </a:cubicBezTo>
                    <a:cubicBezTo>
                      <a:pt x="1769110" y="10934351"/>
                      <a:pt x="1911350" y="10792111"/>
                      <a:pt x="1911350" y="10616851"/>
                    </a:cubicBezTo>
                    <a:cubicBezTo>
                      <a:pt x="1911350" y="10792111"/>
                      <a:pt x="2053590" y="10934351"/>
                      <a:pt x="2228850" y="10934351"/>
                    </a:cubicBezTo>
                    <a:cubicBezTo>
                      <a:pt x="2404110" y="10934351"/>
                      <a:pt x="2546350" y="10792111"/>
                      <a:pt x="2546350" y="10616851"/>
                    </a:cubicBezTo>
                    <a:lnTo>
                      <a:pt x="2546350" y="10607961"/>
                    </a:lnTo>
                    <a:lnTo>
                      <a:pt x="2546350" y="10616851"/>
                    </a:lnTo>
                    <a:cubicBezTo>
                      <a:pt x="2546350" y="10792111"/>
                      <a:pt x="2688590" y="10934351"/>
                      <a:pt x="2863850" y="10934351"/>
                    </a:cubicBezTo>
                    <a:cubicBezTo>
                      <a:pt x="3039110" y="10934351"/>
                      <a:pt x="3181350" y="10792111"/>
                      <a:pt x="3181350" y="10616851"/>
                    </a:cubicBezTo>
                    <a:cubicBezTo>
                      <a:pt x="3181350" y="10792111"/>
                      <a:pt x="3323590" y="10934351"/>
                      <a:pt x="3498850" y="10934351"/>
                    </a:cubicBezTo>
                    <a:cubicBezTo>
                      <a:pt x="3674110" y="10934351"/>
                      <a:pt x="3816350" y="10792111"/>
                      <a:pt x="3816350" y="10616851"/>
                    </a:cubicBezTo>
                    <a:lnTo>
                      <a:pt x="3816350" y="10607961"/>
                    </a:lnTo>
                    <a:lnTo>
                      <a:pt x="3816350" y="10616851"/>
                    </a:lnTo>
                    <a:cubicBezTo>
                      <a:pt x="3816350" y="10792111"/>
                      <a:pt x="3958590" y="10934351"/>
                      <a:pt x="4133850" y="10934351"/>
                    </a:cubicBezTo>
                    <a:cubicBezTo>
                      <a:pt x="4309110" y="10934351"/>
                      <a:pt x="4451350" y="10792111"/>
                      <a:pt x="4451350" y="10616851"/>
                    </a:cubicBezTo>
                    <a:lnTo>
                      <a:pt x="4451350" y="10607961"/>
                    </a:lnTo>
                    <a:lnTo>
                      <a:pt x="4451350" y="10616851"/>
                    </a:lnTo>
                    <a:cubicBezTo>
                      <a:pt x="4451350" y="10792111"/>
                      <a:pt x="4593590" y="10934351"/>
                      <a:pt x="4768850" y="10934351"/>
                    </a:cubicBezTo>
                    <a:cubicBezTo>
                      <a:pt x="4933950" y="10934351"/>
                      <a:pt x="5069840" y="10807351"/>
                      <a:pt x="5085080" y="10646061"/>
                    </a:cubicBezTo>
                    <a:lnTo>
                      <a:pt x="5087620" y="10646061"/>
                    </a:lnTo>
                    <a:cubicBezTo>
                      <a:pt x="5102860" y="10807351"/>
                      <a:pt x="5238750" y="10934351"/>
                      <a:pt x="5403850" y="10934351"/>
                    </a:cubicBezTo>
                    <a:cubicBezTo>
                      <a:pt x="5579110" y="10934351"/>
                      <a:pt x="5721350" y="10792111"/>
                      <a:pt x="5721350" y="10616851"/>
                    </a:cubicBezTo>
                    <a:cubicBezTo>
                      <a:pt x="5721350" y="10792111"/>
                      <a:pt x="5863590" y="10934351"/>
                      <a:pt x="6038850" y="10934351"/>
                    </a:cubicBezTo>
                    <a:cubicBezTo>
                      <a:pt x="6214110" y="10934351"/>
                      <a:pt x="6356350" y="10792111"/>
                      <a:pt x="6356350" y="10616851"/>
                    </a:cubicBezTo>
                    <a:cubicBezTo>
                      <a:pt x="6356350" y="10792111"/>
                      <a:pt x="6498590" y="10934351"/>
                      <a:pt x="6673850" y="10934351"/>
                    </a:cubicBezTo>
                    <a:cubicBezTo>
                      <a:pt x="6849110" y="10934351"/>
                      <a:pt x="6991350" y="10792111"/>
                      <a:pt x="6991350" y="10616851"/>
                    </a:cubicBezTo>
                    <a:cubicBezTo>
                      <a:pt x="6991350" y="10792111"/>
                      <a:pt x="7133590" y="10934351"/>
                      <a:pt x="7308850" y="10934351"/>
                    </a:cubicBezTo>
                    <a:cubicBezTo>
                      <a:pt x="7484110" y="10934351"/>
                      <a:pt x="7626350" y="10792111"/>
                      <a:pt x="7626350" y="10616851"/>
                    </a:cubicBezTo>
                    <a:cubicBezTo>
                      <a:pt x="7626350" y="10792111"/>
                      <a:pt x="7768590" y="10934351"/>
                      <a:pt x="7943850" y="10934351"/>
                    </a:cubicBezTo>
                    <a:cubicBezTo>
                      <a:pt x="8119110" y="10934351"/>
                      <a:pt x="8261350" y="10792111"/>
                      <a:pt x="8261350" y="10616851"/>
                    </a:cubicBezTo>
                    <a:cubicBezTo>
                      <a:pt x="8261350" y="10792111"/>
                      <a:pt x="8403590" y="10934351"/>
                      <a:pt x="8578850" y="10934351"/>
                    </a:cubicBezTo>
                    <a:cubicBezTo>
                      <a:pt x="8754110" y="10934351"/>
                      <a:pt x="8896350" y="10792111"/>
                      <a:pt x="8896350" y="10616851"/>
                    </a:cubicBezTo>
                    <a:cubicBezTo>
                      <a:pt x="8896350" y="10792111"/>
                      <a:pt x="9038590" y="10934351"/>
                      <a:pt x="9213850" y="10934351"/>
                    </a:cubicBezTo>
                    <a:cubicBezTo>
                      <a:pt x="9389110" y="10934351"/>
                      <a:pt x="9531350" y="10792111"/>
                      <a:pt x="9531350" y="10616851"/>
                    </a:cubicBezTo>
                    <a:cubicBezTo>
                      <a:pt x="9531350" y="10792111"/>
                      <a:pt x="9673590" y="10934351"/>
                      <a:pt x="9848850" y="10934351"/>
                    </a:cubicBezTo>
                    <a:cubicBezTo>
                      <a:pt x="10024110" y="10934351"/>
                      <a:pt x="10166350" y="10792111"/>
                      <a:pt x="10166350" y="10616851"/>
                    </a:cubicBezTo>
                    <a:lnTo>
                      <a:pt x="10166350" y="10155841"/>
                    </a:lnTo>
                    <a:close/>
                    <a:moveTo>
                      <a:pt x="641350" y="10616851"/>
                    </a:moveTo>
                    <a:lnTo>
                      <a:pt x="641350" y="10609231"/>
                    </a:lnTo>
                    <a:lnTo>
                      <a:pt x="641350" y="10616851"/>
                    </a:lnTo>
                    <a:close/>
                    <a:moveTo>
                      <a:pt x="1910080" y="10616851"/>
                    </a:moveTo>
                    <a:lnTo>
                      <a:pt x="1910080" y="10609231"/>
                    </a:lnTo>
                    <a:lnTo>
                      <a:pt x="1910080" y="10616851"/>
                    </a:lnTo>
                    <a:close/>
                    <a:moveTo>
                      <a:pt x="3178810" y="10616851"/>
                    </a:moveTo>
                    <a:lnTo>
                      <a:pt x="3178810" y="10609231"/>
                    </a:lnTo>
                    <a:lnTo>
                      <a:pt x="3178810" y="10616851"/>
                    </a:lnTo>
                    <a:close/>
                    <a:moveTo>
                      <a:pt x="5717540" y="10616851"/>
                    </a:moveTo>
                    <a:lnTo>
                      <a:pt x="5717540" y="10609231"/>
                    </a:lnTo>
                    <a:lnTo>
                      <a:pt x="5717540" y="10616851"/>
                    </a:lnTo>
                    <a:close/>
                    <a:moveTo>
                      <a:pt x="6352540" y="10616851"/>
                    </a:moveTo>
                    <a:lnTo>
                      <a:pt x="6352540" y="10609231"/>
                    </a:lnTo>
                    <a:lnTo>
                      <a:pt x="6352540" y="10616851"/>
                    </a:lnTo>
                    <a:close/>
                    <a:moveTo>
                      <a:pt x="6986270" y="10616851"/>
                    </a:moveTo>
                    <a:lnTo>
                      <a:pt x="6986270" y="10609231"/>
                    </a:lnTo>
                    <a:cubicBezTo>
                      <a:pt x="6987540" y="10611771"/>
                      <a:pt x="6986270" y="10614311"/>
                      <a:pt x="6986270" y="10616851"/>
                    </a:cubicBezTo>
                    <a:close/>
                    <a:moveTo>
                      <a:pt x="7621270" y="10616851"/>
                    </a:moveTo>
                    <a:lnTo>
                      <a:pt x="7621270" y="10609231"/>
                    </a:lnTo>
                    <a:lnTo>
                      <a:pt x="7621270" y="10616851"/>
                    </a:lnTo>
                    <a:close/>
                    <a:moveTo>
                      <a:pt x="8256270" y="10616851"/>
                    </a:moveTo>
                    <a:lnTo>
                      <a:pt x="8256270" y="10609231"/>
                    </a:lnTo>
                    <a:lnTo>
                      <a:pt x="8256270" y="10616851"/>
                    </a:lnTo>
                    <a:close/>
                    <a:moveTo>
                      <a:pt x="8890000" y="10616851"/>
                    </a:moveTo>
                    <a:lnTo>
                      <a:pt x="8890000" y="10609231"/>
                    </a:lnTo>
                    <a:cubicBezTo>
                      <a:pt x="8891270" y="10611771"/>
                      <a:pt x="8890000" y="10614311"/>
                      <a:pt x="8890000" y="10616851"/>
                    </a:cubicBezTo>
                    <a:close/>
                    <a:moveTo>
                      <a:pt x="9525000" y="10616851"/>
                    </a:moveTo>
                    <a:lnTo>
                      <a:pt x="9525000" y="10609231"/>
                    </a:lnTo>
                    <a:lnTo>
                      <a:pt x="9525000" y="106168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580464" y="4456836"/>
              <a:ext cx="1344144" cy="13733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D60A9EB-9E97-FE18-B104-E8E15D07428B}"/>
                </a:ext>
              </a:extLst>
            </p:cNvPr>
            <p:cNvSpPr txBox="1"/>
            <p:nvPr/>
          </p:nvSpPr>
          <p:spPr>
            <a:xfrm>
              <a:off x="10134585" y="6219900"/>
              <a:ext cx="466274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Mùa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hè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gợi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1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A8FDA0D0-530F-3550-7419-63096DE51CD0}"/>
              </a:ext>
            </a:extLst>
          </p:cNvPr>
          <p:cNvSpPr txBox="1"/>
          <p:nvPr/>
        </p:nvSpPr>
        <p:spPr>
          <a:xfrm>
            <a:off x="4345572" y="870369"/>
            <a:ext cx="10132428" cy="1346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E223A2-9297-57FD-3DDA-03A3CDBE25D6}"/>
              </a:ext>
            </a:extLst>
          </p:cNvPr>
          <p:cNvSpPr/>
          <p:nvPr/>
        </p:nvSpPr>
        <p:spPr>
          <a:xfrm>
            <a:off x="2662577" y="2865183"/>
            <a:ext cx="8225330" cy="1605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8DB197-9C2B-4491-C7A8-5B68CB2C4FF4}"/>
              </a:ext>
            </a:extLst>
          </p:cNvPr>
          <p:cNvSpPr/>
          <p:nvPr/>
        </p:nvSpPr>
        <p:spPr>
          <a:xfrm>
            <a:off x="2662577" y="5018865"/>
            <a:ext cx="8433095" cy="16050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7D50A3-351D-5818-AD58-24F2B77C0717}"/>
              </a:ext>
            </a:extLst>
          </p:cNvPr>
          <p:cNvSpPr/>
          <p:nvPr/>
        </p:nvSpPr>
        <p:spPr>
          <a:xfrm>
            <a:off x="2662577" y="7534822"/>
            <a:ext cx="8302488" cy="16099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100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B1A80E9-7095-FF9E-E7DD-37F4033BDC60}"/>
              </a:ext>
            </a:extLst>
          </p:cNvPr>
          <p:cNvSpPr txBox="1"/>
          <p:nvPr/>
        </p:nvSpPr>
        <p:spPr>
          <a:xfrm>
            <a:off x="3244534" y="1311168"/>
            <a:ext cx="11428304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1.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THÀNH TIẾNG</a:t>
            </a:r>
          </a:p>
        </p:txBody>
      </p:sp>
    </p:spTree>
    <p:extLst>
      <p:ext uri="{BB962C8B-B14F-4D97-AF65-F5344CB8AC3E}">
        <p14:creationId xmlns:p14="http://schemas.microsoft.com/office/powerpoint/2010/main" val="7457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0777" y="566381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53FB7FD-6A74-2435-3C9F-6945EBD8EE82}"/>
              </a:ext>
            </a:extLst>
          </p:cNvPr>
          <p:cNvSpPr txBox="1"/>
          <p:nvPr/>
        </p:nvSpPr>
        <p:spPr>
          <a:xfrm>
            <a:off x="3577350" y="594360"/>
            <a:ext cx="10762672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ĐỌC TRONG BÀI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E7811-FFAE-51B5-F782-6A1456EB5A89}"/>
              </a:ext>
            </a:extLst>
          </p:cNvPr>
          <p:cNvSpPr txBox="1"/>
          <p:nvPr/>
        </p:nvSpPr>
        <p:spPr>
          <a:xfrm>
            <a:off x="1152523" y="2089025"/>
            <a:ext cx="15982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nl-NL" sz="4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đọc</a:t>
            </a:r>
            <a:r>
              <a:rPr lang="nl-NL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 hoạt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hồn nhiên, hào hứng, tình cảm, thiết tha.</a:t>
            </a:r>
            <a:endParaRPr lang="nl-NL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nl-NL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hiện sự</a:t>
            </a: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hồn nhiên, niềm hào hứng cũng như tình cảm tha thiết của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được </a:t>
            </a:r>
            <a:r>
              <a:rPr lang="vi-VN" sz="4200" dirty="0">
                <a:ea typeface="Calibri" panose="020F0502020204030204" pitchFamily="34" charset="0"/>
                <a:cs typeface="Arial" panose="020B0604020202020204" pitchFamily="34" charset="0"/>
              </a:rPr>
              <a:t>khi được góp sức lao động cho gia đình, làng quê của mình.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553094" y="8153238"/>
            <a:ext cx="4420247" cy="22101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685342" y="8153238"/>
            <a:ext cx="4420247" cy="22101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331" b="47236"/>
          <a:stretch>
            <a:fillRect/>
          </a:stretch>
        </p:blipFill>
        <p:spPr>
          <a:xfrm rot="-10800000">
            <a:off x="14802975" y="0"/>
            <a:ext cx="3483687" cy="26350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838"/>
          <a:stretch>
            <a:fillRect/>
          </a:stretch>
        </p:blipFill>
        <p:spPr>
          <a:xfrm rot="-10800000">
            <a:off x="13190912" y="0"/>
            <a:ext cx="2290946" cy="12158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838"/>
          <a:stretch>
            <a:fillRect/>
          </a:stretch>
        </p:blipFill>
        <p:spPr>
          <a:xfrm>
            <a:off x="7546231" y="8591044"/>
            <a:ext cx="3195538" cy="16959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331" b="47236"/>
          <a:stretch>
            <a:fillRect/>
          </a:stretch>
        </p:blipFill>
        <p:spPr>
          <a:xfrm rot="-10800000" flipH="1">
            <a:off x="0" y="0"/>
            <a:ext cx="3507956" cy="26534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838"/>
          <a:stretch>
            <a:fillRect/>
          </a:stretch>
        </p:blipFill>
        <p:spPr>
          <a:xfrm rot="-10800000">
            <a:off x="2823139" y="0"/>
            <a:ext cx="2306906" cy="12243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184" y="3238824"/>
            <a:ext cx="969194" cy="96596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73385" y="4305800"/>
            <a:ext cx="969194" cy="965964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C58FA5AC-4244-9D52-497F-E9179E66A470}"/>
              </a:ext>
            </a:extLst>
          </p:cNvPr>
          <p:cNvSpPr txBox="1"/>
          <p:nvPr/>
        </p:nvSpPr>
        <p:spPr>
          <a:xfrm>
            <a:off x="3226288" y="208942"/>
            <a:ext cx="10229011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NGHĨA TỪ KHÓ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E3C9CA4A-C51D-53A9-BB38-21722B604A2D}"/>
              </a:ext>
            </a:extLst>
          </p:cNvPr>
          <p:cNvSpPr/>
          <p:nvPr/>
        </p:nvSpPr>
        <p:spPr>
          <a:xfrm>
            <a:off x="-192487" y="431942"/>
            <a:ext cx="4459688" cy="1856375"/>
          </a:xfrm>
          <a:prstGeom prst="cloud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C74F31-A09B-13E9-D940-556F4451F5B5}"/>
              </a:ext>
            </a:extLst>
          </p:cNvPr>
          <p:cNvGrpSpPr/>
          <p:nvPr/>
        </p:nvGrpSpPr>
        <p:grpSpPr>
          <a:xfrm>
            <a:off x="524781" y="5877057"/>
            <a:ext cx="4609570" cy="4456537"/>
            <a:chOff x="801755" y="4643184"/>
            <a:chExt cx="5032761" cy="502109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1803DBA-A6FA-FE81-8293-5D1BA7A91BB9}"/>
                </a:ext>
              </a:extLst>
            </p:cNvPr>
            <p:cNvSpPr/>
            <p:nvPr/>
          </p:nvSpPr>
          <p:spPr>
            <a:xfrm>
              <a:off x="801755" y="6104943"/>
              <a:ext cx="5032761" cy="3559332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tắt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</a:t>
              </a:r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6198E460-B83A-3829-6873-6D31D401E3A9}"/>
                </a:ext>
              </a:extLst>
            </p:cNvPr>
            <p:cNvSpPr/>
            <p:nvPr/>
          </p:nvSpPr>
          <p:spPr>
            <a:xfrm>
              <a:off x="2906655" y="4643184"/>
              <a:ext cx="822960" cy="1185703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Cloud 22">
            <a:extLst>
              <a:ext uri="{FF2B5EF4-FFF2-40B4-BE49-F238E27FC236}">
                <a16:creationId xmlns:a16="http://schemas.microsoft.com/office/drawing/2014/main" id="{A391117D-CD2B-B10E-9AB4-0FC2DBF4962E}"/>
              </a:ext>
            </a:extLst>
          </p:cNvPr>
          <p:cNvSpPr/>
          <p:nvPr/>
        </p:nvSpPr>
        <p:spPr>
          <a:xfrm>
            <a:off x="6947106" y="1067487"/>
            <a:ext cx="3923531" cy="2195823"/>
          </a:xfrm>
          <a:prstGeom prst="cloud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FA9749-42E1-4357-2AC2-ECACDB65BFF2}"/>
              </a:ext>
            </a:extLst>
          </p:cNvPr>
          <p:cNvGrpSpPr/>
          <p:nvPr/>
        </p:nvGrpSpPr>
        <p:grpSpPr>
          <a:xfrm>
            <a:off x="6239413" y="5937177"/>
            <a:ext cx="4947563" cy="4375854"/>
            <a:chOff x="889693" y="4656704"/>
            <a:chExt cx="4947563" cy="437585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392ED81-EC0C-11B2-7561-72586496CA58}"/>
                </a:ext>
              </a:extLst>
            </p:cNvPr>
            <p:cNvSpPr/>
            <p:nvPr/>
          </p:nvSpPr>
          <p:spPr>
            <a:xfrm>
              <a:off x="889693" y="6156374"/>
              <a:ext cx="4947563" cy="2876184"/>
            </a:xfrm>
            <a:prstGeom prst="roundRect">
              <a:avLst>
                <a:gd name="adj" fmla="val 8109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Chở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lúa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xe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A75260CC-A723-A32E-82BF-43B24912EA10}"/>
                </a:ext>
              </a:extLst>
            </p:cNvPr>
            <p:cNvSpPr/>
            <p:nvPr/>
          </p:nvSpPr>
          <p:spPr>
            <a:xfrm>
              <a:off x="3359085" y="4656704"/>
              <a:ext cx="822960" cy="1185703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8" name="Picture 4" descr="Hợp tác xã có phải là doanh nghiệp không? Hợp tác xã có quyền và nghĩ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8" y="2500126"/>
            <a:ext cx="5226703" cy="29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3165476"/>
            <a:ext cx="5410200" cy="2771701"/>
          </a:xfrm>
          <a:prstGeom prst="rect">
            <a:avLst/>
          </a:prstGeom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A391117D-CD2B-B10E-9AB4-0FC2DBF4962E}"/>
              </a:ext>
            </a:extLst>
          </p:cNvPr>
          <p:cNvSpPr/>
          <p:nvPr/>
        </p:nvSpPr>
        <p:spPr>
          <a:xfrm>
            <a:off x="12993671" y="461406"/>
            <a:ext cx="4379949" cy="2195823"/>
          </a:xfrm>
          <a:prstGeom prst="cloud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hươm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97956" y="2771081"/>
            <a:ext cx="5741191" cy="332511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AFA9749-42E1-4357-2AC2-ECACDB65BFF2}"/>
              </a:ext>
            </a:extLst>
          </p:cNvPr>
          <p:cNvGrpSpPr/>
          <p:nvPr/>
        </p:nvGrpSpPr>
        <p:grpSpPr>
          <a:xfrm>
            <a:off x="12881828" y="6362700"/>
            <a:ext cx="4907576" cy="3924300"/>
            <a:chOff x="889693" y="4656704"/>
            <a:chExt cx="4947563" cy="4375854"/>
          </a:xfrm>
        </p:grpSpPr>
        <p:sp>
          <p:nvSpPr>
            <p:cNvPr id="31" name="Rectangle: Rounded Corners 24">
              <a:extLst>
                <a:ext uri="{FF2B5EF4-FFF2-40B4-BE49-F238E27FC236}">
                  <a16:creationId xmlns:a16="http://schemas.microsoft.com/office/drawing/2014/main" id="{1392ED81-EC0C-11B2-7561-72586496CA58}"/>
                </a:ext>
              </a:extLst>
            </p:cNvPr>
            <p:cNvSpPr/>
            <p:nvPr/>
          </p:nvSpPr>
          <p:spPr>
            <a:xfrm>
              <a:off x="889693" y="6156374"/>
              <a:ext cx="4947563" cy="2876184"/>
            </a:xfrm>
            <a:prstGeom prst="roundRect">
              <a:avLst>
                <a:gd name="adj" fmla="val 8109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tươi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đều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nhìn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mắt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Arrow: Down 25">
              <a:extLst>
                <a:ext uri="{FF2B5EF4-FFF2-40B4-BE49-F238E27FC236}">
                  <a16:creationId xmlns:a16="http://schemas.microsoft.com/office/drawing/2014/main" id="{A75260CC-A723-A32E-82BF-43B24912EA10}"/>
                </a:ext>
              </a:extLst>
            </p:cNvPr>
            <p:cNvSpPr/>
            <p:nvPr/>
          </p:nvSpPr>
          <p:spPr>
            <a:xfrm>
              <a:off x="3359085" y="4656704"/>
              <a:ext cx="822960" cy="1185703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429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3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028E843-7C8A-2EA7-D89A-BFAE7A83B426}"/>
              </a:ext>
            </a:extLst>
          </p:cNvPr>
          <p:cNvSpPr/>
          <p:nvPr/>
        </p:nvSpPr>
        <p:spPr>
          <a:xfrm>
            <a:off x="457200" y="342900"/>
            <a:ext cx="17480822" cy="9549114"/>
          </a:xfrm>
          <a:custGeom>
            <a:avLst/>
            <a:gdLst>
              <a:gd name="connsiteX0" fmla="*/ 0 w 17480822"/>
              <a:gd name="connsiteY0" fmla="*/ 949468 h 9549114"/>
              <a:gd name="connsiteX1" fmla="*/ 949468 w 17480822"/>
              <a:gd name="connsiteY1" fmla="*/ 0 h 9549114"/>
              <a:gd name="connsiteX2" fmla="*/ 16531354 w 17480822"/>
              <a:gd name="connsiteY2" fmla="*/ 0 h 9549114"/>
              <a:gd name="connsiteX3" fmla="*/ 17480822 w 17480822"/>
              <a:gd name="connsiteY3" fmla="*/ 949468 h 9549114"/>
              <a:gd name="connsiteX4" fmla="*/ 17480822 w 17480822"/>
              <a:gd name="connsiteY4" fmla="*/ 8599646 h 9549114"/>
              <a:gd name="connsiteX5" fmla="*/ 16531354 w 17480822"/>
              <a:gd name="connsiteY5" fmla="*/ 9549114 h 9549114"/>
              <a:gd name="connsiteX6" fmla="*/ 949468 w 17480822"/>
              <a:gd name="connsiteY6" fmla="*/ 9549114 h 9549114"/>
              <a:gd name="connsiteX7" fmla="*/ 0 w 17480822"/>
              <a:gd name="connsiteY7" fmla="*/ 8599646 h 9549114"/>
              <a:gd name="connsiteX8" fmla="*/ 0 w 17480822"/>
              <a:gd name="connsiteY8" fmla="*/ 949468 h 954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0822" h="9549114" fill="none" extrusionOk="0">
                <a:moveTo>
                  <a:pt x="0" y="949468"/>
                </a:moveTo>
                <a:cubicBezTo>
                  <a:pt x="-73406" y="413218"/>
                  <a:pt x="458685" y="27474"/>
                  <a:pt x="949468" y="0"/>
                </a:cubicBezTo>
                <a:cubicBezTo>
                  <a:pt x="7678064" y="130954"/>
                  <a:pt x="11956396" y="43574"/>
                  <a:pt x="16531354" y="0"/>
                </a:cubicBezTo>
                <a:cubicBezTo>
                  <a:pt x="17111945" y="86589"/>
                  <a:pt x="17519911" y="472972"/>
                  <a:pt x="17480822" y="949468"/>
                </a:cubicBezTo>
                <a:cubicBezTo>
                  <a:pt x="17330383" y="2253514"/>
                  <a:pt x="17566701" y="6974758"/>
                  <a:pt x="17480822" y="8599646"/>
                </a:cubicBezTo>
                <a:cubicBezTo>
                  <a:pt x="17381200" y="9140382"/>
                  <a:pt x="16996066" y="9507946"/>
                  <a:pt x="16531354" y="9549114"/>
                </a:cubicBezTo>
                <a:cubicBezTo>
                  <a:pt x="12229713" y="9704311"/>
                  <a:pt x="7784084" y="9712134"/>
                  <a:pt x="949468" y="9549114"/>
                </a:cubicBezTo>
                <a:cubicBezTo>
                  <a:pt x="431410" y="9463645"/>
                  <a:pt x="-87121" y="9174894"/>
                  <a:pt x="0" y="8599646"/>
                </a:cubicBezTo>
                <a:cubicBezTo>
                  <a:pt x="64656" y="5257297"/>
                  <a:pt x="-17807" y="4669707"/>
                  <a:pt x="0" y="949468"/>
                </a:cubicBezTo>
                <a:close/>
              </a:path>
              <a:path w="17480822" h="9549114" stroke="0" extrusionOk="0">
                <a:moveTo>
                  <a:pt x="0" y="949468"/>
                </a:moveTo>
                <a:cubicBezTo>
                  <a:pt x="-49373" y="394637"/>
                  <a:pt x="406689" y="6907"/>
                  <a:pt x="949468" y="0"/>
                </a:cubicBezTo>
                <a:cubicBezTo>
                  <a:pt x="7994608" y="132882"/>
                  <a:pt x="12200434" y="-84951"/>
                  <a:pt x="16531354" y="0"/>
                </a:cubicBezTo>
                <a:cubicBezTo>
                  <a:pt x="17023885" y="31099"/>
                  <a:pt x="17474441" y="460360"/>
                  <a:pt x="17480822" y="949468"/>
                </a:cubicBezTo>
                <a:cubicBezTo>
                  <a:pt x="17501009" y="2223625"/>
                  <a:pt x="17633302" y="5418179"/>
                  <a:pt x="17480822" y="8599646"/>
                </a:cubicBezTo>
                <a:cubicBezTo>
                  <a:pt x="17573317" y="9134996"/>
                  <a:pt x="17059011" y="9542365"/>
                  <a:pt x="16531354" y="9549114"/>
                </a:cubicBezTo>
                <a:cubicBezTo>
                  <a:pt x="13641709" y="9636753"/>
                  <a:pt x="3441110" y="9476435"/>
                  <a:pt x="949468" y="9549114"/>
                </a:cubicBezTo>
                <a:cubicBezTo>
                  <a:pt x="414959" y="9452492"/>
                  <a:pt x="-38794" y="9177935"/>
                  <a:pt x="0" y="8599646"/>
                </a:cubicBezTo>
                <a:cubicBezTo>
                  <a:pt x="-38581" y="7675837"/>
                  <a:pt x="63341" y="4305389"/>
                  <a:pt x="0" y="949468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CAA45366-338F-59FD-2875-BF8593257682}"/>
              </a:ext>
            </a:extLst>
          </p:cNvPr>
          <p:cNvSpPr txBox="1"/>
          <p:nvPr/>
        </p:nvSpPr>
        <p:spPr>
          <a:xfrm>
            <a:off x="3505200" y="647700"/>
            <a:ext cx="10991011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  <a:endParaRPr lang="en-US" sz="5400" b="1" u="none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eptagon 3">
            <a:extLst>
              <a:ext uri="{FF2B5EF4-FFF2-40B4-BE49-F238E27FC236}">
                <a16:creationId xmlns:a16="http://schemas.microsoft.com/office/drawing/2014/main" id="{D2E147E0-C5E4-70BB-42C7-454178DA7A63}"/>
              </a:ext>
            </a:extLst>
          </p:cNvPr>
          <p:cNvSpPr/>
          <p:nvPr/>
        </p:nvSpPr>
        <p:spPr>
          <a:xfrm>
            <a:off x="3535680" y="2095902"/>
            <a:ext cx="3970517" cy="2325777"/>
          </a:xfrm>
          <a:prstGeom prst="heptagon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luống</a:t>
            </a:r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endParaRPr lang="en-US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eptagon 4">
            <a:extLst>
              <a:ext uri="{FF2B5EF4-FFF2-40B4-BE49-F238E27FC236}">
                <a16:creationId xmlns:a16="http://schemas.microsoft.com/office/drawing/2014/main" id="{6EDC288F-2C3B-CDEF-AEA3-325F66A36674}"/>
              </a:ext>
            </a:extLst>
          </p:cNvPr>
          <p:cNvSpPr/>
          <p:nvPr/>
        </p:nvSpPr>
        <p:spPr>
          <a:xfrm>
            <a:off x="2590800" y="5466074"/>
            <a:ext cx="3970517" cy="2325777"/>
          </a:xfrm>
          <a:prstGeom prst="heptagon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hươm</a:t>
            </a:r>
            <a:endParaRPr lang="en-US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eptagon 5">
            <a:extLst>
              <a:ext uri="{FF2B5EF4-FFF2-40B4-BE49-F238E27FC236}">
                <a16:creationId xmlns:a16="http://schemas.microsoft.com/office/drawing/2014/main" id="{D500663D-2BBE-EED1-F8BD-5F297BBDA8BC}"/>
              </a:ext>
            </a:extLst>
          </p:cNvPr>
          <p:cNvSpPr/>
          <p:nvPr/>
        </p:nvSpPr>
        <p:spPr>
          <a:xfrm>
            <a:off x="9601200" y="1936238"/>
            <a:ext cx="3970517" cy="2376636"/>
          </a:xfrm>
          <a:prstGeom prst="heptagon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8D035457-1FA0-6463-33FC-50FBD50700C7}"/>
              </a:ext>
            </a:extLst>
          </p:cNvPr>
          <p:cNvSpPr/>
          <p:nvPr/>
        </p:nvSpPr>
        <p:spPr>
          <a:xfrm>
            <a:off x="11586458" y="5466075"/>
            <a:ext cx="3970517" cy="2325777"/>
          </a:xfrm>
          <a:prstGeom prst="heptagon">
            <a:avLst/>
          </a:prstGeom>
          <a:solidFill>
            <a:srgbClr val="FFD5D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9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1718DA1473CA44B012F3D6839D55B4" ma:contentTypeVersion="10" ma:contentTypeDescription="Create a new document." ma:contentTypeScope="" ma:versionID="b8356bb9448b375ace8f51f44e4a064a">
  <xsd:schema xmlns:xsd="http://www.w3.org/2001/XMLSchema" xmlns:xs="http://www.w3.org/2001/XMLSchema" xmlns:p="http://schemas.microsoft.com/office/2006/metadata/properties" xmlns:ns3="00dab6c6-5403-4307-b482-680390c3c1fe" targetNamespace="http://schemas.microsoft.com/office/2006/metadata/properties" ma:root="true" ma:fieldsID="853c8dec99311d622acd9035d1cfff4d" ns3:_="">
    <xsd:import namespace="00dab6c6-5403-4307-b482-680390c3c1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ab6c6-5403-4307-b482-680390c3c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96CCC5-AA1F-4C05-8264-B11F53395D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20EC85-7DE7-4CEF-9A62-A410715A802B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0dab6c6-5403-4307-b482-680390c3c1f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F4C5F5D-FAAB-4623-B4CB-141F08500D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ab6c6-5403-4307-b482-680390c3c1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932</Words>
  <Application>Microsoft Office PowerPoint</Application>
  <PresentationFormat>Custom</PresentationFormat>
  <Paragraphs>105</Paragraphs>
  <Slides>28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Times New Roman</vt:lpstr>
      <vt:lpstr>Wingdings</vt:lpstr>
      <vt:lpstr>Calibri</vt:lpstr>
      <vt:lpstr>字魂59号-创粗黑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 Illustration Today's Group Activity Presentation</dc:title>
  <dc:creator>Linh Phan</dc:creator>
  <cp:lastModifiedBy>LE OANH</cp:lastModifiedBy>
  <cp:revision>21</cp:revision>
  <dcterms:created xsi:type="dcterms:W3CDTF">2006-08-16T00:00:00Z</dcterms:created>
  <dcterms:modified xsi:type="dcterms:W3CDTF">2026-02-12T05:14:18Z</dcterms:modified>
  <dc:identifier>DAFayqYmH78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0x010100B11718DA1473CA44B012F3D6839D55B4</vt:lpwstr>
  </property>
</Properties>
</file>