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sldIdLst>
    <p:sldId id="258" r:id="rId5"/>
    <p:sldId id="290" r:id="rId6"/>
    <p:sldId id="291" r:id="rId7"/>
    <p:sldId id="292" r:id="rId8"/>
    <p:sldId id="259" r:id="rId9"/>
    <p:sldId id="257" r:id="rId10"/>
    <p:sldId id="266" r:id="rId11"/>
    <p:sldId id="329" r:id="rId12"/>
    <p:sldId id="260" r:id="rId13"/>
    <p:sldId id="262" r:id="rId14"/>
    <p:sldId id="267" r:id="rId15"/>
    <p:sldId id="264" r:id="rId16"/>
    <p:sldId id="330" r:id="rId17"/>
    <p:sldId id="331" r:id="rId18"/>
    <p:sldId id="268" r:id="rId19"/>
    <p:sldId id="332" r:id="rId20"/>
    <p:sldId id="333" r:id="rId21"/>
    <p:sldId id="270" r:id="rId22"/>
    <p:sldId id="334" r:id="rId23"/>
    <p:sldId id="336" r:id="rId24"/>
    <p:sldId id="337" r:id="rId25"/>
    <p:sldId id="315" r:id="rId26"/>
    <p:sldId id="339" r:id="rId27"/>
    <p:sldId id="338" r:id="rId28"/>
    <p:sldId id="340" r:id="rId29"/>
    <p:sldId id="341" r:id="rId30"/>
    <p:sldId id="343" r:id="rId31"/>
    <p:sldId id="327" r:id="rId32"/>
    <p:sldId id="344" r:id="rId33"/>
    <p:sldId id="345" r:id="rId34"/>
    <p:sldId id="346" r:id="rId35"/>
    <p:sldId id="347" r:id="rId36"/>
    <p:sldId id="288" r:id="rId37"/>
    <p:sldId id="289" r:id="rId38"/>
    <p:sldId id="28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22" autoAdjust="0"/>
  </p:normalViewPr>
  <p:slideViewPr>
    <p:cSldViewPr>
      <p:cViewPr varScale="1">
        <p:scale>
          <a:sx n="61" d="100"/>
          <a:sy n="61" d="100"/>
        </p:scale>
        <p:origin x="34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12</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12/02/2026</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2/12/2026</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261C3F2-E716-3B70-7F73-8EAC23AB94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12/02/2026</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B0F54FF-27F0-11ED-80E0-61FBF01E9E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1.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1.sv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1.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95.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1.svg"/><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png"/><Relationship Id="rId18" Type="http://schemas.openxmlformats.org/officeDocument/2006/relationships/image" Target="../media/image67.png"/><Relationship Id="rId3" Type="http://schemas.openxmlformats.org/officeDocument/2006/relationships/image" Target="../media/image11.svg"/><Relationship Id="rId21" Type="http://schemas.openxmlformats.org/officeDocument/2006/relationships/image" Target="../media/image70.png"/><Relationship Id="rId7" Type="http://schemas.openxmlformats.org/officeDocument/2006/relationships/image" Target="../media/image59.sv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image" Target="../media/image10.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svg"/><Relationship Id="rId15" Type="http://schemas.openxmlformats.org/officeDocument/2006/relationships/image" Target="../media/image64.svg"/><Relationship Id="rId10" Type="http://schemas.openxmlformats.org/officeDocument/2006/relationships/image" Target="../media/image60.png"/><Relationship Id="rId19" Type="http://schemas.openxmlformats.org/officeDocument/2006/relationships/image" Target="../media/image68.svg"/><Relationship Id="rId4" Type="http://schemas.openxmlformats.org/officeDocument/2006/relationships/image" Target="../media/image56.png"/><Relationship Id="rId9" Type="http://schemas.openxmlformats.org/officeDocument/2006/relationships/image" Target="../media/image28.svg"/><Relationship Id="rId14" Type="http://schemas.openxmlformats.org/officeDocument/2006/relationships/image" Target="../media/image63.png"/><Relationship Id="rId22" Type="http://schemas.openxmlformats.org/officeDocument/2006/relationships/image" Target="../media/image1.png"/></Relationships>
</file>

<file path=ppt/slides/_rels/slide7.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7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3124200" y="1790700"/>
            <a:ext cx="678180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Kể tên một số đặc điểm sinh học của nam và nữ. </a:t>
            </a:r>
            <a:endParaRPr lang="en-US" sz="44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830C4517-1C1C-7DBA-EFCC-4E6F5C7641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sản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6B058BF5-C571-8B49-58F5-09AFD0021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288000" cy="10254343"/>
          </a:xfrm>
          <a:prstGeom prst="rect">
            <a:avLst/>
          </a:prstGeom>
        </p:spPr>
      </p:pic>
    </p:spTree>
    <p:extLst>
      <p:ext uri="{BB962C8B-B14F-4D97-AF65-F5344CB8AC3E}">
        <p14:creationId xmlns:p14="http://schemas.microsoft.com/office/powerpoint/2010/main" val="3668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403801"/>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0" name="Picture 9"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0490A82-39F3-98E3-B0E8-ECBC433A61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980</Words>
  <Application>Microsoft Office PowerPoint</Application>
  <PresentationFormat>Custom</PresentationFormat>
  <Paragraphs>83</Paragraphs>
  <Slides>35</Slides>
  <Notes>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35</vt:i4>
      </vt:variant>
    </vt:vector>
  </HeadingPairs>
  <TitlesOfParts>
    <vt:vector size="48" baseType="lpstr">
      <vt:lpstr>Aptos</vt:lpstr>
      <vt:lpstr>Aptos Display</vt:lpstr>
      <vt:lpstr>Arial</vt:lpstr>
      <vt:lpstr>Calibri</vt:lpstr>
      <vt:lpstr>Cambria</vt:lpstr>
      <vt:lpstr>Marykate</vt:lpstr>
      <vt:lpstr>Tahoma</vt:lpstr>
      <vt:lpstr>Times New Roman</vt:lpstr>
      <vt:lpstr>อีฟดอวอิ้ง</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PowerPoint Presentation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LE OANH</cp:lastModifiedBy>
  <cp:revision>44</cp:revision>
  <dcterms:created xsi:type="dcterms:W3CDTF">2006-08-16T00:00:00Z</dcterms:created>
  <dcterms:modified xsi:type="dcterms:W3CDTF">2026-02-12T05:12:07Z</dcterms:modified>
  <dc:identifier>DAGYIOoSE4U</dc:identifier>
</cp:coreProperties>
</file>