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91" r:id="rId4"/>
    <p:sldMasterId id="2147483727" r:id="rId5"/>
    <p:sldMasterId id="2147483735" r:id="rId6"/>
    <p:sldMasterId id="2147483751" r:id="rId7"/>
  </p:sldMasterIdLst>
  <p:notesMasterIdLst>
    <p:notesMasterId r:id="rId43"/>
  </p:notesMasterIdLst>
  <p:sldIdLst>
    <p:sldId id="257" r:id="rId8"/>
    <p:sldId id="281" r:id="rId9"/>
    <p:sldId id="282" r:id="rId10"/>
    <p:sldId id="283" r:id="rId11"/>
    <p:sldId id="284" r:id="rId12"/>
    <p:sldId id="285" r:id="rId13"/>
    <p:sldId id="286" r:id="rId14"/>
    <p:sldId id="287" r:id="rId15"/>
    <p:sldId id="288" r:id="rId16"/>
    <p:sldId id="274" r:id="rId17"/>
    <p:sldId id="289" r:id="rId18"/>
    <p:sldId id="315" r:id="rId19"/>
    <p:sldId id="258" r:id="rId20"/>
    <p:sldId id="316" r:id="rId21"/>
    <p:sldId id="317" r:id="rId22"/>
    <p:sldId id="297" r:id="rId23"/>
    <p:sldId id="298" r:id="rId24"/>
    <p:sldId id="299" r:id="rId25"/>
    <p:sldId id="296" r:id="rId26"/>
    <p:sldId id="301" r:id="rId27"/>
    <p:sldId id="319" r:id="rId28"/>
    <p:sldId id="300" r:id="rId29"/>
    <p:sldId id="318" r:id="rId30"/>
    <p:sldId id="304" r:id="rId31"/>
    <p:sldId id="306" r:id="rId32"/>
    <p:sldId id="261" r:id="rId33"/>
    <p:sldId id="320" r:id="rId34"/>
    <p:sldId id="307" r:id="rId35"/>
    <p:sldId id="308" r:id="rId36"/>
    <p:sldId id="309" r:id="rId37"/>
    <p:sldId id="262" r:id="rId38"/>
    <p:sldId id="312" r:id="rId39"/>
    <p:sldId id="313" r:id="rId40"/>
    <p:sldId id="273" r:id="rId41"/>
    <p:sldId id="314" r:id="rId42"/>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3737"/>
    <a:srgbClr val="FF5050"/>
    <a:srgbClr val="CC0099"/>
    <a:srgbClr val="CC3300"/>
    <a:srgbClr val="0000FF"/>
    <a:srgbClr val="FF0000"/>
    <a:srgbClr val="79DCFF"/>
    <a:srgbClr val="00808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93060" autoAdjust="0"/>
  </p:normalViewPr>
  <p:slideViewPr>
    <p:cSldViewPr>
      <p:cViewPr varScale="1">
        <p:scale>
          <a:sx n="83" d="100"/>
          <a:sy n="83" d="100"/>
        </p:scale>
        <p:origin x="904" y="4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4C81C-632C-4E57-B650-DCE4449161A8}" type="datetimeFigureOut">
              <a:rPr lang="en-US" smtClean="0"/>
              <a:t>2/10/2026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7CA22-256A-45D0-9AAE-5806FADC76C2}" type="slidenum">
              <a:rPr lang="en-US" smtClean="0"/>
              <a:t>‹#›</a:t>
            </a:fld>
            <a:endParaRPr lang="en-US"/>
          </a:p>
        </p:txBody>
      </p:sp>
    </p:spTree>
    <p:extLst>
      <p:ext uri="{BB962C8B-B14F-4D97-AF65-F5344CB8AC3E}">
        <p14:creationId xmlns:p14="http://schemas.microsoft.com/office/powerpoint/2010/main" val="393533879"/>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8935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EB9FE8-3840-4B7A-BB34-8568CC2F2D5B}"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582124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21228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16</a:t>
            </a:fld>
            <a:endParaRPr lang="en-US"/>
          </a:p>
        </p:txBody>
      </p:sp>
    </p:spTree>
    <p:extLst>
      <p:ext uri="{BB962C8B-B14F-4D97-AF65-F5344CB8AC3E}">
        <p14:creationId xmlns:p14="http://schemas.microsoft.com/office/powerpoint/2010/main" val="236897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17</a:t>
            </a:fld>
            <a:endParaRPr lang="en-US"/>
          </a:p>
        </p:txBody>
      </p:sp>
    </p:spTree>
    <p:extLst>
      <p:ext uri="{BB962C8B-B14F-4D97-AF65-F5344CB8AC3E}">
        <p14:creationId xmlns:p14="http://schemas.microsoft.com/office/powerpoint/2010/main" val="100665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18</a:t>
            </a:fld>
            <a:endParaRPr lang="en-US"/>
          </a:p>
        </p:txBody>
      </p:sp>
    </p:spTree>
    <p:extLst>
      <p:ext uri="{BB962C8B-B14F-4D97-AF65-F5344CB8AC3E}">
        <p14:creationId xmlns:p14="http://schemas.microsoft.com/office/powerpoint/2010/main" val="2501428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19</a:t>
            </a:fld>
            <a:endParaRPr lang="en-US"/>
          </a:p>
        </p:txBody>
      </p:sp>
    </p:spTree>
    <p:extLst>
      <p:ext uri="{BB962C8B-B14F-4D97-AF65-F5344CB8AC3E}">
        <p14:creationId xmlns:p14="http://schemas.microsoft.com/office/powerpoint/2010/main" val="270008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866043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22</a:t>
            </a:fld>
            <a:endParaRPr lang="en-US"/>
          </a:p>
        </p:txBody>
      </p:sp>
    </p:spTree>
    <p:extLst>
      <p:ext uri="{BB962C8B-B14F-4D97-AF65-F5344CB8AC3E}">
        <p14:creationId xmlns:p14="http://schemas.microsoft.com/office/powerpoint/2010/main" val="3677953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24</a:t>
            </a:fld>
            <a:endParaRPr lang="en-US"/>
          </a:p>
        </p:txBody>
      </p:sp>
    </p:spTree>
    <p:extLst>
      <p:ext uri="{BB962C8B-B14F-4D97-AF65-F5344CB8AC3E}">
        <p14:creationId xmlns:p14="http://schemas.microsoft.com/office/powerpoint/2010/main" val="175575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2</a:t>
            </a:fld>
            <a:endParaRPr lang="en-US"/>
          </a:p>
        </p:txBody>
      </p:sp>
    </p:spTree>
    <p:extLst>
      <p:ext uri="{BB962C8B-B14F-4D97-AF65-F5344CB8AC3E}">
        <p14:creationId xmlns:p14="http://schemas.microsoft.com/office/powerpoint/2010/main" val="2705140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4212285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FFA167-91B4-44FE-AF62-25D0402606A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29579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4CE3E8D-6627-4BBD-B1E0-8016935E31E6}"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4268180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866043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1866043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2C472D-E06A-4DEE-A03D-A77B88F9E2DF}"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996454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35</a:t>
            </a:fld>
            <a:endParaRPr lang="en-US"/>
          </a:p>
        </p:txBody>
      </p:sp>
    </p:spTree>
    <p:extLst>
      <p:ext uri="{BB962C8B-B14F-4D97-AF65-F5344CB8AC3E}">
        <p14:creationId xmlns:p14="http://schemas.microsoft.com/office/powerpoint/2010/main" val="31280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3</a:t>
            </a:fld>
            <a:endParaRPr lang="en-US"/>
          </a:p>
        </p:txBody>
      </p:sp>
    </p:spTree>
    <p:extLst>
      <p:ext uri="{BB962C8B-B14F-4D97-AF65-F5344CB8AC3E}">
        <p14:creationId xmlns:p14="http://schemas.microsoft.com/office/powerpoint/2010/main" val="218244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1,2,3,4,5 </a:t>
            </a:r>
            <a:r>
              <a:rPr lang="vi-VN" baseline="0" dirty="0"/>
              <a:t>để</a:t>
            </a:r>
            <a:r>
              <a:rPr lang="en-US" baseline="0" dirty="0"/>
              <a:t> </a:t>
            </a:r>
            <a:r>
              <a:rPr lang="en-US" baseline="0" dirty="0" err="1"/>
              <a:t>chuyển</a:t>
            </a:r>
            <a:r>
              <a:rPr lang="en-US" baseline="0" dirty="0"/>
              <a:t> </a:t>
            </a:r>
            <a:r>
              <a:rPr lang="vi-VN" baseline="0" dirty="0"/>
              <a:t>đến</a:t>
            </a:r>
            <a:r>
              <a:rPr lang="en-US" baseline="0" dirty="0"/>
              <a:t> </a:t>
            </a:r>
            <a:r>
              <a:rPr lang="en-US" baseline="0" dirty="0" err="1"/>
              <a:t>câu</a:t>
            </a:r>
            <a:r>
              <a:rPr lang="en-US" baseline="0" dirty="0"/>
              <a:t> </a:t>
            </a:r>
            <a:r>
              <a:rPr lang="en-US" baseline="0" dirty="0" err="1"/>
              <a:t>hỏi</a:t>
            </a:r>
            <a:endParaRPr lang="en-US" baseline="0" dirty="0"/>
          </a:p>
          <a:p>
            <a:pPr marL="171450" indent="-171450">
              <a:buFontTx/>
              <a:buChar char="-"/>
            </a:pPr>
            <a:r>
              <a:rPr lang="en-US" baseline="0" dirty="0"/>
              <a:t>Sau </a:t>
            </a:r>
            <a:r>
              <a:rPr lang="en-US" baseline="0" dirty="0" err="1"/>
              <a:t>khi</a:t>
            </a:r>
            <a:r>
              <a:rPr lang="en-US" baseline="0" dirty="0"/>
              <a:t> </a:t>
            </a:r>
            <a:r>
              <a:rPr lang="en-US" baseline="0" dirty="0" err="1"/>
              <a:t>chim</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xây</a:t>
            </a:r>
            <a:r>
              <a:rPr lang="en-US" baseline="0" dirty="0"/>
              <a:t> </a:t>
            </a:r>
            <a:r>
              <a:rPr lang="en-US" baseline="0" dirty="0" err="1"/>
              <a:t>tổ</a:t>
            </a:r>
            <a:r>
              <a:rPr lang="en-US" baseline="0" dirty="0"/>
              <a:t> </a:t>
            </a:r>
            <a:r>
              <a:rPr lang="en-US" baseline="0" dirty="0" err="1"/>
              <a:t>hãy</a:t>
            </a:r>
            <a:r>
              <a:rPr lang="en-US" baseline="0" dirty="0"/>
              <a:t> </a:t>
            </a: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học</a:t>
            </a:r>
            <a:r>
              <a:rPr lang="en-US" baseline="0" dirty="0"/>
              <a:t> </a:t>
            </a:r>
            <a:r>
              <a:rPr lang="en-US" baseline="0" dirty="0" err="1"/>
              <a:t>tiếp</a:t>
            </a:r>
            <a:r>
              <a:rPr lang="en-US" baseline="0" dirty="0"/>
              <a:t> </a:t>
            </a:r>
            <a:r>
              <a:rPr lang="vi-VN" baseline="0" dirty="0"/>
              <a:t>để</a:t>
            </a:r>
            <a:r>
              <a:rPr lang="en-US" baseline="0" dirty="0"/>
              <a:t> </a:t>
            </a:r>
            <a:r>
              <a:rPr lang="en-US" baseline="0" dirty="0" err="1"/>
              <a:t>vào</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4</a:t>
            </a:fld>
            <a:endParaRPr lang="en-US"/>
          </a:p>
        </p:txBody>
      </p:sp>
    </p:spTree>
    <p:extLst>
      <p:ext uri="{BB962C8B-B14F-4D97-AF65-F5344CB8AC3E}">
        <p14:creationId xmlns:p14="http://schemas.microsoft.com/office/powerpoint/2010/main" val="1976899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sau</a:t>
            </a:r>
            <a:r>
              <a:rPr lang="en-US" dirty="0"/>
              <a:t> </a:t>
            </a:r>
            <a:r>
              <a:rPr lang="vi-VN" dirty="0"/>
              <a:t>đó</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vi-VN" dirty="0"/>
              <a:t>để</a:t>
            </a:r>
            <a:r>
              <a:rPr lang="en-US" dirty="0"/>
              <a:t> quay</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chim</a:t>
            </a:r>
            <a:r>
              <a:rPr lang="en-US" baseline="0" dirty="0"/>
              <a:t> </a:t>
            </a:r>
            <a:r>
              <a:rPr lang="en-US" baseline="0" dirty="0" err="1"/>
              <a:t>xây</a:t>
            </a:r>
            <a:r>
              <a:rPr lang="en-US" baseline="0" dirty="0"/>
              <a:t> </a:t>
            </a:r>
            <a:r>
              <a:rPr lang="en-US" baseline="0" dirty="0" err="1"/>
              <a:t>tổ</a:t>
            </a:r>
            <a:r>
              <a:rPr lang="en-US" baseline="0" dirty="0"/>
              <a:t>. </a:t>
            </a:r>
          </a:p>
          <a:p>
            <a:r>
              <a:rPr lang="en-US" dirty="0" err="1"/>
              <a:t>Chúc</a:t>
            </a:r>
            <a:r>
              <a:rPr lang="en-US" dirty="0"/>
              <a:t> </a:t>
            </a:r>
            <a:r>
              <a:rPr lang="en-US" dirty="0" err="1"/>
              <a:t>thầy</a:t>
            </a:r>
            <a:r>
              <a:rPr lang="en-US" dirty="0"/>
              <a:t> </a:t>
            </a:r>
            <a:r>
              <a:rPr lang="en-US" dirty="0" err="1"/>
              <a:t>cô</a:t>
            </a:r>
            <a:r>
              <a:rPr lang="en-US" dirty="0"/>
              <a:t> may </a:t>
            </a:r>
            <a:r>
              <a:rPr lang="en-US" dirty="0" err="1"/>
              <a:t>mắn</a:t>
            </a:r>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5</a:t>
            </a:fld>
            <a:endParaRPr lang="en-US"/>
          </a:p>
        </p:txBody>
      </p:sp>
    </p:spTree>
    <p:extLst>
      <p:ext uri="{BB962C8B-B14F-4D97-AF65-F5344CB8AC3E}">
        <p14:creationId xmlns:p14="http://schemas.microsoft.com/office/powerpoint/2010/main" val="315493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sau</a:t>
            </a:r>
            <a:r>
              <a:rPr lang="en-US" dirty="0"/>
              <a:t> </a:t>
            </a:r>
            <a:r>
              <a:rPr lang="vi-VN" dirty="0"/>
              <a:t>đó</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vi-VN" dirty="0"/>
              <a:t>để</a:t>
            </a:r>
            <a:r>
              <a:rPr lang="en-US" dirty="0"/>
              <a:t> quay</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chim</a:t>
            </a:r>
            <a:r>
              <a:rPr lang="en-US" baseline="0" dirty="0"/>
              <a:t> </a:t>
            </a:r>
            <a:r>
              <a:rPr lang="en-US" baseline="0" dirty="0" err="1"/>
              <a:t>xây</a:t>
            </a:r>
            <a:r>
              <a:rPr lang="en-US" baseline="0" dirty="0"/>
              <a:t> </a:t>
            </a:r>
            <a:r>
              <a:rPr lang="en-US" baseline="0" dirty="0" err="1"/>
              <a:t>tổ</a:t>
            </a:r>
            <a:r>
              <a:rPr lang="en-US" baseline="0" dirty="0"/>
              <a:t>. </a:t>
            </a:r>
          </a:p>
          <a:p>
            <a:r>
              <a:rPr lang="en-US" dirty="0" err="1"/>
              <a:t>Chúc</a:t>
            </a:r>
            <a:r>
              <a:rPr lang="en-US" dirty="0"/>
              <a:t> </a:t>
            </a:r>
            <a:r>
              <a:rPr lang="en-US" dirty="0" err="1"/>
              <a:t>thầy</a:t>
            </a:r>
            <a:r>
              <a:rPr lang="en-US" dirty="0"/>
              <a:t> </a:t>
            </a:r>
            <a:r>
              <a:rPr lang="en-US" dirty="0" err="1"/>
              <a:t>cô</a:t>
            </a:r>
            <a:r>
              <a:rPr lang="en-US" dirty="0"/>
              <a:t> may </a:t>
            </a:r>
            <a:r>
              <a:rPr lang="en-US" dirty="0" err="1"/>
              <a:t>mắn</a:t>
            </a:r>
            <a:endParaRPr lang="en-US" dirty="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6</a:t>
            </a:fld>
            <a:endParaRPr lang="en-US"/>
          </a:p>
        </p:txBody>
      </p:sp>
    </p:spTree>
    <p:extLst>
      <p:ext uri="{BB962C8B-B14F-4D97-AF65-F5344CB8AC3E}">
        <p14:creationId xmlns:p14="http://schemas.microsoft.com/office/powerpoint/2010/main" val="244498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sau</a:t>
            </a:r>
            <a:r>
              <a:rPr lang="en-US" dirty="0"/>
              <a:t> </a:t>
            </a:r>
            <a:r>
              <a:rPr lang="vi-VN" dirty="0"/>
              <a:t>đó</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vi-VN" dirty="0"/>
              <a:t>để</a:t>
            </a:r>
            <a:r>
              <a:rPr lang="en-US" dirty="0"/>
              <a:t> quay</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chim</a:t>
            </a:r>
            <a:r>
              <a:rPr lang="en-US" baseline="0" dirty="0"/>
              <a:t> </a:t>
            </a:r>
            <a:r>
              <a:rPr lang="en-US" baseline="0" dirty="0" err="1"/>
              <a:t>xây</a:t>
            </a:r>
            <a:r>
              <a:rPr lang="en-US" baseline="0" dirty="0"/>
              <a:t> </a:t>
            </a:r>
            <a:r>
              <a:rPr lang="en-US" baseline="0" dirty="0" err="1"/>
              <a:t>tổ</a:t>
            </a:r>
            <a:r>
              <a:rPr lang="en-US" baseline="0" dirty="0"/>
              <a:t>. </a:t>
            </a:r>
          </a:p>
          <a:p>
            <a:r>
              <a:rPr lang="en-US" dirty="0" err="1"/>
              <a:t>Chúc</a:t>
            </a:r>
            <a:r>
              <a:rPr lang="en-US" dirty="0"/>
              <a:t> </a:t>
            </a:r>
            <a:r>
              <a:rPr lang="en-US" dirty="0" err="1"/>
              <a:t>thầy</a:t>
            </a:r>
            <a:r>
              <a:rPr lang="en-US" dirty="0"/>
              <a:t> </a:t>
            </a:r>
            <a:r>
              <a:rPr lang="en-US" dirty="0" err="1"/>
              <a:t>cô</a:t>
            </a:r>
            <a:r>
              <a:rPr lang="en-US" dirty="0"/>
              <a:t> may </a:t>
            </a:r>
            <a:r>
              <a:rPr lang="en-US" dirty="0" err="1"/>
              <a:t>mắn</a:t>
            </a:r>
            <a:endParaRPr lang="en-US" dirty="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7</a:t>
            </a:fld>
            <a:endParaRPr lang="en-US"/>
          </a:p>
        </p:txBody>
      </p:sp>
    </p:spTree>
    <p:extLst>
      <p:ext uri="{BB962C8B-B14F-4D97-AF65-F5344CB8AC3E}">
        <p14:creationId xmlns:p14="http://schemas.microsoft.com/office/powerpoint/2010/main" val="3462391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sau</a:t>
            </a:r>
            <a:r>
              <a:rPr lang="en-US" dirty="0"/>
              <a:t> </a:t>
            </a:r>
            <a:r>
              <a:rPr lang="vi-VN" dirty="0"/>
              <a:t>đó</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vi-VN" dirty="0"/>
              <a:t>để</a:t>
            </a:r>
            <a:r>
              <a:rPr lang="en-US" dirty="0"/>
              <a:t> quay</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chim</a:t>
            </a:r>
            <a:r>
              <a:rPr lang="en-US" baseline="0" dirty="0"/>
              <a:t> </a:t>
            </a:r>
            <a:r>
              <a:rPr lang="en-US" baseline="0" dirty="0" err="1"/>
              <a:t>xây</a:t>
            </a:r>
            <a:r>
              <a:rPr lang="en-US" baseline="0" dirty="0"/>
              <a:t> </a:t>
            </a:r>
            <a:r>
              <a:rPr lang="en-US" baseline="0" dirty="0" err="1"/>
              <a:t>tổ</a:t>
            </a:r>
            <a:r>
              <a:rPr lang="en-US" baseline="0" dirty="0"/>
              <a:t>. </a:t>
            </a:r>
          </a:p>
          <a:p>
            <a:r>
              <a:rPr lang="en-US" dirty="0" err="1"/>
              <a:t>Chúc</a:t>
            </a:r>
            <a:r>
              <a:rPr lang="en-US" dirty="0"/>
              <a:t> </a:t>
            </a:r>
            <a:r>
              <a:rPr lang="en-US" dirty="0" err="1"/>
              <a:t>thầy</a:t>
            </a:r>
            <a:r>
              <a:rPr lang="en-US" dirty="0"/>
              <a:t> </a:t>
            </a:r>
            <a:r>
              <a:rPr lang="en-US" dirty="0" err="1"/>
              <a:t>cô</a:t>
            </a:r>
            <a:r>
              <a:rPr lang="en-US" dirty="0"/>
              <a:t> may </a:t>
            </a:r>
            <a:r>
              <a:rPr lang="en-US" dirty="0" err="1"/>
              <a:t>mắn</a:t>
            </a:r>
            <a:endParaRPr lang="en-US" dirty="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8</a:t>
            </a:fld>
            <a:endParaRPr lang="en-US"/>
          </a:p>
        </p:txBody>
      </p:sp>
    </p:spTree>
    <p:extLst>
      <p:ext uri="{BB962C8B-B14F-4D97-AF65-F5344CB8AC3E}">
        <p14:creationId xmlns:p14="http://schemas.microsoft.com/office/powerpoint/2010/main" val="224795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dirty="0"/>
              <a:t> </a:t>
            </a:r>
            <a:r>
              <a:rPr lang="en-US" dirty="0" err="1"/>
              <a:t>cô</a:t>
            </a:r>
            <a:r>
              <a:rPr lang="en-US" dirty="0"/>
              <a:t> </a:t>
            </a:r>
            <a:r>
              <a:rPr lang="en-US" dirty="0" err="1"/>
              <a:t>bấm</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sau</a:t>
            </a:r>
            <a:r>
              <a:rPr lang="en-US" dirty="0"/>
              <a:t> </a:t>
            </a:r>
            <a:r>
              <a:rPr lang="vi-VN" dirty="0"/>
              <a:t>đó</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vi-VN" dirty="0"/>
              <a:t>để</a:t>
            </a:r>
            <a:r>
              <a:rPr lang="en-US" dirty="0"/>
              <a:t> quay</a:t>
            </a:r>
            <a:r>
              <a:rPr lang="en-US" baseline="0" dirty="0"/>
              <a:t> </a:t>
            </a:r>
            <a:r>
              <a:rPr lang="en-US" baseline="0" dirty="0" err="1"/>
              <a:t>lại</a:t>
            </a:r>
            <a:r>
              <a:rPr lang="en-US" baseline="0" dirty="0"/>
              <a:t> </a:t>
            </a:r>
            <a:r>
              <a:rPr lang="en-US" baseline="0" dirty="0" err="1"/>
              <a:t>giúp</a:t>
            </a:r>
            <a:r>
              <a:rPr lang="en-US" baseline="0" dirty="0"/>
              <a:t> </a:t>
            </a:r>
            <a:r>
              <a:rPr lang="en-US" baseline="0" dirty="0" err="1"/>
              <a:t>chim</a:t>
            </a:r>
            <a:r>
              <a:rPr lang="en-US" baseline="0" dirty="0"/>
              <a:t> </a:t>
            </a:r>
            <a:r>
              <a:rPr lang="en-US" baseline="0" dirty="0" err="1"/>
              <a:t>xây</a:t>
            </a:r>
            <a:r>
              <a:rPr lang="en-US" baseline="0" dirty="0"/>
              <a:t> </a:t>
            </a:r>
            <a:r>
              <a:rPr lang="en-US" baseline="0" dirty="0" err="1"/>
              <a:t>tổ</a:t>
            </a:r>
            <a:r>
              <a:rPr lang="en-US" baseline="0" dirty="0"/>
              <a:t>. </a:t>
            </a:r>
          </a:p>
          <a:p>
            <a:r>
              <a:rPr lang="en-US" dirty="0" err="1"/>
              <a:t>Chúc</a:t>
            </a:r>
            <a:r>
              <a:rPr lang="en-US" dirty="0"/>
              <a:t> </a:t>
            </a:r>
            <a:r>
              <a:rPr lang="en-US" dirty="0" err="1"/>
              <a:t>thầy</a:t>
            </a:r>
            <a:r>
              <a:rPr lang="en-US" dirty="0"/>
              <a:t> </a:t>
            </a:r>
            <a:r>
              <a:rPr lang="en-US" dirty="0" err="1"/>
              <a:t>cô</a:t>
            </a:r>
            <a:r>
              <a:rPr lang="en-US" dirty="0"/>
              <a:t> may </a:t>
            </a:r>
            <a:r>
              <a:rPr lang="en-US" dirty="0" err="1"/>
              <a:t>mắn</a:t>
            </a:r>
            <a:endParaRPr lang="en-US" dirty="0"/>
          </a:p>
          <a:p>
            <a:endParaRPr lang="en-US" dirty="0"/>
          </a:p>
        </p:txBody>
      </p:sp>
      <p:sp>
        <p:nvSpPr>
          <p:cNvPr id="4" name="Slide Number Placeholder 3"/>
          <p:cNvSpPr>
            <a:spLocks noGrp="1"/>
          </p:cNvSpPr>
          <p:nvPr>
            <p:ph type="sldNum" sz="quarter" idx="10"/>
          </p:nvPr>
        </p:nvSpPr>
        <p:spPr/>
        <p:txBody>
          <a:bodyPr/>
          <a:lstStyle/>
          <a:p>
            <a:fld id="{6637CA22-256A-45D0-9AAE-5806FADC76C2}" type="slidenum">
              <a:rPr lang="en-US" smtClean="0"/>
              <a:t>9</a:t>
            </a:fld>
            <a:endParaRPr lang="en-US"/>
          </a:p>
        </p:txBody>
      </p:sp>
    </p:spTree>
    <p:extLst>
      <p:ext uri="{BB962C8B-B14F-4D97-AF65-F5344CB8AC3E}">
        <p14:creationId xmlns:p14="http://schemas.microsoft.com/office/powerpoint/2010/main" val="188381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51miz.com/ppt/"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hyperlink" Target="http://www.51miz.com/ppt/" TargetMode="Externa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754A19-F918-49C0-9ADC-C68C67CA5C5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633676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595606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05199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Tree>
    <p:extLst>
      <p:ext uri="{BB962C8B-B14F-4D97-AF65-F5344CB8AC3E}">
        <p14:creationId xmlns:p14="http://schemas.microsoft.com/office/powerpoint/2010/main" val="2015079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6247" y="1726095"/>
            <a:ext cx="2382180" cy="3424385"/>
          </a:xfrm>
          <a:prstGeom prst="rect">
            <a:avLst/>
          </a:prstGeom>
        </p:spPr>
      </p:pic>
      <p:sp>
        <p:nvSpPr>
          <p:cNvPr id="18" name="矩形 17"/>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pic>
        <p:nvPicPr>
          <p:cNvPr id="20"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3600" y="195487"/>
            <a:ext cx="3536517" cy="2298224"/>
          </a:xfrm>
          <a:prstGeom prst="rect">
            <a:avLst/>
          </a:prstGeom>
        </p:spPr>
      </p:pic>
      <p:sp>
        <p:nvSpPr>
          <p:cNvPr id="21" name="矩形 20"/>
          <p:cNvSpPr/>
          <p:nvPr userDrawn="1"/>
        </p:nvSpPr>
        <p:spPr>
          <a:xfrm>
            <a:off x="407196" y="895352"/>
            <a:ext cx="8329613" cy="3895725"/>
          </a:xfrm>
          <a:prstGeom prst="rect">
            <a:avLst/>
          </a:prstGeom>
          <a:solidFill>
            <a:schemeClr val="bg1"/>
          </a:solid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2" name="标题 1"/>
          <p:cNvSpPr>
            <a:spLocks noGrp="1"/>
          </p:cNvSpPr>
          <p:nvPr>
            <p:ph type="title" hasCustomPrompt="1"/>
          </p:nvPr>
        </p:nvSpPr>
        <p:spPr>
          <a:xfrm>
            <a:off x="2646762" y="244322"/>
            <a:ext cx="3850481" cy="415353"/>
          </a:xfrm>
        </p:spPr>
        <p:txBody>
          <a:bodyPr vert="horz" lIns="51433" tIns="25718" rIns="51433" bIns="25718" rtlCol="0" anchor="ctr">
            <a:normAutofit/>
          </a:bodyPr>
          <a:lstStyle>
            <a:lvl1pPr algn="ctr">
              <a:defRPr lang="zh-CN" altLang="en-US" sz="2400" b="0" i="0" spc="225" baseline="0" dirty="0">
                <a:solidFill>
                  <a:schemeClr val="bg1"/>
                </a:solidFill>
                <a:effectLst/>
                <a:latin typeface="逼格青春粗黑体简2.0" panose="02010604000000000000" pitchFamily="2" charset="-122"/>
                <a:ea typeface="逼格青春粗黑体简2.0" panose="02010604000000000000" pitchFamily="2" charset="-122"/>
              </a:defRPr>
            </a:lvl1pPr>
          </a:lstStyle>
          <a:p>
            <a:pPr lvl="0" defTabSz="514313">
              <a:lnSpc>
                <a:spcPct val="90000"/>
              </a:lnSpc>
            </a:pPr>
            <a:r>
              <a:rPr lang="zh-CN" altLang="en-US" dirty="0"/>
              <a:t>编辑母版标题</a:t>
            </a:r>
          </a:p>
        </p:txBody>
      </p:sp>
      <p:pic>
        <p:nvPicPr>
          <p:cNvPr id="22" name="图片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606" y="659675"/>
            <a:ext cx="848637" cy="569581"/>
          </a:xfrm>
          <a:prstGeom prst="rect">
            <a:avLst/>
          </a:prstGeom>
          <a:effectLst>
            <a:outerShdw blurRad="88900" dist="88900" dir="2700000" algn="tl" rotWithShape="0">
              <a:prstClr val="black">
                <a:alpha val="24000"/>
              </a:prstClr>
            </a:outerShdw>
          </a:effectLst>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90886" y="3718294"/>
            <a:ext cx="1207271" cy="1289749"/>
          </a:xfrm>
          <a:prstGeom prst="rect">
            <a:avLst/>
          </a:prstGeom>
          <a:effectLst>
            <a:outerShdw blurRad="139700" dist="76200" dir="8100000" algn="tr" rotWithShape="0">
              <a:prstClr val="black">
                <a:alpha val="23000"/>
              </a:prstClr>
            </a:outerShdw>
          </a:effectLst>
        </p:spPr>
      </p:pic>
      <p:sp>
        <p:nvSpPr>
          <p:cNvPr id="9" name="TextBox 8"/>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332810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75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64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7" name="文本框 6"/>
          <p:cNvSpPr txBox="1"/>
          <p:nvPr userDrawn="1"/>
        </p:nvSpPr>
        <p:spPr>
          <a:xfrm>
            <a:off x="1239719" y="877036"/>
            <a:ext cx="6768211" cy="2215039"/>
          </a:xfrm>
          <a:prstGeom prst="rect">
            <a:avLst/>
          </a:prstGeom>
          <a:noFill/>
        </p:spPr>
        <p:txBody>
          <a:bodyPr wrap="square" lIns="68577" tIns="34289" rIns="68577" bIns="34289" rtlCol="0">
            <a:spAutoFit/>
          </a:bodyPr>
          <a:lstStyle/>
          <a:p>
            <a:pPr algn="ctr" defTabSz="914333">
              <a:lnSpc>
                <a:spcPct val="150000"/>
              </a:lnSpc>
            </a:pPr>
            <a:r>
              <a:rPr lang="zh-CN" altLang="en-US" sz="2100" b="1" dirty="0">
                <a:solidFill>
                  <a:prstClr val="white"/>
                </a:solidFill>
                <a:latin typeface="微软雅黑 Light" panose="020B0502040204020203" pitchFamily="34" charset="-122"/>
                <a:ea typeface="微软雅黑 Light" panose="020B0502040204020203" pitchFamily="34" charset="-122"/>
              </a:rPr>
              <a:t>版权声明</a:t>
            </a: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zh-CN" altLang="en-US" sz="900" dirty="0">
                <a:solidFill>
                  <a:prstClr val="white"/>
                </a:solidFill>
                <a:latin typeface="微软雅黑 Light" panose="020B0502040204020203" pitchFamily="34" charset="-122"/>
                <a:ea typeface="微软雅黑 Light" panose="020B0502040204020203" pitchFamily="34" charset="-122"/>
              </a:rPr>
              <a:t>感谢您下载觅知网平台上提供的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作品，为了您和觅知网以及原创作者的利益，请勿复制、传播、销售，否则将承担法律责任！觅知网将对作品进行维权，按照传播下载次数进行十倍的索取赔偿！</a:t>
            </a:r>
            <a:endParaRPr lang="en-US" altLang="zh-CN"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1.</a:t>
            </a:r>
            <a:r>
              <a:rPr lang="zh-CN" altLang="en-US" sz="900" dirty="0">
                <a:solidFill>
                  <a:prstClr val="white"/>
                </a:solidFill>
                <a:latin typeface="微软雅黑 Light" panose="020B0502040204020203" pitchFamily="34" charset="-122"/>
                <a:ea typeface="微软雅黑 Light" panose="020B0502040204020203" pitchFamily="34" charset="-122"/>
              </a:rPr>
              <a:t>在觅知网出售的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模板是免版税类（</a:t>
            </a:r>
            <a:r>
              <a:rPr lang="en-US" altLang="zh-CN" sz="900" dirty="0">
                <a:solidFill>
                  <a:prstClr val="white"/>
                </a:solidFill>
                <a:latin typeface="微软雅黑 Light" panose="020B0502040204020203" pitchFamily="34" charset="-122"/>
                <a:ea typeface="微软雅黑 Light" panose="020B0502040204020203" pitchFamily="34" charset="-122"/>
              </a:rPr>
              <a:t>RF</a:t>
            </a:r>
            <a:r>
              <a:rPr lang="zh-CN" altLang="en-US" sz="900" dirty="0">
                <a:solidFill>
                  <a:prstClr val="white"/>
                </a:solidFill>
                <a:latin typeface="微软雅黑 Light" panose="020B0502040204020203" pitchFamily="34" charset="-122"/>
                <a:ea typeface="微软雅黑 Light" panose="020B0502040204020203" pitchFamily="34" charset="-122"/>
              </a:rPr>
              <a:t>：</a:t>
            </a:r>
            <a:r>
              <a:rPr lang="en-US" altLang="zh-CN" sz="900" dirty="0">
                <a:solidFill>
                  <a:prstClr val="white"/>
                </a:solidFill>
                <a:latin typeface="微软雅黑 Light" panose="020B0502040204020203" pitchFamily="34" charset="-122"/>
                <a:ea typeface="微软雅黑 Light" panose="020B0502040204020203" pitchFamily="34" charset="-122"/>
              </a:rPr>
              <a:t>Royalty-Free</a:t>
            </a:r>
            <a:r>
              <a:rPr lang="zh-CN" altLang="en-US" sz="900" dirty="0">
                <a:solidFill>
                  <a:prstClr val="white"/>
                </a:solidFill>
                <a:latin typeface="微软雅黑 Light" panose="020B0502040204020203" pitchFamily="34" charset="-122"/>
                <a:ea typeface="微软雅黑 Light" panose="020B0502040204020203" pitchFamily="34" charset="-122"/>
              </a:rPr>
              <a:t>）正版受</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中国人民共和国著作法</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和</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世界版权公约</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的保护，作品的所有权、版权和著作权归觅知网所有，您下载的是</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模板素材的使用权。</a:t>
            </a: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2.</a:t>
            </a:r>
            <a:r>
              <a:rPr lang="zh-CN" altLang="en-US" sz="900" dirty="0">
                <a:solidFill>
                  <a:prstClr val="white"/>
                </a:solidFill>
                <a:latin typeface="微软雅黑 Light" panose="020B0502040204020203" pitchFamily="34" charset="-122"/>
                <a:ea typeface="微软雅黑 Light" panose="020B0502040204020203" pitchFamily="34" charset="-122"/>
              </a:rPr>
              <a:t>不得将觅知网的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素材，本身用于再出售，或者出租、出借、转让、分销、发布或者作为礼物供他人使用，不得转授权、出卖、转让本协议或者本协议中的权利。</a:t>
            </a:r>
          </a:p>
        </p:txBody>
      </p:sp>
      <p:sp>
        <p:nvSpPr>
          <p:cNvPr id="8" name="文本框 7"/>
          <p:cNvSpPr txBox="1"/>
          <p:nvPr userDrawn="1"/>
        </p:nvSpPr>
        <p:spPr>
          <a:xfrm>
            <a:off x="1239719" y="3738309"/>
            <a:ext cx="5472811" cy="34624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68577" tIns="34289" rIns="68577" bIns="34289" rtlCol="0">
            <a:spAutoFit/>
          </a:bodyPr>
          <a:lstStyle/>
          <a:p>
            <a:pPr algn="just" defTabSz="914333"/>
            <a:r>
              <a:rPr lang="zh-CN" altLang="en-US" b="1" dirty="0">
                <a:solidFill>
                  <a:prstClr val="white"/>
                </a:solidFill>
                <a:latin typeface="微软雅黑 Light" panose="020B0502040204020203" pitchFamily="34" charset="-122"/>
                <a:ea typeface="微软雅黑 Light" panose="020B0502040204020203" pitchFamily="34" charset="-122"/>
              </a:rPr>
              <a:t>更多精品</a:t>
            </a:r>
            <a:r>
              <a:rPr lang="en-US" altLang="zh-CN" b="1" dirty="0">
                <a:solidFill>
                  <a:prstClr val="white"/>
                </a:solidFill>
                <a:latin typeface="微软雅黑 Light" panose="020B0502040204020203" pitchFamily="34" charset="-122"/>
                <a:ea typeface="微软雅黑 Light" panose="020B0502040204020203" pitchFamily="34" charset="-122"/>
              </a:rPr>
              <a:t>PPT</a:t>
            </a:r>
            <a:r>
              <a:rPr lang="zh-CN" altLang="en-US" b="1" dirty="0">
                <a:solidFill>
                  <a:prstClr val="white"/>
                </a:solidFill>
                <a:latin typeface="微软雅黑 Light" panose="020B0502040204020203" pitchFamily="34" charset="-122"/>
                <a:ea typeface="微软雅黑 Light" panose="020B0502040204020203" pitchFamily="34" charset="-122"/>
              </a:rPr>
              <a:t>模板：</a:t>
            </a:r>
            <a:r>
              <a:rPr lang="en-US" altLang="zh-CN" b="1" dirty="0">
                <a:solidFill>
                  <a:prstClr val="white"/>
                </a:solidFill>
                <a:hlinkClick r:id="rId2"/>
              </a:rPr>
              <a:t>http://www.51miz.com/ppt/</a:t>
            </a:r>
            <a:endParaRPr lang="en-US" altLang="zh-CN" b="1" dirty="0">
              <a:solidFill>
                <a:prstClr val="white"/>
              </a:solidFill>
            </a:endParaRPr>
          </a:p>
        </p:txBody>
      </p:sp>
    </p:spTree>
    <p:extLst>
      <p:ext uri="{BB962C8B-B14F-4D97-AF65-F5344CB8AC3E}">
        <p14:creationId xmlns:p14="http://schemas.microsoft.com/office/powerpoint/2010/main" val="405182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Device_Mockup">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440DC795-F429-4677-B2DB-AE2E27BF2F61}"/>
              </a:ext>
            </a:extLst>
          </p:cNvPr>
          <p:cNvSpPr>
            <a:spLocks noGrp="1" noChangeAspect="1"/>
          </p:cNvSpPr>
          <p:nvPr>
            <p:ph type="pic" sz="quarter" idx="15"/>
          </p:nvPr>
        </p:nvSpPr>
        <p:spPr>
          <a:xfrm>
            <a:off x="1511141" y="1627070"/>
            <a:ext cx="1567543" cy="1828800"/>
          </a:xfrm>
          <a:prstGeom prst="roundRect">
            <a:avLst>
              <a:gd name="adj" fmla="val 11006"/>
            </a:avLst>
          </a:prstGeom>
          <a:solidFill>
            <a:schemeClr val="bg1">
              <a:lumMod val="85000"/>
            </a:schemeClr>
          </a:solidFill>
        </p:spPr>
        <p:txBody>
          <a:bodyPr wrap="square" tIns="137153">
            <a:noAutofit/>
          </a:bodyPr>
          <a:lstStyle>
            <a:lvl1pPr marL="0" indent="0" algn="ctr">
              <a:buNone/>
              <a:defRPr sz="900">
                <a:solidFill>
                  <a:schemeClr val="bg1"/>
                </a:solidFill>
                <a:latin typeface="Montserrat" panose="00000500000000000000" pitchFamily="50" charset="0"/>
              </a:defRPr>
            </a:lvl1pPr>
          </a:lstStyle>
          <a:p>
            <a:endParaRPr lang="ko-KR" altLang="en-US" dirty="0"/>
          </a:p>
        </p:txBody>
      </p:sp>
    </p:spTree>
    <p:extLst>
      <p:ext uri="{BB962C8B-B14F-4D97-AF65-F5344CB8AC3E}">
        <p14:creationId xmlns:p14="http://schemas.microsoft.com/office/powerpoint/2010/main" val="81682961"/>
      </p:ext>
    </p:extLst>
  </p:cSld>
  <p:clrMapOvr>
    <a:masterClrMapping/>
  </p:clrMapOvr>
  <p:extLst mod="1">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9658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125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6" tIns="34289" rIns="6857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6" tIns="34289" rIns="68576" bIns="34289">
            <a:normAutofit/>
          </a:bodyPr>
          <a:lstStyle>
            <a:lvl1pPr marL="0" indent="0" algn="ctr">
              <a:buNone/>
              <a:defRPr sz="14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D997B5FA-0921-464F-AAE1-844C04324D75}" type="datetimeFigureOut">
              <a:rPr lang="zh-CN" altLang="en-US" sz="1400" smtClean="0">
                <a:solidFill>
                  <a:srgbClr val="000000"/>
                </a:solidFill>
              </a:rPr>
              <a:pPr defTabSz="685749"/>
              <a:t>2026/2/10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565CE74E-AB26-4998-AD42-012C4C1AD076}"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70882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003505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6" tIns="34289" rIns="6857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78577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2026/2/10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6" tIns="34289" rIns="6857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4098877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6" tIns="34289" rIns="6857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2356791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6" tIns="34289" rIns="6857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0"/>
            <a:ext cx="3868340"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6" tIns="34289" rIns="68576" bIns="34289"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0"/>
            <a:ext cx="3887391" cy="2680541"/>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594508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6" tIns="34289" rIns="6857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20DD7636-5BE1-44BC-BB5F-15739D9E18E1}" type="datetimeFigureOut">
              <a:rPr lang="zh-CN" altLang="en-US" sz="1400" smtClean="0">
                <a:solidFill>
                  <a:srgbClr val="000000"/>
                </a:solidFill>
              </a:rPr>
              <a:pPr defTabSz="685749"/>
              <a:t>2026/2/10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E87C0E1D-24C4-406F-9615-DBDA8D2D1F93}" type="slidenum">
              <a:rPr lang="zh-CN" altLang="en-US" sz="1400" smtClean="0">
                <a:solidFill>
                  <a:srgbClr val="000000"/>
                </a:solidFill>
              </a:rPr>
              <a:pPr defTabSz="685749"/>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4"/>
            <a:ext cx="4286250" cy="889453"/>
          </a:xfrm>
        </p:spPr>
        <p:txBody>
          <a:bodyPr lIns="68576" tIns="34289" rIns="6857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386706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06688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3" y="535258"/>
            <a:ext cx="3511241" cy="1071121"/>
          </a:xfrm>
        </p:spPr>
        <p:txBody>
          <a:bodyPr lIns="68576" tIns="34289" rIns="6857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6" tIns="34289" rIns="68576" bIns="34289"/>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dirty="0"/>
          </a:p>
        </p:txBody>
      </p:sp>
      <p:sp>
        <p:nvSpPr>
          <p:cNvPr id="4" name="文本占位符 3"/>
          <p:cNvSpPr>
            <a:spLocks noGrp="1"/>
          </p:cNvSpPr>
          <p:nvPr>
            <p:ph type="body" sz="half" idx="2"/>
          </p:nvPr>
        </p:nvSpPr>
        <p:spPr>
          <a:xfrm>
            <a:off x="628653" y="1735406"/>
            <a:ext cx="3511241" cy="2858691"/>
          </a:xfrm>
        </p:spPr>
        <p:txBody>
          <a:bodyPr lIns="68576" tIns="34289" rIns="68576" bIns="34289">
            <a:normAutofit/>
          </a:bodyPr>
          <a:lstStyle>
            <a:lvl1pPr marL="0" indent="0">
              <a:buNone/>
              <a:defRPr sz="14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6" tIns="34289" rIns="68576" bIns="34289"/>
          <a:lstStyle/>
          <a:p>
            <a:pPr defTabSz="685749"/>
            <a:fld id="{9EFD9D74-47D9-4702-A33C-335B63B48DBF}" type="datetimeFigureOut">
              <a:rPr lang="zh-CN" altLang="en-US" sz="1400" smtClean="0">
                <a:solidFill>
                  <a:srgbClr val="000000"/>
                </a:solidFill>
              </a:rPr>
              <a:pPr defTabSz="685749"/>
              <a:t>2026/2/10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6" tIns="34289" rIns="68576" bIns="34289"/>
          <a:lstStyle/>
          <a:p>
            <a:pPr defTabSz="685749"/>
            <a:fld id="{FABC47A4-756D-490B-A52F-7D9E2C9FC05F}"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923458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7"/>
            <a:ext cx="681676" cy="4358879"/>
          </a:xfrm>
        </p:spPr>
        <p:txBody>
          <a:bodyPr vert="eaVert" lIns="68576" tIns="34289" rIns="6857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7"/>
            <a:ext cx="7084832" cy="4358879"/>
          </a:xfrm>
        </p:spPr>
        <p:txBody>
          <a:bodyPr vert="eaVert"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Tree>
    <p:extLst>
      <p:ext uri="{BB962C8B-B14F-4D97-AF65-F5344CB8AC3E}">
        <p14:creationId xmlns:p14="http://schemas.microsoft.com/office/powerpoint/2010/main" val="3663373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6" tIns="34289" rIns="68576" bIns="34289"/>
          <a:lstStyle/>
          <a:p>
            <a:pPr defTabSz="685749"/>
            <a:fld id="{760FBDFE-C587-4B4C-A407-44438C67B59E}" type="datetimeFigureOut">
              <a:rPr lang="zh-CN" altLang="en-US" sz="1400" smtClean="0">
                <a:solidFill>
                  <a:srgbClr val="000000"/>
                </a:solidFill>
              </a:rPr>
              <a:pPr defTabSz="685749"/>
              <a:t>2026/2/10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6" tIns="34289" rIns="68576" bIns="34289"/>
          <a:lstStyle/>
          <a:p>
            <a:pPr defTabSz="685749"/>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6" tIns="34289" rIns="68576" bIns="34289"/>
          <a:lstStyle/>
          <a:p>
            <a:pPr defTabSz="685749"/>
            <a:fld id="{49AE70B2-8BF9-45C0-BB95-33D1B9D3A854}" type="slidenum">
              <a:rPr lang="zh-CN" altLang="en-US" sz="1400" smtClean="0">
                <a:solidFill>
                  <a:srgbClr val="000000"/>
                </a:solidFill>
              </a:rPr>
              <a:pPr defTabSz="685749"/>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6" tIns="34289" rIns="6857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5315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88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490826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274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942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65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147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080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048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353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24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263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40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4A19-F918-49C0-9ADC-C68C67CA5C5F}"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032010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Tree>
    <p:extLst>
      <p:ext uri="{BB962C8B-B14F-4D97-AF65-F5344CB8AC3E}">
        <p14:creationId xmlns:p14="http://schemas.microsoft.com/office/powerpoint/2010/main" val="1843532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6247" y="1726095"/>
            <a:ext cx="2382180" cy="3424385"/>
          </a:xfrm>
          <a:prstGeom prst="rect">
            <a:avLst/>
          </a:prstGeom>
        </p:spPr>
      </p:pic>
      <p:sp>
        <p:nvSpPr>
          <p:cNvPr id="18" name="矩形 17"/>
          <p:cNvSpPr/>
          <p:nvPr userDrawn="1"/>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pic>
        <p:nvPicPr>
          <p:cNvPr id="20" name="图片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3600" y="195487"/>
            <a:ext cx="3536517" cy="2298224"/>
          </a:xfrm>
          <a:prstGeom prst="rect">
            <a:avLst/>
          </a:prstGeom>
        </p:spPr>
      </p:pic>
      <p:sp>
        <p:nvSpPr>
          <p:cNvPr id="21" name="矩形 20"/>
          <p:cNvSpPr/>
          <p:nvPr userDrawn="1"/>
        </p:nvSpPr>
        <p:spPr>
          <a:xfrm>
            <a:off x="407196" y="895352"/>
            <a:ext cx="8329613" cy="3895725"/>
          </a:xfrm>
          <a:prstGeom prst="rect">
            <a:avLst/>
          </a:prstGeom>
          <a:solidFill>
            <a:schemeClr val="bg1"/>
          </a:solid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2" name="标题 1"/>
          <p:cNvSpPr>
            <a:spLocks noGrp="1"/>
          </p:cNvSpPr>
          <p:nvPr>
            <p:ph type="title" hasCustomPrompt="1"/>
          </p:nvPr>
        </p:nvSpPr>
        <p:spPr>
          <a:xfrm>
            <a:off x="2646762" y="244322"/>
            <a:ext cx="3850481" cy="415353"/>
          </a:xfrm>
        </p:spPr>
        <p:txBody>
          <a:bodyPr vert="horz" lIns="51433" tIns="25718" rIns="51433" bIns="25718" rtlCol="0" anchor="ctr">
            <a:normAutofit/>
          </a:bodyPr>
          <a:lstStyle>
            <a:lvl1pPr algn="ctr">
              <a:defRPr lang="zh-CN" altLang="en-US" sz="2400" b="0" i="0" spc="225" baseline="0" dirty="0">
                <a:solidFill>
                  <a:schemeClr val="bg1"/>
                </a:solidFill>
                <a:effectLst/>
                <a:latin typeface="逼格青春粗黑体简2.0" panose="02010604000000000000" pitchFamily="2" charset="-122"/>
                <a:ea typeface="逼格青春粗黑体简2.0" panose="02010604000000000000" pitchFamily="2" charset="-122"/>
              </a:defRPr>
            </a:lvl1pPr>
          </a:lstStyle>
          <a:p>
            <a:pPr lvl="0" defTabSz="514313">
              <a:lnSpc>
                <a:spcPct val="90000"/>
              </a:lnSpc>
            </a:pPr>
            <a:r>
              <a:rPr lang="zh-CN" altLang="en-US" dirty="0"/>
              <a:t>编辑母版标题</a:t>
            </a:r>
          </a:p>
        </p:txBody>
      </p:sp>
      <p:pic>
        <p:nvPicPr>
          <p:cNvPr id="22" name="图片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606" y="659675"/>
            <a:ext cx="848637" cy="569581"/>
          </a:xfrm>
          <a:prstGeom prst="rect">
            <a:avLst/>
          </a:prstGeom>
          <a:effectLst>
            <a:outerShdw blurRad="88900" dist="88900" dir="2700000" algn="tl" rotWithShape="0">
              <a:prstClr val="black">
                <a:alpha val="24000"/>
              </a:prstClr>
            </a:outerShdw>
          </a:effectLst>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90886" y="3718294"/>
            <a:ext cx="1207271" cy="1289749"/>
          </a:xfrm>
          <a:prstGeom prst="rect">
            <a:avLst/>
          </a:prstGeom>
          <a:effectLst>
            <a:outerShdw blurRad="139700" dist="76200" dir="8100000" algn="tr" rotWithShape="0">
              <a:prstClr val="black">
                <a:alpha val="23000"/>
              </a:prstClr>
            </a:outerShdw>
          </a:effectLst>
        </p:spPr>
      </p:pic>
      <p:sp>
        <p:nvSpPr>
          <p:cNvPr id="9" name="TextBox 8"/>
          <p:cNvSpPr txBox="1"/>
          <p:nvPr userDrawn="1"/>
        </p:nvSpPr>
        <p:spPr>
          <a:xfrm>
            <a:off x="8839200" y="4993273"/>
            <a:ext cx="457200" cy="169277"/>
          </a:xfrm>
          <a:prstGeom prst="rect">
            <a:avLst/>
          </a:prstGeom>
          <a:noFill/>
        </p:spPr>
        <p:txBody>
          <a:bodyPr wrap="square" rtlCol="0">
            <a:spAutoFit/>
          </a:bodyPr>
          <a:lstStyle/>
          <a:p>
            <a:pPr algn="ct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6685969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75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10" presetClass="entr" presetSubtype="0" fill="hold" nodeType="withEffect">
                                      <p:stCondLst>
                                        <p:cond delay="7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nodeType="withEffect">
                                      <p:stCondLst>
                                        <p:cond delay="12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27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F03F55-051D-411D-B076-EEE696BD8CF7}"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7083653-667E-442B-889B-3B8AF0E0F23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6" name="矩形 5"/>
          <p:cNvSpPr/>
          <p:nvPr userDrawn="1"/>
        </p:nvSpPr>
        <p:spPr>
          <a:xfrm>
            <a:off x="0" y="0"/>
            <a:ext cx="914400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7" name="文本框 6"/>
          <p:cNvSpPr txBox="1"/>
          <p:nvPr userDrawn="1"/>
        </p:nvSpPr>
        <p:spPr>
          <a:xfrm>
            <a:off x="1239719" y="877036"/>
            <a:ext cx="6768211" cy="2215039"/>
          </a:xfrm>
          <a:prstGeom prst="rect">
            <a:avLst/>
          </a:prstGeom>
          <a:noFill/>
        </p:spPr>
        <p:txBody>
          <a:bodyPr wrap="square" lIns="68577" tIns="34289" rIns="68577" bIns="34289" rtlCol="0">
            <a:spAutoFit/>
          </a:bodyPr>
          <a:lstStyle/>
          <a:p>
            <a:pPr algn="ctr" defTabSz="914333">
              <a:lnSpc>
                <a:spcPct val="150000"/>
              </a:lnSpc>
            </a:pPr>
            <a:r>
              <a:rPr lang="zh-CN" altLang="en-US" sz="2100" b="1" dirty="0">
                <a:solidFill>
                  <a:prstClr val="white"/>
                </a:solidFill>
                <a:latin typeface="微软雅黑 Light" panose="020B0502040204020203" pitchFamily="34" charset="-122"/>
                <a:ea typeface="微软雅黑 Light" panose="020B0502040204020203" pitchFamily="34" charset="-122"/>
              </a:rPr>
              <a:t>版权声明</a:t>
            </a: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zh-CN" altLang="en-US" sz="900" dirty="0">
                <a:solidFill>
                  <a:prstClr val="white"/>
                </a:solidFill>
                <a:latin typeface="微软雅黑 Light" panose="020B0502040204020203" pitchFamily="34" charset="-122"/>
                <a:ea typeface="微软雅黑 Light" panose="020B0502040204020203" pitchFamily="34" charset="-122"/>
              </a:rPr>
              <a:t>感谢您下载觅知网平台上提供的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作品，为了您和觅知网以及原创作者的利益，请勿复制、传播、销售，否则将承担法律责任！觅知网将对作品进行维权，按照传播下载次数进行十倍的索取赔偿！</a:t>
            </a:r>
            <a:endParaRPr lang="en-US" altLang="zh-CN"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endParaRPr lang="zh-CN" altLang="en-US" sz="900" dirty="0">
              <a:solidFill>
                <a:prstClr val="white"/>
              </a:solidFill>
              <a:latin typeface="微软雅黑 Light" panose="020B0502040204020203" pitchFamily="34" charset="-122"/>
              <a:ea typeface="微软雅黑 Light" panose="020B0502040204020203" pitchFamily="34" charset="-122"/>
            </a:endParaRP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1.</a:t>
            </a:r>
            <a:r>
              <a:rPr lang="zh-CN" altLang="en-US" sz="900" dirty="0">
                <a:solidFill>
                  <a:prstClr val="white"/>
                </a:solidFill>
                <a:latin typeface="微软雅黑 Light" panose="020B0502040204020203" pitchFamily="34" charset="-122"/>
                <a:ea typeface="微软雅黑 Light" panose="020B0502040204020203" pitchFamily="34" charset="-122"/>
              </a:rPr>
              <a:t>在觅知网出售的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模板是免版税类（</a:t>
            </a:r>
            <a:r>
              <a:rPr lang="en-US" altLang="zh-CN" sz="900" dirty="0">
                <a:solidFill>
                  <a:prstClr val="white"/>
                </a:solidFill>
                <a:latin typeface="微软雅黑 Light" panose="020B0502040204020203" pitchFamily="34" charset="-122"/>
                <a:ea typeface="微软雅黑 Light" panose="020B0502040204020203" pitchFamily="34" charset="-122"/>
              </a:rPr>
              <a:t>RF</a:t>
            </a:r>
            <a:r>
              <a:rPr lang="zh-CN" altLang="en-US" sz="900" dirty="0">
                <a:solidFill>
                  <a:prstClr val="white"/>
                </a:solidFill>
                <a:latin typeface="微软雅黑 Light" panose="020B0502040204020203" pitchFamily="34" charset="-122"/>
                <a:ea typeface="微软雅黑 Light" panose="020B0502040204020203" pitchFamily="34" charset="-122"/>
              </a:rPr>
              <a:t>：</a:t>
            </a:r>
            <a:r>
              <a:rPr lang="en-US" altLang="zh-CN" sz="900" dirty="0">
                <a:solidFill>
                  <a:prstClr val="white"/>
                </a:solidFill>
                <a:latin typeface="微软雅黑 Light" panose="020B0502040204020203" pitchFamily="34" charset="-122"/>
                <a:ea typeface="微软雅黑 Light" panose="020B0502040204020203" pitchFamily="34" charset="-122"/>
              </a:rPr>
              <a:t>Royalty-Free</a:t>
            </a:r>
            <a:r>
              <a:rPr lang="zh-CN" altLang="en-US" sz="900" dirty="0">
                <a:solidFill>
                  <a:prstClr val="white"/>
                </a:solidFill>
                <a:latin typeface="微软雅黑 Light" panose="020B0502040204020203" pitchFamily="34" charset="-122"/>
                <a:ea typeface="微软雅黑 Light" panose="020B0502040204020203" pitchFamily="34" charset="-122"/>
              </a:rPr>
              <a:t>）正版受</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中国人民共和国著作法</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和</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世界版权公约</a:t>
            </a:r>
            <a:r>
              <a:rPr lang="en-US" altLang="zh-CN" sz="900" dirty="0">
                <a:solidFill>
                  <a:prstClr val="white"/>
                </a:solidFill>
                <a:latin typeface="微软雅黑 Light" panose="020B0502040204020203" pitchFamily="34" charset="-122"/>
                <a:ea typeface="微软雅黑 Light" panose="020B0502040204020203" pitchFamily="34" charset="-122"/>
              </a:rPr>
              <a:t>》</a:t>
            </a:r>
            <a:r>
              <a:rPr lang="zh-CN" altLang="en-US" sz="900" dirty="0">
                <a:solidFill>
                  <a:prstClr val="white"/>
                </a:solidFill>
                <a:latin typeface="微软雅黑 Light" panose="020B0502040204020203" pitchFamily="34" charset="-122"/>
                <a:ea typeface="微软雅黑 Light" panose="020B0502040204020203" pitchFamily="34" charset="-122"/>
              </a:rPr>
              <a:t>的保护，作品的所有权、版权和著作权归觅知网所有，您下载的是</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模板素材的使用权。</a:t>
            </a:r>
          </a:p>
          <a:p>
            <a:pPr algn="just" defTabSz="914333">
              <a:lnSpc>
                <a:spcPct val="150000"/>
              </a:lnSpc>
            </a:pPr>
            <a:r>
              <a:rPr lang="en-US" altLang="zh-CN" sz="900" dirty="0">
                <a:solidFill>
                  <a:prstClr val="white"/>
                </a:solidFill>
                <a:latin typeface="微软雅黑 Light" panose="020B0502040204020203" pitchFamily="34" charset="-122"/>
                <a:ea typeface="微软雅黑 Light" panose="020B0502040204020203" pitchFamily="34" charset="-122"/>
              </a:rPr>
              <a:t>2.</a:t>
            </a:r>
            <a:r>
              <a:rPr lang="zh-CN" altLang="en-US" sz="900" dirty="0">
                <a:solidFill>
                  <a:prstClr val="white"/>
                </a:solidFill>
                <a:latin typeface="微软雅黑 Light" panose="020B0502040204020203" pitchFamily="34" charset="-122"/>
                <a:ea typeface="微软雅黑 Light" panose="020B0502040204020203" pitchFamily="34" charset="-122"/>
              </a:rPr>
              <a:t>不得将觅知网的</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模板、</a:t>
            </a:r>
            <a:r>
              <a:rPr lang="en-US" altLang="zh-CN" sz="900" dirty="0">
                <a:solidFill>
                  <a:prstClr val="white"/>
                </a:solidFill>
                <a:latin typeface="微软雅黑 Light" panose="020B0502040204020203" pitchFamily="34" charset="-122"/>
                <a:ea typeface="微软雅黑 Light" panose="020B0502040204020203" pitchFamily="34" charset="-122"/>
              </a:rPr>
              <a:t>PPT</a:t>
            </a:r>
            <a:r>
              <a:rPr lang="zh-CN" altLang="en-US" sz="900" dirty="0">
                <a:solidFill>
                  <a:prstClr val="white"/>
                </a:solidFill>
                <a:latin typeface="微软雅黑 Light" panose="020B0502040204020203" pitchFamily="34" charset="-122"/>
                <a:ea typeface="微软雅黑 Light" panose="020B0502040204020203" pitchFamily="34" charset="-122"/>
              </a:rPr>
              <a:t>素材，本身用于再出售，或者出租、出借、转让、分销、发布或者作为礼物供他人使用，不得转授权、出卖、转让本协议或者本协议中的权利。</a:t>
            </a:r>
          </a:p>
        </p:txBody>
      </p:sp>
      <p:sp>
        <p:nvSpPr>
          <p:cNvPr id="8" name="文本框 7"/>
          <p:cNvSpPr txBox="1"/>
          <p:nvPr userDrawn="1"/>
        </p:nvSpPr>
        <p:spPr>
          <a:xfrm>
            <a:off x="1239719" y="3738309"/>
            <a:ext cx="5472811" cy="34624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68577" tIns="34289" rIns="68577" bIns="34289" rtlCol="0">
            <a:spAutoFit/>
          </a:bodyPr>
          <a:lstStyle/>
          <a:p>
            <a:pPr algn="just" defTabSz="914333"/>
            <a:r>
              <a:rPr lang="zh-CN" altLang="en-US" b="1" dirty="0">
                <a:solidFill>
                  <a:prstClr val="white"/>
                </a:solidFill>
                <a:latin typeface="微软雅黑 Light" panose="020B0502040204020203" pitchFamily="34" charset="-122"/>
                <a:ea typeface="微软雅黑 Light" panose="020B0502040204020203" pitchFamily="34" charset="-122"/>
              </a:rPr>
              <a:t>更多精品</a:t>
            </a:r>
            <a:r>
              <a:rPr lang="en-US" altLang="zh-CN" b="1" dirty="0">
                <a:solidFill>
                  <a:prstClr val="white"/>
                </a:solidFill>
                <a:latin typeface="微软雅黑 Light" panose="020B0502040204020203" pitchFamily="34" charset="-122"/>
                <a:ea typeface="微软雅黑 Light" panose="020B0502040204020203" pitchFamily="34" charset="-122"/>
              </a:rPr>
              <a:t>PPT</a:t>
            </a:r>
            <a:r>
              <a:rPr lang="zh-CN" altLang="en-US" b="1" dirty="0">
                <a:solidFill>
                  <a:prstClr val="white"/>
                </a:solidFill>
                <a:latin typeface="微软雅黑 Light" panose="020B0502040204020203" pitchFamily="34" charset="-122"/>
                <a:ea typeface="微软雅黑 Light" panose="020B0502040204020203" pitchFamily="34" charset="-122"/>
              </a:rPr>
              <a:t>模板：</a:t>
            </a:r>
            <a:r>
              <a:rPr lang="en-US" altLang="zh-CN" b="1" dirty="0">
                <a:solidFill>
                  <a:prstClr val="white"/>
                </a:solidFill>
                <a:hlinkClick r:id="rId2"/>
              </a:rPr>
              <a:t>http://www.51miz.com/ppt/</a:t>
            </a:r>
            <a:endParaRPr lang="en-US" altLang="zh-CN" b="1" dirty="0">
              <a:solidFill>
                <a:prstClr val="white"/>
              </a:solidFill>
            </a:endParaRPr>
          </a:p>
        </p:txBody>
      </p:sp>
    </p:spTree>
    <p:extLst>
      <p:ext uri="{BB962C8B-B14F-4D97-AF65-F5344CB8AC3E}">
        <p14:creationId xmlns:p14="http://schemas.microsoft.com/office/powerpoint/2010/main" val="1530531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5_Device_Mockup">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440DC795-F429-4677-B2DB-AE2E27BF2F61}"/>
              </a:ext>
            </a:extLst>
          </p:cNvPr>
          <p:cNvSpPr>
            <a:spLocks noGrp="1" noChangeAspect="1"/>
          </p:cNvSpPr>
          <p:nvPr>
            <p:ph type="pic" sz="quarter" idx="15"/>
          </p:nvPr>
        </p:nvSpPr>
        <p:spPr>
          <a:xfrm>
            <a:off x="1511141" y="1627070"/>
            <a:ext cx="1567543" cy="1828800"/>
          </a:xfrm>
          <a:prstGeom prst="roundRect">
            <a:avLst>
              <a:gd name="adj" fmla="val 11006"/>
            </a:avLst>
          </a:prstGeom>
          <a:solidFill>
            <a:schemeClr val="bg1">
              <a:lumMod val="85000"/>
            </a:schemeClr>
          </a:solidFill>
        </p:spPr>
        <p:txBody>
          <a:bodyPr wrap="square" tIns="137153">
            <a:noAutofit/>
          </a:bodyPr>
          <a:lstStyle>
            <a:lvl1pPr marL="0" indent="0" algn="ctr">
              <a:buNone/>
              <a:defRPr sz="900">
                <a:solidFill>
                  <a:schemeClr val="bg1"/>
                </a:solidFill>
                <a:latin typeface="Montserrat" panose="00000500000000000000" pitchFamily="50" charset="0"/>
              </a:defRPr>
            </a:lvl1pPr>
          </a:lstStyle>
          <a:p>
            <a:endParaRPr lang="ko-KR" altLang="en-US" dirty="0"/>
          </a:p>
        </p:txBody>
      </p:sp>
    </p:spTree>
    <p:extLst>
      <p:ext uri="{BB962C8B-B14F-4D97-AF65-F5344CB8AC3E}">
        <p14:creationId xmlns:p14="http://schemas.microsoft.com/office/powerpoint/2010/main" val="2587647472"/>
      </p:ext>
    </p:extLst>
  </p:cSld>
  <p:clrMapOvr>
    <a:masterClrMapping/>
  </p:clrMapOvr>
  <p:extLst mod="1">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53535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83DC6E-D4A0-446C-99FA-AAE4659CF4DA}" type="datetimeFigureOut">
              <a:rPr lang="zh-CN" altLang="en-US" smtClean="0">
                <a:solidFill>
                  <a:prstClr val="black">
                    <a:tint val="75000"/>
                  </a:prstClr>
                </a:solidFill>
              </a:rPr>
              <a:pPr/>
              <a:t>2026/2/10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1DEB39F-457E-44D0-B11D-3064EB33C4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2113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276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668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8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4A19-F918-49C0-9ADC-C68C67CA5C5F}" type="datetimeFigureOut">
              <a:rPr lang="en-US" smtClean="0"/>
              <a:t>2/10/2026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6748291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140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48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54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789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509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084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149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116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290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396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4A19-F918-49C0-9ADC-C68C67CA5C5F}"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236609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169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5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58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03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4472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549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541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552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98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010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2015729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961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899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88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353948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t>2/10/2026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D0AF-2394-402B-A572-C9400AF4F80E}" type="slidenum">
              <a:rPr lang="en-US" smtClean="0"/>
              <a:t>‹#›</a:t>
            </a:fld>
            <a:endParaRPr lang="en-US"/>
          </a:p>
        </p:txBody>
      </p:sp>
    </p:spTree>
    <p:extLst>
      <p:ext uri="{BB962C8B-B14F-4D97-AF65-F5344CB8AC3E}">
        <p14:creationId xmlns:p14="http://schemas.microsoft.com/office/powerpoint/2010/main" val="180633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ags" Target="../tags/tag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F754A19-F918-49C0-9ADC-C68C67CA5C5F}" type="datetimeFigureOut">
              <a:rPr lang="en-US" smtClean="0"/>
              <a:t>2/10/2026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1404D0AF-2394-402B-A572-C9400AF4F80E}" type="slidenum">
              <a:rPr lang="en-US" smtClean="0"/>
              <a:t>‹#›</a:t>
            </a:fld>
            <a:endParaRPr lang="en-US"/>
          </a:p>
        </p:txBody>
      </p:sp>
    </p:spTree>
    <p:extLst>
      <p:ext uri="{BB962C8B-B14F-4D97-AF65-F5344CB8AC3E}">
        <p14:creationId xmlns:p14="http://schemas.microsoft.com/office/powerpoint/2010/main" val="243277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68577" tIns="34289" rIns="68577"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77" tIns="34289" rIns="68577"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77" tIns="34289" rIns="68577" bIns="34289" rtlCol="0" anchor="ctr"/>
          <a:lstStyle>
            <a:lvl1pPr algn="l">
              <a:defRPr sz="1200">
                <a:solidFill>
                  <a:schemeClr val="tx1">
                    <a:tint val="75000"/>
                  </a:schemeClr>
                </a:solidFill>
              </a:defRPr>
            </a:lvl1pPr>
          </a:lstStyle>
          <a:p>
            <a:pPr defTabSz="914333"/>
            <a:fld id="{96F03F55-051D-411D-B076-EEE696BD8CF7}" type="datetimeFigureOut">
              <a:rPr lang="zh-CN" altLang="en-US" smtClean="0">
                <a:solidFill>
                  <a:prstClr val="black">
                    <a:tint val="75000"/>
                  </a:prstClr>
                </a:solidFill>
              </a:rPr>
              <a:pPr defTabSz="914333"/>
              <a:t>2026/2/10</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77" tIns="34289" rIns="68577" bIns="34289" rtlCol="0" anchor="ctr"/>
          <a:lstStyle>
            <a:lvl1pPr algn="ctr">
              <a:defRPr sz="1200">
                <a:solidFill>
                  <a:schemeClr val="tx1">
                    <a:tint val="75000"/>
                  </a:schemeClr>
                </a:solidFill>
              </a:defRPr>
            </a:lvl1pPr>
          </a:lstStyle>
          <a:p>
            <a:pPr defTabSz="91433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77" tIns="34289" rIns="68577" bIns="34289" rtlCol="0" anchor="ctr"/>
          <a:lstStyle>
            <a:lvl1pPr algn="r">
              <a:defRPr sz="1200">
                <a:solidFill>
                  <a:schemeClr val="tx1">
                    <a:tint val="75000"/>
                  </a:schemeClr>
                </a:solidFill>
              </a:defRPr>
            </a:lvl1pPr>
          </a:lstStyle>
          <a:p>
            <a:pPr defTabSz="914333"/>
            <a:fld id="{D7083653-667E-442B-889B-3B8AF0E0F233}" type="slidenum">
              <a:rPr lang="zh-CN" altLang="en-US" smtClean="0">
                <a:solidFill>
                  <a:prstClr val="black">
                    <a:tint val="75000"/>
                  </a:prstClr>
                </a:solidFill>
              </a:rPr>
              <a:pPr defTabSz="914333"/>
              <a:t>‹#›</a:t>
            </a:fld>
            <a:endParaRPr lang="zh-CN" altLang="en-US">
              <a:solidFill>
                <a:prstClr val="black">
                  <a:tint val="75000"/>
                </a:prstClr>
              </a:solidFill>
            </a:endParaRPr>
          </a:p>
        </p:txBody>
      </p:sp>
      <p:sp>
        <p:nvSpPr>
          <p:cNvPr id="7" name="矩形 6"/>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436635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srgbClr val="FFFFFF"/>
              </a:solidFill>
            </a:endParaRPr>
          </a:p>
        </p:txBody>
      </p:sp>
      <p:sp>
        <p:nvSpPr>
          <p:cNvPr id="12" name="文本框 11"/>
          <p:cNvSpPr txBox="1"/>
          <p:nvPr userDrawn="1"/>
        </p:nvSpPr>
        <p:spPr>
          <a:xfrm>
            <a:off x="2973229" y="1764509"/>
            <a:ext cx="3547586" cy="1165703"/>
          </a:xfrm>
          <a:prstGeom prst="rect">
            <a:avLst/>
          </a:prstGeom>
          <a:noFill/>
        </p:spPr>
        <p:txBody>
          <a:bodyPr wrap="square" lIns="68576" tIns="34289" rIns="68576" bIns="34289" rtlCol="0" anchor="t">
            <a:spAutoFit/>
          </a:bodyPr>
          <a:lstStyle/>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49"/>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618344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B4690DAF-CC37-464A-8652-79347B29536A}" type="datetimeFigureOut">
              <a:rPr lang="en-US" smtClean="0">
                <a:solidFill>
                  <a:prstClr val="black">
                    <a:tint val="75000"/>
                  </a:prstClr>
                </a:solidFill>
              </a:rPr>
              <a:pPr defTabSz="685800"/>
              <a:t>2/10/2026</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4FDA84F-4C3F-43C8-AA3F-4E5ABE0EE038}" type="slidenum">
              <a:rPr lang="en-US" smtClean="0">
                <a:solidFill>
                  <a:prstClr val="black">
                    <a:tint val="75000"/>
                  </a:prstClr>
                </a:solidFill>
              </a:rPr>
              <a:pPr defTabSz="685800"/>
              <a:t>‹#›</a:t>
            </a:fld>
            <a:endParaRPr lang="en-US">
              <a:solidFill>
                <a:prstClr val="black">
                  <a:tint val="75000"/>
                </a:prstClr>
              </a:solidFill>
            </a:endParaRPr>
          </a:p>
        </p:txBody>
      </p:sp>
      <p:sp>
        <p:nvSpPr>
          <p:cNvPr id="7" name="TextBox 6"/>
          <p:cNvSpPr txBox="1"/>
          <p:nvPr userDrawn="1"/>
        </p:nvSpPr>
        <p:spPr>
          <a:xfrm>
            <a:off x="8839200" y="4993273"/>
            <a:ext cx="457200" cy="169277"/>
          </a:xfrm>
          <a:prstGeom prst="rect">
            <a:avLst/>
          </a:prstGeom>
          <a:noFill/>
        </p:spPr>
        <p:txBody>
          <a:bodyPr wrap="square" rtlCol="0">
            <a:spAutoFit/>
          </a:bodyPr>
          <a:lstStyle/>
          <a:p>
            <a:pPr algn="ctr"/>
            <a:r>
              <a:rPr lang="en-US" sz="500" dirty="0">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5503734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68577" tIns="34289" rIns="68577"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77" tIns="34289" rIns="68577"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77" tIns="34289" rIns="68577" bIns="34289" rtlCol="0" anchor="ctr"/>
          <a:lstStyle>
            <a:lvl1pPr algn="l">
              <a:defRPr sz="1200">
                <a:solidFill>
                  <a:schemeClr val="tx1">
                    <a:tint val="75000"/>
                  </a:schemeClr>
                </a:solidFill>
              </a:defRPr>
            </a:lvl1pPr>
          </a:lstStyle>
          <a:p>
            <a:pPr defTabSz="914333"/>
            <a:fld id="{96F03F55-051D-411D-B076-EEE696BD8CF7}" type="datetimeFigureOut">
              <a:rPr lang="zh-CN" altLang="en-US" smtClean="0">
                <a:solidFill>
                  <a:prstClr val="black">
                    <a:tint val="75000"/>
                  </a:prstClr>
                </a:solidFill>
              </a:rPr>
              <a:pPr defTabSz="914333"/>
              <a:t>2026/2/10</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77" tIns="34289" rIns="68577" bIns="34289" rtlCol="0" anchor="ctr"/>
          <a:lstStyle>
            <a:lvl1pPr algn="ctr">
              <a:defRPr sz="1200">
                <a:solidFill>
                  <a:schemeClr val="tx1">
                    <a:tint val="75000"/>
                  </a:schemeClr>
                </a:solidFill>
              </a:defRPr>
            </a:lvl1pPr>
          </a:lstStyle>
          <a:p>
            <a:pPr defTabSz="914333"/>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77" tIns="34289" rIns="68577" bIns="34289" rtlCol="0" anchor="ctr"/>
          <a:lstStyle>
            <a:lvl1pPr algn="r">
              <a:defRPr sz="1200">
                <a:solidFill>
                  <a:schemeClr val="tx1">
                    <a:tint val="75000"/>
                  </a:schemeClr>
                </a:solidFill>
              </a:defRPr>
            </a:lvl1pPr>
          </a:lstStyle>
          <a:p>
            <a:pPr defTabSz="914333"/>
            <a:fld id="{D7083653-667E-442B-889B-3B8AF0E0F233}" type="slidenum">
              <a:rPr lang="zh-CN" altLang="en-US" smtClean="0">
                <a:solidFill>
                  <a:prstClr val="black">
                    <a:tint val="75000"/>
                  </a:prstClr>
                </a:solidFill>
              </a:rPr>
              <a:pPr defTabSz="914333"/>
              <a:t>‹#›</a:t>
            </a:fld>
            <a:endParaRPr lang="zh-CN" altLang="en-US">
              <a:solidFill>
                <a:prstClr val="black">
                  <a:tint val="75000"/>
                </a:prstClr>
              </a:solidFill>
            </a:endParaRPr>
          </a:p>
        </p:txBody>
      </p:sp>
      <p:sp>
        <p:nvSpPr>
          <p:cNvPr id="7" name="矩形 6"/>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914333"/>
            <a:endParaRPr lang="zh-CN" altLang="en-US">
              <a:solidFill>
                <a:prstClr val="white"/>
              </a:solidFill>
            </a:endParaRPr>
          </a:p>
        </p:txBody>
      </p:sp>
      <p:sp>
        <p:nvSpPr>
          <p:cNvPr id="8" name="TextBox 7"/>
          <p:cNvSpPr txBox="1"/>
          <p:nvPr userDrawn="1"/>
        </p:nvSpPr>
        <p:spPr>
          <a:xfrm>
            <a:off x="8839200" y="4993273"/>
            <a:ext cx="457200" cy="169277"/>
          </a:xfrm>
          <a:prstGeom prst="rect">
            <a:avLst/>
          </a:prstGeom>
          <a:noFill/>
        </p:spPr>
        <p:txBody>
          <a:bodyPr wrap="square" rtlCol="0">
            <a:spAutoFit/>
          </a:bodyPr>
          <a:lstStyle/>
          <a:p>
            <a:pPr algn="ctr"/>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8183016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2/10/2026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
        <p:nvSpPr>
          <p:cNvPr id="7" name="TextBox 6"/>
          <p:cNvSpPr txBox="1"/>
          <p:nvPr userDrawn="1"/>
        </p:nvSpPr>
        <p:spPr>
          <a:xfrm>
            <a:off x="-76200" y="5010150"/>
            <a:ext cx="533400" cy="169277"/>
          </a:xfrm>
          <a:prstGeom prst="rect">
            <a:avLst/>
          </a:prstGeom>
          <a:noFill/>
        </p:spPr>
        <p:txBody>
          <a:bodyPr wrap="square" rtlCol="0">
            <a:spAutoFit/>
          </a:bodyPr>
          <a:lstStyle/>
          <a:p>
            <a:pPr defTabSz="914378"/>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70446107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9F754A19-F918-49C0-9ADC-C68C67CA5C5F}"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66910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1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10.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1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4.xml"/><Relationship Id="rId7"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0.png"/><Relationship Id="rId5" Type="http://schemas.openxmlformats.org/officeDocument/2006/relationships/tags" Target="../tags/tag6.xml"/><Relationship Id="rId10" Type="http://schemas.openxmlformats.org/officeDocument/2006/relationships/image" Target="../media/image43.png"/><Relationship Id="rId4" Type="http://schemas.openxmlformats.org/officeDocument/2006/relationships/tags" Target="../tags/tag5.xml"/><Relationship Id="rId9"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0.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40.xml"/><Relationship Id="rId1" Type="http://schemas.openxmlformats.org/officeDocument/2006/relationships/tags" Target="../tags/tag8.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63.xml"/><Relationship Id="rId6" Type="http://schemas.microsoft.com/office/2007/relationships/hdphoto" Target="../media/hdphoto4.wdp"/><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51.gif"/><Relationship Id="rId4" Type="http://schemas.openxmlformats.org/officeDocument/2006/relationships/image" Target="../media/image50.gif"/></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image" Target="../media/image51.gif"/><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2.gif"/><Relationship Id="rId5" Type="http://schemas.openxmlformats.org/officeDocument/2006/relationships/notesSlide" Target="../notesSlides/notesSlide25.xml"/><Relationship Id="rId4"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9.xml"/><Relationship Id="rId1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slide" Target="slide8.xml"/><Relationship Id="rId17" Type="http://schemas.openxmlformats.org/officeDocument/2006/relationships/hyperlink" Target="https://www.facebook.com/nkpowerskills" TargetMode="External"/><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slide" Target="slide10.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17.gif"/><Relationship Id="rId10" Type="http://schemas.openxmlformats.org/officeDocument/2006/relationships/slide" Target="slide6.xml"/><Relationship Id="rId19"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slide" Target="slide4.xml"/><Relationship Id="rId12"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23.gif"/><Relationship Id="rId5" Type="http://schemas.openxmlformats.org/officeDocument/2006/relationships/image" Target="../media/image12.png"/><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gif"/><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23.gif"/><Relationship Id="rId4" Type="http://schemas.openxmlformats.org/officeDocument/2006/relationships/audio" Target="../media/audio4.wav"/><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gif"/><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5" Type="http://schemas.openxmlformats.org/officeDocument/2006/relationships/hyperlink" Target="mailto:hongvu7219@gmail.com" TargetMode="External"/><Relationship Id="rId10" Type="http://schemas.openxmlformats.org/officeDocument/2006/relationships/image" Target="../media/image23.gif"/><Relationship Id="rId4" Type="http://schemas.openxmlformats.org/officeDocument/2006/relationships/audio" Target="../media/audio4.wav"/><Relationship Id="rId9" Type="http://schemas.openxmlformats.org/officeDocument/2006/relationships/image" Target="../media/image22.jpeg"/><Relationship Id="rId14" Type="http://schemas.openxmlformats.org/officeDocument/2006/relationships/hyperlink" Target="https://www.facebook.com/vuhong1972"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gif"/><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23.gif"/><Relationship Id="rId4" Type="http://schemas.openxmlformats.org/officeDocument/2006/relationships/audio" Target="../media/audio4.wav"/><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gif"/><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slide" Target="slide4.xml"/><Relationship Id="rId5" Type="http://schemas.openxmlformats.org/officeDocument/2006/relationships/image" Target="../media/image12.png"/><Relationship Id="rId10" Type="http://schemas.openxmlformats.org/officeDocument/2006/relationships/image" Target="../media/image23.gif"/><Relationship Id="rId4" Type="http://schemas.openxmlformats.org/officeDocument/2006/relationships/audio" Target="../media/audio4.wav"/><Relationship Id="rId9" Type="http://schemas.openxmlformats.org/officeDocument/2006/relationships/image" Target="../media/image22.jpeg"/><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817000" y="0"/>
            <a:ext cx="3510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0330">
            <a:off x="4843433" y="295012"/>
            <a:ext cx="3877101" cy="2699753"/>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2958" y="376124"/>
            <a:ext cx="1176152" cy="1395555"/>
          </a:xfrm>
          <a:prstGeom prst="rect">
            <a:avLst/>
          </a:prstGeom>
        </p:spPr>
      </p:pic>
      <p:sp>
        <p:nvSpPr>
          <p:cNvPr id="28" name="矩形 27"/>
          <p:cNvSpPr/>
          <p:nvPr/>
        </p:nvSpPr>
        <p:spPr>
          <a:xfrm>
            <a:off x="411300" y="1287769"/>
            <a:ext cx="8321400" cy="3215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椭圆 59"/>
          <p:cNvSpPr/>
          <p:nvPr/>
        </p:nvSpPr>
        <p:spPr>
          <a:xfrm>
            <a:off x="3671888" y="441470"/>
            <a:ext cx="1800225" cy="18002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050" name="Picture 2" descr="Ảnh động gif chim đẹp - Ảnh gif động vậ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71731" y="660674"/>
            <a:ext cx="1550182" cy="1254193"/>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771806" y="522992"/>
            <a:ext cx="1605129" cy="1637178"/>
          </a:xfrm>
          <a:prstGeom prst="ellipse">
            <a:avLst/>
          </a:prstGeom>
          <a:noFill/>
          <a:ln>
            <a:solidFill>
              <a:srgbClr val="3366CC"/>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29" name="文本框 17"/>
          <p:cNvSpPr txBox="1">
            <a:spLocks noChangeArrowheads="1"/>
          </p:cNvSpPr>
          <p:nvPr/>
        </p:nvSpPr>
        <p:spPr bwMode="auto">
          <a:xfrm>
            <a:off x="533401" y="2276607"/>
            <a:ext cx="7848600" cy="130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4" tIns="34289" rIns="68564"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b="1" dirty="0" err="1">
                <a:solidFill>
                  <a:srgbClr val="FF0000"/>
                </a:solidFill>
                <a:latin typeface="HP001 4 hàng" pitchFamily="34" charset="0"/>
                <a:cs typeface="Arial-Rounded" pitchFamily="34" charset="0"/>
              </a:rPr>
              <a:t>Chào</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mừng</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các</a:t>
            </a:r>
            <a:r>
              <a:rPr lang="en-US" altLang="zh-CN" sz="4000" b="1" dirty="0">
                <a:solidFill>
                  <a:srgbClr val="FF0000"/>
                </a:solidFill>
                <a:latin typeface="HP001 4 hàng" pitchFamily="34" charset="0"/>
                <a:cs typeface="Arial-Rounded" pitchFamily="34" charset="0"/>
              </a:rPr>
              <a:t> con </a:t>
            </a:r>
            <a:r>
              <a:rPr lang="vi-VN" altLang="zh-CN" sz="4000" b="1" dirty="0">
                <a:solidFill>
                  <a:srgbClr val="FF0000"/>
                </a:solidFill>
                <a:latin typeface="HP001 4 hàng" pitchFamily="34" charset="0"/>
                <a:cs typeface="Arial-Rounded" pitchFamily="34" charset="0"/>
              </a:rPr>
              <a:t>đế</a:t>
            </a:r>
            <a:r>
              <a:rPr lang="en-US" altLang="zh-CN" sz="4000" b="1" dirty="0">
                <a:solidFill>
                  <a:srgbClr val="FF0000"/>
                </a:solidFill>
                <a:latin typeface="HP001 4 hàng" pitchFamily="34" charset="0"/>
                <a:cs typeface="Arial-Rounded" pitchFamily="34" charset="0"/>
              </a:rPr>
              <a:t>n </a:t>
            </a:r>
            <a:r>
              <a:rPr lang="en-US" altLang="zh-CN" sz="4000" b="1" dirty="0" err="1">
                <a:solidFill>
                  <a:srgbClr val="FF0000"/>
                </a:solidFill>
                <a:latin typeface="HP001 4 hàng" pitchFamily="34" charset="0"/>
                <a:cs typeface="Arial-Rounded" pitchFamily="34" charset="0"/>
              </a:rPr>
              <a:t>với</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tiết</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học</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Tiếng</a:t>
            </a:r>
            <a:r>
              <a:rPr lang="en-US" altLang="zh-CN" sz="4000" b="1" dirty="0">
                <a:solidFill>
                  <a:srgbClr val="FF0000"/>
                </a:solidFill>
                <a:latin typeface="HP001 4 hàng" pitchFamily="34" charset="0"/>
                <a:cs typeface="Arial-Rounded" pitchFamily="34" charset="0"/>
              </a:rPr>
              <a:t> </a:t>
            </a:r>
            <a:r>
              <a:rPr lang="en-US" altLang="zh-CN" sz="4000" b="1" dirty="0" err="1">
                <a:solidFill>
                  <a:srgbClr val="FF0000"/>
                </a:solidFill>
                <a:latin typeface="HP001 4 hàng" pitchFamily="34" charset="0"/>
                <a:cs typeface="Arial-Rounded" pitchFamily="34" charset="0"/>
              </a:rPr>
              <a:t>Việt</a:t>
            </a:r>
            <a:endParaRPr lang="zh-CN" altLang="en-US" sz="4000" b="1" dirty="0">
              <a:solidFill>
                <a:srgbClr val="FF0000"/>
              </a:solidFill>
              <a:latin typeface="HP001 4 hàng" pitchFamily="34" charset="0"/>
              <a:cs typeface="Arial-Rounded" pitchFamily="34" charset="0"/>
            </a:endParaRP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3720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6500">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14:bounceEnd="56500">
                                          <p:cBhvr additive="base">
                                            <p:cTn id="7" dur="2000" fill="hold"/>
                                            <p:tgtEl>
                                              <p:spTgt spid="60"/>
                                            </p:tgtEl>
                                            <p:attrNameLst>
                                              <p:attrName>ppt_x</p:attrName>
                                            </p:attrNameLst>
                                          </p:cBhvr>
                                          <p:tavLst>
                                            <p:tav tm="0">
                                              <p:val>
                                                <p:strVal val="0-#ppt_w/2"/>
                                              </p:val>
                                            </p:tav>
                                            <p:tav tm="100000">
                                              <p:val>
                                                <p:strVal val="#ppt_x"/>
                                              </p:val>
                                            </p:tav>
                                          </p:tavLst>
                                        </p:anim>
                                        <p:anim calcmode="lin" valueType="num" p14:bounceEnd="56500">
                                          <p:cBhvr additive="base">
                                            <p:cTn id="8" dur="20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65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56500">
                                          <p:cBhvr additive="base">
                                            <p:cTn id="11" dur="2000" fill="hold"/>
                                            <p:tgtEl>
                                              <p:spTgt spid="28"/>
                                            </p:tgtEl>
                                            <p:attrNameLst>
                                              <p:attrName>ppt_x</p:attrName>
                                            </p:attrNameLst>
                                          </p:cBhvr>
                                          <p:tavLst>
                                            <p:tav tm="0">
                                              <p:val>
                                                <p:strVal val="1+#ppt_w/2"/>
                                              </p:val>
                                            </p:tav>
                                            <p:tav tm="100000">
                                              <p:val>
                                                <p:strVal val="#ppt_x"/>
                                              </p:val>
                                            </p:tav>
                                          </p:tavLst>
                                        </p:anim>
                                        <p:anim calcmode="lin" valueType="num" p14:bounceEnd="56500">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wd">
                                        <p:tmAbs val="100"/>
                                      </p:iterate>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0"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2000" fill="hold"/>
                                            <p:tgtEl>
                                              <p:spTgt spid="60"/>
                                            </p:tgtEl>
                                            <p:attrNameLst>
                                              <p:attrName>ppt_x</p:attrName>
                                            </p:attrNameLst>
                                          </p:cBhvr>
                                          <p:tavLst>
                                            <p:tav tm="0">
                                              <p:val>
                                                <p:strVal val="0-#ppt_w/2"/>
                                              </p:val>
                                            </p:tav>
                                            <p:tav tm="100000">
                                              <p:val>
                                                <p:strVal val="#ppt_x"/>
                                              </p:val>
                                            </p:tav>
                                          </p:tavLst>
                                        </p:anim>
                                        <p:anim calcmode="lin" valueType="num">
                                          <p:cBhvr additive="base">
                                            <p:cTn id="8" dur="20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wd">
                                        <p:tmAbs val="100"/>
                                      </p:iterate>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0" grpId="0" animBg="1"/>
          <p:bldP spid="2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67200" y="236628"/>
            <a:ext cx="3429000" cy="463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descr="Chuyển trang Gửi lời nhắn Xem sách giáo khoa Clip giới thiệu sách Môn học  khác Tải về tài liệu Đạo đức 2 – Slid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0" y="1358534"/>
            <a:ext cx="1891522" cy="239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9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76" y="992567"/>
            <a:ext cx="3726414" cy="4471697"/>
          </a:xfrm>
          <a:prstGeom prst="rect">
            <a:avLst/>
          </a:prstGeom>
        </p:spPr>
      </p:pic>
      <p:sp>
        <p:nvSpPr>
          <p:cNvPr id="11" name="TextBox 2"/>
          <p:cNvSpPr txBox="1">
            <a:spLocks noChangeArrowheads="1"/>
          </p:cNvSpPr>
          <p:nvPr/>
        </p:nvSpPr>
        <p:spPr bwMode="auto">
          <a:xfrm>
            <a:off x="3573978" y="133350"/>
            <a:ext cx="5322733"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8" tIns="45629" rIns="91258" bIns="4562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2022</a:t>
            </a:r>
          </a:p>
        </p:txBody>
      </p:sp>
      <p:sp>
        <p:nvSpPr>
          <p:cNvPr id="17" name="文本框 39"/>
          <p:cNvSpPr txBox="1">
            <a:spLocks noChangeArrowheads="1"/>
          </p:cNvSpPr>
          <p:nvPr/>
        </p:nvSpPr>
        <p:spPr bwMode="auto">
          <a:xfrm>
            <a:off x="2971800" y="1597888"/>
            <a:ext cx="6019800" cy="321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err="1">
                <a:solidFill>
                  <a:srgbClr val="0070C0"/>
                </a:solidFill>
                <a:latin typeface="Arial-Rounded" pitchFamily="34" charset="0"/>
                <a:ea typeface="SimSun" pitchFamily="2" charset="-122"/>
                <a:cs typeface="Arial-Rounded" pitchFamily="34" charset="0"/>
                <a:sym typeface="+mn-lt"/>
              </a:rPr>
              <a:t>Bài</a:t>
            </a:r>
            <a:r>
              <a:rPr lang="en-US" altLang="zh-CN" sz="4500" dirty="0">
                <a:solidFill>
                  <a:srgbClr val="0070C0"/>
                </a:solidFill>
                <a:latin typeface="Arial-Rounded" pitchFamily="34" charset="0"/>
                <a:ea typeface="SimSun" pitchFamily="2" charset="-122"/>
                <a:cs typeface="Arial-Rounded" pitchFamily="34" charset="0"/>
                <a:sym typeface="+mn-lt"/>
              </a:rPr>
              <a:t> </a:t>
            </a:r>
            <a:r>
              <a:rPr lang="vi-VN" altLang="zh-CN" sz="4500" dirty="0">
                <a:solidFill>
                  <a:srgbClr val="0070C0"/>
                </a:solidFill>
                <a:latin typeface="Arial-Rounded" pitchFamily="34" charset="0"/>
                <a:ea typeface="SimSun" pitchFamily="2" charset="-122"/>
                <a:cs typeface="Arial-Rounded" pitchFamily="34" charset="0"/>
                <a:sym typeface="+mn-lt"/>
              </a:rPr>
              <a:t>đọc</a:t>
            </a:r>
            <a:r>
              <a:rPr lang="en-US" altLang="zh-CN" sz="4500" dirty="0">
                <a:solidFill>
                  <a:srgbClr val="0070C0"/>
                </a:solidFill>
                <a:latin typeface="Arial-Rounded" pitchFamily="34" charset="0"/>
                <a:ea typeface="SimSun" pitchFamily="2" charset="-122"/>
                <a:cs typeface="Arial-Rounded" pitchFamily="34" charset="0"/>
                <a:sym typeface="+mn-lt"/>
              </a:rPr>
              <a:t> 2 </a:t>
            </a:r>
          </a:p>
          <a:p>
            <a:pPr algn="ctr" fontAlgn="base">
              <a:spcBef>
                <a:spcPct val="0"/>
              </a:spcBef>
              <a:spcAft>
                <a:spcPct val="0"/>
              </a:spcAft>
            </a:pPr>
            <a:endParaRPr lang="en-US" altLang="zh-CN" sz="10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5400" b="1" dirty="0" err="1">
                <a:solidFill>
                  <a:srgbClr val="FF0000"/>
                </a:solidFill>
                <a:latin typeface="Arial-Rounded" pitchFamily="34" charset="0"/>
                <a:ea typeface="SimSun" pitchFamily="2" charset="-122"/>
                <a:cs typeface="Arial-Rounded" pitchFamily="34" charset="0"/>
                <a:sym typeface="+mn-lt"/>
              </a:rPr>
              <a:t>Chim</a:t>
            </a:r>
            <a:r>
              <a:rPr lang="en-US" altLang="zh-CN" sz="5400" b="1" dirty="0">
                <a:solidFill>
                  <a:srgbClr val="FF0000"/>
                </a:solidFill>
                <a:latin typeface="Arial-Rounded" pitchFamily="34" charset="0"/>
                <a:ea typeface="SimSun" pitchFamily="2" charset="-122"/>
                <a:cs typeface="Arial-Rounded" pitchFamily="34" charset="0"/>
                <a:sym typeface="+mn-lt"/>
              </a:rPr>
              <a:t> </a:t>
            </a:r>
            <a:r>
              <a:rPr lang="en-US" altLang="zh-CN" sz="5400" b="1" dirty="0" err="1">
                <a:solidFill>
                  <a:srgbClr val="FF0000"/>
                </a:solidFill>
                <a:latin typeface="Arial-Rounded" pitchFamily="34" charset="0"/>
                <a:ea typeface="SimSun" pitchFamily="2" charset="-122"/>
                <a:cs typeface="Arial-Rounded" pitchFamily="34" charset="0"/>
                <a:sym typeface="+mn-lt"/>
              </a:rPr>
              <a:t>rừng</a:t>
            </a:r>
            <a:r>
              <a:rPr lang="en-US" altLang="zh-CN" sz="5400" b="1" dirty="0">
                <a:solidFill>
                  <a:srgbClr val="FF0000"/>
                </a:solidFill>
                <a:latin typeface="Arial-Rounded" pitchFamily="34" charset="0"/>
                <a:ea typeface="SimSun" pitchFamily="2" charset="-122"/>
                <a:cs typeface="Arial-Rounded" pitchFamily="34" charset="0"/>
                <a:sym typeface="+mn-lt"/>
              </a:rPr>
              <a:t> </a:t>
            </a:r>
          </a:p>
          <a:p>
            <a:pPr algn="ctr" fontAlgn="base">
              <a:spcBef>
                <a:spcPct val="0"/>
              </a:spcBef>
              <a:spcAft>
                <a:spcPct val="0"/>
              </a:spcAft>
            </a:pPr>
            <a:r>
              <a:rPr lang="en-US" altLang="zh-CN" sz="5400" b="1" dirty="0" err="1">
                <a:solidFill>
                  <a:srgbClr val="FF0000"/>
                </a:solidFill>
                <a:latin typeface="Arial-Rounded" pitchFamily="34" charset="0"/>
                <a:ea typeface="SimSun" pitchFamily="2" charset="-122"/>
                <a:cs typeface="Arial-Rounded" pitchFamily="34" charset="0"/>
                <a:sym typeface="+mn-lt"/>
              </a:rPr>
              <a:t>Tây</a:t>
            </a:r>
            <a:r>
              <a:rPr lang="en-US" altLang="zh-CN" sz="5400" b="1" dirty="0">
                <a:solidFill>
                  <a:srgbClr val="FF0000"/>
                </a:solidFill>
                <a:latin typeface="Arial-Rounded" pitchFamily="34" charset="0"/>
                <a:ea typeface="SimSun" pitchFamily="2" charset="-122"/>
                <a:cs typeface="Arial-Rounded" pitchFamily="34" charset="0"/>
                <a:sym typeface="+mn-lt"/>
              </a:rPr>
              <a:t> </a:t>
            </a:r>
            <a:r>
              <a:rPr lang="en-US" altLang="zh-CN" sz="5400" b="1" dirty="0" err="1">
                <a:solidFill>
                  <a:srgbClr val="FF0000"/>
                </a:solidFill>
                <a:latin typeface="Arial-Rounded" pitchFamily="34" charset="0"/>
                <a:ea typeface="SimSun" pitchFamily="2" charset="-122"/>
                <a:cs typeface="Arial-Rounded" pitchFamily="34" charset="0"/>
                <a:sym typeface="+mn-lt"/>
              </a:rPr>
              <a:t>Nguyên</a:t>
            </a:r>
            <a:endParaRPr lang="en-US" altLang="zh-CN" sz="5400" b="1"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000" dirty="0">
                <a:solidFill>
                  <a:srgbClr val="FF0000"/>
                </a:solidFill>
                <a:latin typeface="Arial-Rounded" pitchFamily="34" charset="0"/>
                <a:ea typeface="SimSun" pitchFamily="2" charset="-122"/>
                <a:cs typeface="Arial-Rounded" pitchFamily="34" charset="0"/>
                <a:sym typeface="+mn-lt"/>
              </a:rPr>
              <a:t>(</a:t>
            </a:r>
            <a:r>
              <a:rPr lang="en-US" altLang="zh-CN" sz="4000" dirty="0" err="1">
                <a:solidFill>
                  <a:srgbClr val="FF0000"/>
                </a:solidFill>
                <a:latin typeface="Arial-Rounded" pitchFamily="34" charset="0"/>
                <a:ea typeface="SimSun" pitchFamily="2" charset="-122"/>
                <a:cs typeface="Arial-Rounded" pitchFamily="34" charset="0"/>
                <a:sym typeface="+mn-lt"/>
              </a:rPr>
              <a:t>Tiết</a:t>
            </a:r>
            <a:r>
              <a:rPr lang="en-US" altLang="zh-CN" sz="4000" dirty="0">
                <a:solidFill>
                  <a:srgbClr val="FF0000"/>
                </a:solidFill>
                <a:latin typeface="Arial-Rounded" pitchFamily="34" charset="0"/>
                <a:ea typeface="SimSun" pitchFamily="2" charset="-122"/>
                <a:cs typeface="Arial-Rounded" pitchFamily="34" charset="0"/>
                <a:sym typeface="+mn-lt"/>
              </a:rPr>
              <a:t> 5,6)</a:t>
            </a:r>
          </a:p>
        </p:txBody>
      </p:sp>
      <p:sp>
        <p:nvSpPr>
          <p:cNvPr id="19" name="TextBox 18"/>
          <p:cNvSpPr txBox="1"/>
          <p:nvPr/>
        </p:nvSpPr>
        <p:spPr>
          <a:xfrm>
            <a:off x="4136590" y="1009664"/>
            <a:ext cx="3276600" cy="584775"/>
          </a:xfrm>
          <a:prstGeom prst="rect">
            <a:avLst/>
          </a:prstGeom>
          <a:noFill/>
        </p:spPr>
        <p:txBody>
          <a:bodyPr wrap="square" rtlCol="0">
            <a:spAutoFit/>
          </a:bodyPr>
          <a:lstStyle/>
          <a:p>
            <a:pPr algn="ctr"/>
            <a:r>
              <a:rPr lang="en-US" sz="3200" b="1" u="sng" dirty="0" err="1">
                <a:latin typeface="HP001 4 hàng" panose="020B0603050302020204" pitchFamily="34" charset="0"/>
              </a:rPr>
              <a:t>Tiếng</a:t>
            </a:r>
            <a:r>
              <a:rPr lang="en-US" sz="3200" b="1" u="sng" dirty="0">
                <a:latin typeface="HP001 4 hàng" panose="020B0603050302020204" pitchFamily="34" charset="0"/>
              </a:rPr>
              <a:t> </a:t>
            </a:r>
            <a:r>
              <a:rPr lang="en-US" sz="3200" b="1" u="sng" dirty="0" err="1">
                <a:latin typeface="HP001 4 hàng" panose="020B0603050302020204" pitchFamily="34" charset="0"/>
              </a:rPr>
              <a:t>Việt</a:t>
            </a:r>
            <a:endParaRPr lang="en-US" sz="3200" b="1" u="sng" dirty="0">
              <a:latin typeface="HP001 4 hàng" panose="020B0603050302020204" pitchFamily="34" charset="0"/>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by="(-#ppt_w*2)" calcmode="lin" valueType="num">
                                      <p:cBhvr rctx="PPT">
                                        <p:cTn id="7" dur="250" autoRev="1" fill="hold">
                                          <p:stCondLst>
                                            <p:cond delay="0"/>
                                          </p:stCondLst>
                                        </p:cTn>
                                        <p:tgtEl>
                                          <p:spTgt spid="17"/>
                                        </p:tgtEl>
                                        <p:attrNameLst>
                                          <p:attrName>ppt_w</p:attrName>
                                        </p:attrNameLst>
                                      </p:cBhvr>
                                    </p:anim>
                                    <p:anim by="(#ppt_w*0.50)" calcmode="lin" valueType="num">
                                      <p:cBhvr>
                                        <p:cTn id="8" dur="250" decel="50000" autoRev="1" fill="hold">
                                          <p:stCondLst>
                                            <p:cond delay="0"/>
                                          </p:stCondLst>
                                        </p:cTn>
                                        <p:tgtEl>
                                          <p:spTgt spid="17"/>
                                        </p:tgtEl>
                                        <p:attrNameLst>
                                          <p:attrName>ppt_x</p:attrName>
                                        </p:attrNameLst>
                                      </p:cBhvr>
                                    </p:anim>
                                    <p:anim from="(-#ppt_h/2)" to="(#ppt_y)" calcmode="lin" valueType="num">
                                      <p:cBhvr>
                                        <p:cTn id="9" dur="500" fill="hold">
                                          <p:stCondLst>
                                            <p:cond delay="0"/>
                                          </p:stCondLst>
                                        </p:cTn>
                                        <p:tgtEl>
                                          <p:spTgt spid="17"/>
                                        </p:tgtEl>
                                        <p:attrNameLst>
                                          <p:attrName>ppt_y</p:attrName>
                                        </p:attrNameLst>
                                      </p:cBhvr>
                                    </p:anim>
                                    <p:animRot by="21600000">
                                      <p:cBhvr>
                                        <p:cTn id="10"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52500"/>
            <a:ext cx="9144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139">
            <a:extLst>
              <a:ext uri="{FF2B5EF4-FFF2-40B4-BE49-F238E27FC236}">
                <a16:creationId xmlns:a16="http://schemas.microsoft.com/office/drawing/2014/main" id="{856D3597-4233-45C4-978F-CE7EA86CB373}"/>
              </a:ext>
            </a:extLst>
          </p:cNvPr>
          <p:cNvGrpSpPr/>
          <p:nvPr/>
        </p:nvGrpSpPr>
        <p:grpSpPr>
          <a:xfrm>
            <a:off x="58594" y="69016"/>
            <a:ext cx="1597718" cy="1288090"/>
            <a:chOff x="1353570" y="1860082"/>
            <a:chExt cx="1425587" cy="1247005"/>
          </a:xfrm>
        </p:grpSpPr>
        <p:sp>
          <p:nvSpPr>
            <p:cNvPr id="6" name="16">
              <a:extLst>
                <a:ext uri="{FF2B5EF4-FFF2-40B4-BE49-F238E27FC236}">
                  <a16:creationId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65"/>
              <a:endParaRPr lang="zh-CN" alt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24">
              <a:extLst>
                <a:ext uri="{FF2B5EF4-FFF2-40B4-BE49-F238E27FC236}">
                  <a16:creationId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265"/>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Khởi</a:t>
              </a:r>
              <a:r>
                <a:rPr lang="en-US" altLang="zh-CN"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động</a:t>
              </a:r>
              <a:endParaRPr lang="zh-CN" alt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AutoShape 3">
              <a:extLst>
                <a:ext uri="{FF2B5EF4-FFF2-40B4-BE49-F238E27FC236}">
                  <a16:creationId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088265"/>
              <a:endParaRPr lang="zh-CN" altLang="en-US" sz="25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9" name="TextBox 8">
            <a:extLst>
              <a:ext uri="{FF2B5EF4-FFF2-40B4-BE49-F238E27FC236}">
                <a16:creationId xmlns:a16="http://schemas.microsoft.com/office/drawing/2014/main" id="{AE18B10A-EFF7-4A89-BBDF-3C8360CF3FE7}"/>
              </a:ext>
            </a:extLst>
          </p:cNvPr>
          <p:cNvSpPr txBox="1"/>
          <p:nvPr/>
        </p:nvSpPr>
        <p:spPr>
          <a:xfrm>
            <a:off x="2247900" y="167928"/>
            <a:ext cx="4648200" cy="526098"/>
          </a:xfrm>
          <a:prstGeom prst="rect">
            <a:avLst/>
          </a:prstGeom>
          <a:solidFill>
            <a:schemeClr val="bg1"/>
          </a:solidFill>
        </p:spPr>
        <p:txBody>
          <a:bodyPr wrap="square" lIns="94265" tIns="47145" rIns="94265" bIns="47145" rtlCol="0">
            <a:spAutoFit/>
          </a:bodyPr>
          <a:lstStyle/>
          <a:p>
            <a:pPr algn="ctr" defTabSz="1088265"/>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171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anim calcmode="lin" valueType="num">
                                      <p:cBhvr>
                                        <p:cTn id="22" dur="500" fill="hold"/>
                                        <p:tgtEl>
                                          <p:spTgt spid="1026"/>
                                        </p:tgtEl>
                                        <p:attrNameLst>
                                          <p:attrName>ppt_x</p:attrName>
                                        </p:attrNameLst>
                                      </p:cBhvr>
                                      <p:tavLst>
                                        <p:tav tm="0">
                                          <p:val>
                                            <p:strVal val="#ppt_x"/>
                                          </p:val>
                                        </p:tav>
                                        <p:tav tm="100000">
                                          <p:val>
                                            <p:strVal val="#ppt_x"/>
                                          </p:val>
                                        </p:tav>
                                      </p:tavLst>
                                    </p:anim>
                                    <p:anim calcmode="lin" valueType="num">
                                      <p:cBhvr>
                                        <p:cTn id="23"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40330">
            <a:off x="3070709" y="295012"/>
            <a:ext cx="3877101" cy="2699753"/>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20721" y="376124"/>
            <a:ext cx="1176152" cy="1395555"/>
          </a:xfrm>
          <a:prstGeom prst="rect">
            <a:avLst/>
          </a:prstGeom>
        </p:spPr>
      </p:pic>
      <p:sp>
        <p:nvSpPr>
          <p:cNvPr id="34" name="矩形 33"/>
          <p:cNvSpPr/>
          <p:nvPr/>
        </p:nvSpPr>
        <p:spPr>
          <a:xfrm>
            <a:off x="411300" y="1287769"/>
            <a:ext cx="8321400" cy="3215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矩形 13"/>
          <p:cNvSpPr/>
          <p:nvPr/>
        </p:nvSpPr>
        <p:spPr>
          <a:xfrm>
            <a:off x="685800" y="1363231"/>
            <a:ext cx="3199825" cy="3139712"/>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TextBox 18">
            <a:extLst>
              <a:ext uri="{FF2B5EF4-FFF2-40B4-BE49-F238E27FC236}">
                <a16:creationId xmlns:a16="http://schemas.microsoft.com/office/drawing/2014/main" id="{A9C93223-7797-4E56-B7AE-2063841D80CE}"/>
              </a:ext>
            </a:extLst>
          </p:cNvPr>
          <p:cNvSpPr txBox="1"/>
          <p:nvPr/>
        </p:nvSpPr>
        <p:spPr>
          <a:xfrm>
            <a:off x="5009259" y="2031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5</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073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6500">
                                          <p:cBhvr additive="base">
                                            <p:cTn id="7" dur="2000" fill="hold"/>
                                            <p:tgtEl>
                                              <p:spTgt spid="34"/>
                                            </p:tgtEl>
                                            <p:attrNameLst>
                                              <p:attrName>ppt_x</p:attrName>
                                            </p:attrNameLst>
                                          </p:cBhvr>
                                          <p:tavLst>
                                            <p:tav tm="0">
                                              <p:val>
                                                <p:strVal val="1+#ppt_w/2"/>
                                              </p:val>
                                            </p:tav>
                                            <p:tav tm="100000">
                                              <p:val>
                                                <p:strVal val="#ppt_x"/>
                                              </p:val>
                                            </p:tav>
                                          </p:tavLst>
                                        </p:anim>
                                        <p:anim calcmode="lin" valueType="num" p14:bounceEnd="56500">
                                          <p:cBhvr additive="base">
                                            <p:cTn id="8" dur="2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2000" fill="hold"/>
                                            <p:tgtEl>
                                              <p:spTgt spid="34"/>
                                            </p:tgtEl>
                                            <p:attrNameLst>
                                              <p:attrName>ppt_x</p:attrName>
                                            </p:attrNameLst>
                                          </p:cBhvr>
                                          <p:tavLst>
                                            <p:tav tm="0">
                                              <p:val>
                                                <p:strVal val="1+#ppt_w/2"/>
                                              </p:val>
                                            </p:tav>
                                            <p:tav tm="100000">
                                              <p:val>
                                                <p:strVal val="#ppt_x"/>
                                              </p:val>
                                            </p:tav>
                                          </p:tavLst>
                                        </p:anim>
                                        <p:anim calcmode="lin" valueType="num">
                                          <p:cBhvr additive="base">
                                            <p:cTn id="8" dur="20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8" grpId="0" animBg="1"/>
          <p:bldP spid="1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4095750"/>
            <a:ext cx="22860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7391400" y="31651"/>
            <a:ext cx="1687774" cy="406499"/>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9" tIns="45354" rIns="90719" bIns="45354" rtlCol="0" anchor="ctr"/>
          <a:lstStyle/>
          <a:p>
            <a:pPr algn="ctr"/>
            <a:r>
              <a:rPr lang="en-US" sz="2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
        <p:nvSpPr>
          <p:cNvPr id="6" name="TextBox 5"/>
          <p:cNvSpPr txBox="1"/>
          <p:nvPr/>
        </p:nvSpPr>
        <p:spPr>
          <a:xfrm>
            <a:off x="3200400" y="-19050"/>
            <a:ext cx="3657601" cy="495629"/>
          </a:xfrm>
          <a:prstGeom prst="rect">
            <a:avLst/>
          </a:prstGeom>
          <a:noFill/>
        </p:spPr>
        <p:txBody>
          <a:bodyPr wrap="square" lIns="109840" tIns="54918" rIns="109840" bIns="54918" rtlCol="0">
            <a:spAutoFit/>
          </a:bodyPr>
          <a:lstStyle/>
          <a:p>
            <a:pPr algn="ctr"/>
            <a:r>
              <a:rPr lang="en-US" sz="2500" dirty="0" err="1">
                <a:solidFill>
                  <a:srgbClr val="FF0000"/>
                </a:solidFill>
                <a:latin typeface="Times New Roman" panose="02020603050405020304" pitchFamily="18" charset="0"/>
                <a:ea typeface="Arial-Rounded" pitchFamily="34" charset="0"/>
                <a:cs typeface="Times New Roman" panose="02020603050405020304" pitchFamily="18" charset="0"/>
              </a:rPr>
              <a:t>Chim</a:t>
            </a:r>
            <a:r>
              <a:rPr lang="en-US"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srgbClr val="FF0000"/>
                </a:solidFill>
                <a:latin typeface="Times New Roman" panose="02020603050405020304" pitchFamily="18" charset="0"/>
                <a:ea typeface="Arial-Rounded" pitchFamily="34" charset="0"/>
                <a:cs typeface="Times New Roman" panose="02020603050405020304" pitchFamily="18" charset="0"/>
              </a:rPr>
              <a:t>rừng</a:t>
            </a:r>
            <a:r>
              <a:rPr lang="en-US"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srgbClr val="FF0000"/>
                </a:solidFill>
                <a:latin typeface="Times New Roman" panose="02020603050405020304" pitchFamily="18" charset="0"/>
                <a:ea typeface="Arial-Rounded" pitchFamily="34" charset="0"/>
                <a:cs typeface="Times New Roman" panose="02020603050405020304" pitchFamily="18" charset="0"/>
              </a:rPr>
              <a:t>Tây</a:t>
            </a:r>
            <a:r>
              <a:rPr lang="en-US"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srgbClr val="FF0000"/>
                </a:solidFill>
                <a:latin typeface="Times New Roman" panose="02020603050405020304" pitchFamily="18" charset="0"/>
                <a:ea typeface="Arial-Rounded" pitchFamily="34" charset="0"/>
                <a:cs typeface="Times New Roman" panose="02020603050405020304" pitchFamily="18" charset="0"/>
              </a:rPr>
              <a:t>Nguyên</a:t>
            </a:r>
            <a:endParaRPr lang="en-US"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7" name="Rectangle 6"/>
          <p:cNvSpPr/>
          <p:nvPr/>
        </p:nvSpPr>
        <p:spPr>
          <a:xfrm>
            <a:off x="464024" y="468957"/>
            <a:ext cx="8527576" cy="4693593"/>
          </a:xfrm>
          <a:prstGeom prst="rect">
            <a:avLst/>
          </a:prstGeom>
        </p:spPr>
        <p:txBody>
          <a:bodyPr wrap="square">
            <a:spAutoFit/>
          </a:bodyPr>
          <a:lstStyle/>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1. Những cơn gió nhẹ làm mặt nước hồ Y-rơ-pao chao mình rung động. Bầu trời trong xanh soi bóng xuống đáy hồ, mặt hồ càng xanh thêm và như rộng ra mênh mông.</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2.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3. Họ nhà chim đủ các loại, đủ các màu sắc ríu rít bay đến đậu ở những bụi cây quanh hồ, tiếng hót rộn vang cả mặt nước.</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en-US" sz="2000" dirty="0">
                <a:latin typeface="Arial-Rounded" panose="020B0500000000000000" pitchFamily="34" charset="0"/>
                <a:ea typeface="Arial-Rounded" panose="020B0500000000000000" pitchFamily="34" charset="0"/>
                <a:cs typeface="Arial-Rounded" panose="020B0500000000000000" pitchFamily="34" charset="0"/>
              </a:rPr>
              <a:t>THIÊN L</a:t>
            </a:r>
            <a:r>
              <a:rPr lang="vi-VN" sz="2000" dirty="0">
                <a:latin typeface="Arial-Rounded" panose="020B0500000000000000" pitchFamily="34" charset="0"/>
                <a:ea typeface="Arial-Rounded" panose="020B0500000000000000" pitchFamily="34" charset="0"/>
                <a:cs typeface="Arial-Rounded" panose="020B0500000000000000" pitchFamily="34" charset="0"/>
              </a:rPr>
              <a:t>ƯƠ</a:t>
            </a:r>
            <a:r>
              <a:rPr lang="en-US" sz="2000" dirty="0">
                <a:latin typeface="Arial-Rounded" panose="020B0500000000000000" pitchFamily="34" charset="0"/>
                <a:ea typeface="Arial-Rounded" panose="020B0500000000000000" pitchFamily="34" charset="0"/>
                <a:cs typeface="Arial-Rounded" panose="020B0500000000000000" pitchFamily="34" charset="0"/>
              </a:rPr>
              <a:t>NG</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249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0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4095750"/>
            <a:ext cx="22860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0400" y="-19050"/>
            <a:ext cx="3657601" cy="495629"/>
          </a:xfrm>
          <a:prstGeom prst="rect">
            <a:avLst/>
          </a:prstGeom>
          <a:noFill/>
        </p:spPr>
        <p:txBody>
          <a:bodyPr wrap="square" lIns="109840" tIns="54918" rIns="109840" bIns="54918" rtlCol="0">
            <a:spAutoFit/>
          </a:bodyPr>
          <a:lstStyle/>
          <a:p>
            <a:pPr algn="ctr"/>
            <a:r>
              <a:rPr lang="en-US" sz="2500" dirty="0" err="1">
                <a:solidFill>
                  <a:srgbClr val="FF0000"/>
                </a:solidFill>
                <a:latin typeface="Arial-Rounded" pitchFamily="34" charset="0"/>
                <a:ea typeface="Arial-Rounded" pitchFamily="34" charset="0"/>
                <a:cs typeface="Arial-Rounded" pitchFamily="34" charset="0"/>
              </a:rPr>
              <a:t>Chim</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rừng</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Tây</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Nguyên</a:t>
            </a:r>
            <a:endParaRPr lang="en-US" sz="2500"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64024" y="468957"/>
            <a:ext cx="8527576" cy="4693593"/>
          </a:xfrm>
          <a:prstGeom prst="rect">
            <a:avLst/>
          </a:prstGeom>
        </p:spPr>
        <p:txBody>
          <a:bodyPr wrap="square">
            <a:spAutoFit/>
          </a:bodyPr>
          <a:lstStyle/>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1. Những cơn gió nhẹ làm mặt nước hồ Y-rơ-pao chao mình rung động. Bầu trời trong xanh soi bóng xuống đáy hồ, mặt hồ càng xanh thêm và như rộng ra mênh mông.</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2.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a:t>
            </a:r>
            <a:r>
              <a:rPr lang="vi-VN" sz="2300">
                <a:latin typeface="Arial-Rounded" panose="020B0500000000000000" pitchFamily="34" charset="0"/>
                <a:ea typeface="Arial-Rounded" panose="020B0500000000000000" pitchFamily="34" charset="0"/>
                <a:cs typeface="Arial-Rounded" panose="020B0500000000000000" pitchFamily="34" charset="0"/>
              </a:rPr>
              <a:t>chim </a:t>
            </a:r>
            <a:endParaRPr lang="en-US" sz="2300">
              <a:latin typeface="Arial-Rounded" panose="020B0500000000000000" pitchFamily="34" charset="0"/>
              <a:ea typeface="Arial-Rounded" panose="020B0500000000000000" pitchFamily="34" charset="0"/>
              <a:cs typeface="Arial-Rounded" panose="020B0500000000000000" pitchFamily="34" charset="0"/>
            </a:endParaRPr>
          </a:p>
          <a:p>
            <a:r>
              <a:rPr lang="vi-VN" sz="2300">
                <a:latin typeface="Arial-Rounded" panose="020B0500000000000000" pitchFamily="34" charset="0"/>
                <a:ea typeface="Arial-Rounded" panose="020B0500000000000000" pitchFamily="34" charset="0"/>
                <a:cs typeface="Arial-Rounded" panose="020B0500000000000000" pitchFamily="34" charset="0"/>
              </a:rPr>
              <a:t>kơ-púc </a:t>
            </a:r>
            <a:r>
              <a:rPr lang="vi-VN" sz="2300" dirty="0">
                <a:latin typeface="Arial-Rounded" panose="020B0500000000000000" pitchFamily="34" charset="0"/>
                <a:ea typeface="Arial-Rounded" panose="020B0500000000000000" pitchFamily="34" charset="0"/>
                <a:cs typeface="Arial-Rounded" panose="020B0500000000000000" pitchFamily="34" charset="0"/>
              </a:rPr>
              <a:t>mình đỏ chót và nhỏ như quả ớt cố rướn cặp mỏ thanh mảnh của mình hót lên lanh lảnh nghe như tiếng sáo.</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3. Họ nhà chim đủ các loại, đủ các màu sắc ríu rít bay đến đậu ở những bụi cây quanh hồ, tiếng hót rộn vang cả mặt nước.</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en-US" sz="2000" dirty="0">
                <a:latin typeface="Arial-Rounded" panose="020B0500000000000000" pitchFamily="34" charset="0"/>
                <a:ea typeface="Arial-Rounded" panose="020B0500000000000000" pitchFamily="34" charset="0"/>
                <a:cs typeface="Arial-Rounded" panose="020B0500000000000000" pitchFamily="34" charset="0"/>
              </a:rPr>
              <a:t>THIÊN L</a:t>
            </a:r>
            <a:r>
              <a:rPr lang="vi-VN" sz="2000" dirty="0">
                <a:latin typeface="Arial-Rounded" panose="020B0500000000000000" pitchFamily="34" charset="0"/>
                <a:ea typeface="Arial-Rounded" panose="020B0500000000000000" pitchFamily="34" charset="0"/>
                <a:cs typeface="Arial-Rounded" panose="020B0500000000000000" pitchFamily="34" charset="0"/>
              </a:rPr>
              <a:t>ƯƠ</a:t>
            </a:r>
            <a:r>
              <a:rPr lang="en-US" sz="2000" dirty="0">
                <a:latin typeface="Arial-Rounded" panose="020B0500000000000000" pitchFamily="34" charset="0"/>
                <a:ea typeface="Arial-Rounded" panose="020B0500000000000000" pitchFamily="34" charset="0"/>
                <a:cs typeface="Arial-Rounded" panose="020B0500000000000000" pitchFamily="34" charset="0"/>
              </a:rPr>
              <a:t>NG</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249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852240" y="-95250"/>
            <a:ext cx="2444159" cy="691559"/>
            <a:chOff x="6852241" y="-35784"/>
            <a:chExt cx="2215560" cy="691559"/>
          </a:xfrm>
        </p:grpSpPr>
        <p:sp>
          <p:nvSpPr>
            <p:cNvPr id="10" name="Rounded Rectangle 9"/>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2" name="Straight Connector 11">
            <a:extLst/>
          </p:cNvPr>
          <p:cNvCxnSpPr>
            <a:cxnSpLocks/>
          </p:cNvCxnSpPr>
          <p:nvPr/>
        </p:nvCxnSpPr>
        <p:spPr>
          <a:xfrm>
            <a:off x="5851451" y="819150"/>
            <a:ext cx="14637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p:cNvPr>
          <p:cNvCxnSpPr>
            <a:cxnSpLocks/>
          </p:cNvCxnSpPr>
          <p:nvPr/>
        </p:nvCxnSpPr>
        <p:spPr>
          <a:xfrm flipV="1">
            <a:off x="533400" y="3651031"/>
            <a:ext cx="824023" cy="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flipV="1">
            <a:off x="3200400" y="1181042"/>
            <a:ext cx="1187302" cy="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flipV="1">
            <a:off x="5715000" y="1885950"/>
            <a:ext cx="593651" cy="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flipV="1">
            <a:off x="3749626" y="2266950"/>
            <a:ext cx="1111989" cy="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p:cNvPr>
          <p:cNvCxnSpPr>
            <a:cxnSpLocks/>
          </p:cNvCxnSpPr>
          <p:nvPr/>
        </p:nvCxnSpPr>
        <p:spPr>
          <a:xfrm flipV="1">
            <a:off x="6056356" y="3663512"/>
            <a:ext cx="824023" cy="4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38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5122" name="Picture 2" descr="Cartoon 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2111" r="97556">
                        <a14:foregroundMark x1="22889" y1="71500" x2="58000" y2="75750"/>
                        <a14:foregroundMark x1="20889" y1="83625" x2="52111" y2="86250"/>
                        <a14:foregroundMark x1="43111" y1="24625" x2="50333" y2="33375"/>
                        <a14:foregroundMark x1="28333" y1="37125" x2="46222" y2="43500"/>
                        <a14:foregroundMark x1="53889" y1="44125" x2="70444" y2="35125"/>
                        <a14:foregroundMark x1="38867" y1="29011" x2="41406" y2="53846"/>
                        <a14:foregroundMark x1="59961" y1="18901" x2="59961" y2="55385"/>
                        <a14:foregroundMark x1="36328" y1="54945" x2="37305" y2="76923"/>
                        <a14:foregroundMark x1="31836" y1="75824" x2="41797" y2="89231"/>
                      </a14:backgroundRemoval>
                    </a14:imgEffect>
                  </a14:imgLayer>
                </a14:imgProps>
              </a:ext>
              <a:ext uri="{28A0092B-C50C-407E-A947-70E740481C1C}">
                <a14:useLocalDpi xmlns:a14="http://schemas.microsoft.com/office/drawing/2010/main" val="0"/>
              </a:ext>
            </a:extLst>
          </a:blip>
          <a:srcRect/>
          <a:stretch>
            <a:fillRect/>
          </a:stretch>
        </p:blipFill>
        <p:spPr bwMode="auto">
          <a:xfrm>
            <a:off x="238125" y="1962150"/>
            <a:ext cx="2124075" cy="188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4152096"/>
            <a:ext cx="7543800" cy="477054"/>
          </a:xfrm>
          <a:prstGeom prst="rect">
            <a:avLst/>
          </a:prstGeom>
          <a:noFill/>
        </p:spPr>
        <p:txBody>
          <a:bodyPr wrap="square" rtlCol="0">
            <a:spAutoFit/>
          </a:bodyPr>
          <a:lstStyle/>
          <a:p>
            <a:pPr algn="ct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Rợp</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che</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kín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Nhớ những con đường học trò rợp bóng me xanh | Chuyện vợ ch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951421"/>
            <a:ext cx="4838700" cy="322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71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anim calcmode="lin" valueType="num">
                                      <p:cBhvr>
                                        <p:cTn id="8" dur="500" fill="hold"/>
                                        <p:tgtEl>
                                          <p:spTgt spid="5122"/>
                                        </p:tgtEl>
                                        <p:attrNameLst>
                                          <p:attrName>ppt_x</p:attrName>
                                        </p:attrNameLst>
                                      </p:cBhvr>
                                      <p:tavLst>
                                        <p:tav tm="0">
                                          <p:val>
                                            <p:strVal val="#ppt_x"/>
                                          </p:val>
                                        </p:tav>
                                        <p:tav tm="100000">
                                          <p:val>
                                            <p:strVal val="#ppt_x"/>
                                          </p:val>
                                        </p:tav>
                                      </p:tavLst>
                                    </p:anim>
                                    <p:anim calcmode="lin" valueType="num">
                                      <p:cBhvr>
                                        <p:cTn id="9" dur="500" fill="hold"/>
                                        <p:tgtEl>
                                          <p:spTgt spid="512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5122" name="Picture 2" descr="Cartoon 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2111" r="97556">
                        <a14:foregroundMark x1="22889" y1="71500" x2="58000" y2="75750"/>
                        <a14:foregroundMark x1="20889" y1="83625" x2="52111" y2="86250"/>
                        <a14:foregroundMark x1="43111" y1="24625" x2="50333" y2="33375"/>
                        <a14:foregroundMark x1="28333" y1="37125" x2="46222" y2="43500"/>
                        <a14:foregroundMark x1="53889" y1="44125" x2="70444" y2="35125"/>
                        <a14:foregroundMark x1="38281" y1="22198" x2="38281" y2="40220"/>
                        <a14:foregroundMark x1="51367" y1="47473" x2="55273" y2="74505"/>
                        <a14:foregroundMark x1="28906" y1="45275" x2="42773" y2="74505"/>
                        <a14:foregroundMark x1="73438" y1="43077" x2="65820" y2="74505"/>
                        <a14:foregroundMark x1="33789" y1="83516" x2="47852" y2="89890"/>
                        <a14:foregroundMark x1="49805" y1="13846" x2="49805" y2="71868"/>
                        <a14:foregroundMark x1="52930" y1="23956" x2="52930" y2="7186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 y="1962150"/>
            <a:ext cx="2124075" cy="188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4152096"/>
            <a:ext cx="7391400" cy="477054"/>
          </a:xfrm>
          <a:prstGeom prst="rect">
            <a:avLst/>
          </a:prstGeom>
          <a:noFill/>
        </p:spPr>
        <p:txBody>
          <a:bodyPr wrap="square" rtlCol="0">
            <a:spAutoFit/>
          </a:bodyPr>
          <a:lstStyle/>
          <a:p>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Hòa</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phối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âm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lúc</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Nhạc thính phòng là gì? - Talk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619" y="1066549"/>
            <a:ext cx="5399708" cy="308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8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anim calcmode="lin" valueType="num">
                                      <p:cBhvr>
                                        <p:cTn id="8" dur="500" fill="hold"/>
                                        <p:tgtEl>
                                          <p:spTgt spid="5122"/>
                                        </p:tgtEl>
                                        <p:attrNameLst>
                                          <p:attrName>ppt_x</p:attrName>
                                        </p:attrNameLst>
                                      </p:cBhvr>
                                      <p:tavLst>
                                        <p:tav tm="0">
                                          <p:val>
                                            <p:strVal val="#ppt_x"/>
                                          </p:val>
                                        </p:tav>
                                        <p:tav tm="100000">
                                          <p:val>
                                            <p:strVal val="#ppt_x"/>
                                          </p:val>
                                        </p:tav>
                                      </p:tavLst>
                                    </p:anim>
                                    <p:anim calcmode="lin" valueType="num">
                                      <p:cBhvr>
                                        <p:cTn id="9" dur="500" fill="hold"/>
                                        <p:tgtEl>
                                          <p:spTgt spid="512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up)">
                                      <p:cBhvr>
                                        <p:cTn id="12" dur="500"/>
                                        <p:tgtEl>
                                          <p:spTgt spid="614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5122" name="Picture 2" descr="Cartoon Boo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2111" r="97556">
                        <a14:foregroundMark x1="22889" y1="71500" x2="58000" y2="75750"/>
                        <a14:foregroundMark x1="20889" y1="83625" x2="52111" y2="86250"/>
                        <a14:foregroundMark x1="43111" y1="24625" x2="50333" y2="33375"/>
                        <a14:foregroundMark x1="28333" y1="37125" x2="46222" y2="43500"/>
                        <a14:foregroundMark x1="53889" y1="44125" x2="70444" y2="35125"/>
                        <a14:foregroundMark x1="34375" y1="28352" x2="49414" y2="41319"/>
                        <a14:foregroundMark x1="48828" y1="14286" x2="64453" y2="43077"/>
                        <a14:foregroundMark x1="61328" y1="16044" x2="49414" y2="54286"/>
                        <a14:foregroundMark x1="36328" y1="90989" x2="53906" y2="89231"/>
                        <a14:foregroundMark x1="72461" y1="67912" x2="61914" y2="85934"/>
                      </a14:backgroundRemoval>
                    </a14:imgEffect>
                  </a14:imgLayer>
                </a14:imgProps>
              </a:ext>
              <a:ext uri="{28A0092B-C50C-407E-A947-70E740481C1C}">
                <a14:useLocalDpi xmlns:a14="http://schemas.microsoft.com/office/drawing/2010/main" val="0"/>
              </a:ext>
            </a:extLst>
          </a:blip>
          <a:srcRect/>
          <a:stretch>
            <a:fillRect/>
          </a:stretch>
        </p:blipFill>
        <p:spPr bwMode="auto">
          <a:xfrm>
            <a:off x="238125" y="1962150"/>
            <a:ext cx="2124075" cy="1888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4152096"/>
            <a:ext cx="4953000" cy="477054"/>
          </a:xfrm>
          <a:prstGeom prst="rect">
            <a:avLst/>
          </a:prstGeom>
          <a:noFill/>
        </p:spPr>
        <p:txBody>
          <a:bodyPr wrap="square" rtlCol="0">
            <a:spAutoFit/>
          </a:bodyPr>
          <a:lstStyle/>
          <a:p>
            <a:pPr algn="ct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 </a:t>
            </a: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mảnh</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thon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xinh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xắn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ọc múa ba lê – Những mâu thuẫn giữa lợi ích và hệ qu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979305"/>
            <a:ext cx="4800600" cy="319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41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anim calcmode="lin" valueType="num">
                                      <p:cBhvr>
                                        <p:cTn id="8" dur="500" fill="hold"/>
                                        <p:tgtEl>
                                          <p:spTgt spid="5122"/>
                                        </p:tgtEl>
                                        <p:attrNameLst>
                                          <p:attrName>ppt_x</p:attrName>
                                        </p:attrNameLst>
                                      </p:cBhvr>
                                      <p:tavLst>
                                        <p:tav tm="0">
                                          <p:val>
                                            <p:strVal val="#ppt_x"/>
                                          </p:val>
                                        </p:tav>
                                        <p:tav tm="100000">
                                          <p:val>
                                            <p:strVal val="#ppt_x"/>
                                          </p:val>
                                        </p:tav>
                                      </p:tavLst>
                                    </p:anim>
                                    <p:anim calcmode="lin" valueType="num">
                                      <p:cBhvr>
                                        <p:cTn id="9" dur="5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up)">
                                      <p:cBhvr>
                                        <p:cTn id="13" dur="500"/>
                                        <p:tgtEl>
                                          <p:spTgt spid="717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p Birds Chirping Stickers for Android &amp;amp; iOS | Gfyca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20015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2724150"/>
            <a:ext cx="1066800" cy="1631216"/>
          </a:xfrm>
          <a:prstGeom prst="rect">
            <a:avLst/>
          </a:prstGeom>
          <a:noFill/>
        </p:spPr>
        <p:txBody>
          <a:bodyPr wrap="square" rtlCol="0">
            <a:spAutoFit/>
          </a:bodyPr>
          <a:lstStyle/>
          <a:p>
            <a:pPr algn="ct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25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25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2500" b="1" dirty="0">
                <a:solidFill>
                  <a:srgbClr val="663300"/>
                </a:solidFill>
                <a:latin typeface="Arial-Rounded" panose="020B0500000000000000" pitchFamily="34" charset="0"/>
                <a:ea typeface="Arial-Rounded" panose="020B0500000000000000" pitchFamily="34" charset="0"/>
                <a:cs typeface="Arial-Rounded" panose="020B0500000000000000" pitchFamily="34" charset="0"/>
              </a:rPr>
              <a:t>N</a:t>
            </a:r>
          </a:p>
          <a:p>
            <a:pPr algn="ctr"/>
            <a:r>
              <a:rPr lang="en-US" sz="25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2500" b="1" dirty="0">
                <a:solidFill>
                  <a:srgbClr val="339966"/>
                </a:solidFill>
                <a:latin typeface="Arial-Rounded" panose="020B0500000000000000" pitchFamily="34" charset="0"/>
                <a:ea typeface="Arial-Rounded" panose="020B0500000000000000" pitchFamily="34" charset="0"/>
                <a:cs typeface="Arial-Rounded" panose="020B0500000000000000" pitchFamily="34" charset="0"/>
              </a:rPr>
              <a:t>C</a:t>
            </a:r>
          </a:p>
          <a:p>
            <a:pPr algn="ctr"/>
            <a:r>
              <a:rPr lang="en-US" sz="25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2500" b="1" dirty="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2500" b="1" dirty="0">
                <a:latin typeface="Arial-Rounded" panose="020B0500000000000000" pitchFamily="34" charset="0"/>
                <a:ea typeface="Arial-Rounded" panose="020B0500000000000000" pitchFamily="34" charset="0"/>
                <a:cs typeface="Arial-Rounded" panose="020B0500000000000000" pitchFamily="34" charset="0"/>
              </a:rPr>
              <a:t> </a:t>
            </a:r>
            <a:r>
              <a:rPr lang="en-US" sz="25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25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25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grpSp>
        <p:nvGrpSpPr>
          <p:cNvPr id="18" name="Group 17"/>
          <p:cNvGrpSpPr/>
          <p:nvPr/>
        </p:nvGrpSpPr>
        <p:grpSpPr>
          <a:xfrm>
            <a:off x="2508735" y="1087100"/>
            <a:ext cx="2494517" cy="628301"/>
            <a:chOff x="2508735" y="1087100"/>
            <a:chExt cx="2494517" cy="628301"/>
          </a:xfrm>
        </p:grpSpPr>
        <p:grpSp>
          <p:nvGrpSpPr>
            <p:cNvPr id="15" name="Group 14"/>
            <p:cNvGrpSpPr/>
            <p:nvPr/>
          </p:nvGrpSpPr>
          <p:grpSpPr>
            <a:xfrm>
              <a:off x="2508735" y="1087100"/>
              <a:ext cx="2063265" cy="628301"/>
              <a:chOff x="3445678" y="2952750"/>
              <a:chExt cx="2187463" cy="738840"/>
            </a:xfrm>
          </p:grpSpPr>
          <p:grpSp>
            <p:nvGrpSpPr>
              <p:cNvPr id="10" name="组合 1"/>
              <p:cNvGrpSpPr/>
              <p:nvPr/>
            </p:nvGrpSpPr>
            <p:grpSpPr>
              <a:xfrm>
                <a:off x="3962400" y="2978278"/>
                <a:ext cx="1670741" cy="709667"/>
                <a:chOff x="4983789" y="2344713"/>
                <a:chExt cx="2885678" cy="709667"/>
              </a:xfrm>
            </p:grpSpPr>
            <p:cxnSp>
              <p:nvCxnSpPr>
                <p:cNvPr id="11" name="直接连接符 3"/>
                <p:cNvCxnSpPr/>
                <p:nvPr/>
              </p:nvCxnSpPr>
              <p:spPr>
                <a:xfrm>
                  <a:off x="4983789" y="2344713"/>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4"/>
                <p:cNvCxnSpPr/>
                <p:nvPr/>
              </p:nvCxnSpPr>
              <p:spPr>
                <a:xfrm>
                  <a:off x="4983789" y="3054380"/>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4" name="PA_图片 1">
                <a:extLst>
                  <a:ext uri="{FF2B5EF4-FFF2-40B4-BE49-F238E27FC236}">
                    <a16:creationId xmlns:a16="http://schemas.microsoft.com/office/drawing/2014/main" id="{0AF054CA-E46C-4F18-9E80-18041E959798}"/>
                  </a:ext>
                </a:extLst>
              </p:cNvPr>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sp>
          <p:nvSpPr>
            <p:cNvPr id="17" name="TextBox 16"/>
            <p:cNvSpPr txBox="1"/>
            <p:nvPr/>
          </p:nvSpPr>
          <p:spPr>
            <a:xfrm>
              <a:off x="3200400" y="1162723"/>
              <a:ext cx="1802852"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Y–r</a:t>
              </a:r>
              <a:r>
                <a:rPr lang="vi-VN" sz="2500" dirty="0">
                  <a:latin typeface="Arial-Rounded" panose="020B0500000000000000" pitchFamily="34" charset="0"/>
                  <a:ea typeface="Arial-Rounded" panose="020B0500000000000000" pitchFamily="34" charset="0"/>
                  <a:cs typeface="Arial-Rounded" panose="020B0500000000000000" pitchFamily="34" charset="0"/>
                </a:rPr>
                <a:t>ơ</a:t>
              </a:r>
              <a:r>
                <a:rPr lang="en-US"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err="1">
                  <a:latin typeface="Arial-Rounded" panose="020B0500000000000000" pitchFamily="34" charset="0"/>
                  <a:ea typeface="Arial-Rounded" panose="020B0500000000000000" pitchFamily="34" charset="0"/>
                  <a:cs typeface="Arial-Rounded" panose="020B0500000000000000" pitchFamily="34" charset="0"/>
                </a:rPr>
                <a:t>pao</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p:cNvGrpSpPr/>
          <p:nvPr/>
        </p:nvGrpSpPr>
        <p:grpSpPr>
          <a:xfrm>
            <a:off x="2508735" y="2419350"/>
            <a:ext cx="2063265" cy="628301"/>
            <a:chOff x="3445678" y="2952750"/>
            <a:chExt cx="2187463" cy="738840"/>
          </a:xfrm>
        </p:grpSpPr>
        <p:grpSp>
          <p:nvGrpSpPr>
            <p:cNvPr id="28" name="组合 1"/>
            <p:cNvGrpSpPr/>
            <p:nvPr/>
          </p:nvGrpSpPr>
          <p:grpSpPr>
            <a:xfrm>
              <a:off x="3962400" y="2978278"/>
              <a:ext cx="1670741" cy="709667"/>
              <a:chOff x="4983789" y="2344713"/>
              <a:chExt cx="2885678" cy="709667"/>
            </a:xfrm>
          </p:grpSpPr>
          <p:cxnSp>
            <p:nvCxnSpPr>
              <p:cNvPr id="30" name="直接连接符 3"/>
              <p:cNvCxnSpPr/>
              <p:nvPr/>
            </p:nvCxnSpPr>
            <p:spPr>
              <a:xfrm>
                <a:off x="4983789" y="2344713"/>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4"/>
              <p:cNvCxnSpPr/>
              <p:nvPr/>
            </p:nvCxnSpPr>
            <p:spPr>
              <a:xfrm>
                <a:off x="4983789" y="3054380"/>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9" name="PA_图片 1">
              <a:extLst>
                <a:ext uri="{FF2B5EF4-FFF2-40B4-BE49-F238E27FC236}">
                  <a16:creationId xmlns:a16="http://schemas.microsoft.com/office/drawing/2014/main" id="{0AF054CA-E46C-4F18-9E80-18041E959798}"/>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grpSp>
        <p:nvGrpSpPr>
          <p:cNvPr id="32" name="Group 31"/>
          <p:cNvGrpSpPr/>
          <p:nvPr/>
        </p:nvGrpSpPr>
        <p:grpSpPr>
          <a:xfrm>
            <a:off x="2534683" y="2502245"/>
            <a:ext cx="2481543" cy="1917006"/>
            <a:chOff x="2508735" y="-201605"/>
            <a:chExt cx="2481543" cy="1917006"/>
          </a:xfrm>
        </p:grpSpPr>
        <p:grpSp>
          <p:nvGrpSpPr>
            <p:cNvPr id="33" name="Group 32"/>
            <p:cNvGrpSpPr/>
            <p:nvPr/>
          </p:nvGrpSpPr>
          <p:grpSpPr>
            <a:xfrm>
              <a:off x="2508735" y="1087100"/>
              <a:ext cx="2063265" cy="628301"/>
              <a:chOff x="3445678" y="2952750"/>
              <a:chExt cx="2187463" cy="738840"/>
            </a:xfrm>
          </p:grpSpPr>
          <p:grpSp>
            <p:nvGrpSpPr>
              <p:cNvPr id="35" name="组合 1"/>
              <p:cNvGrpSpPr/>
              <p:nvPr/>
            </p:nvGrpSpPr>
            <p:grpSpPr>
              <a:xfrm>
                <a:off x="3962400" y="2978278"/>
                <a:ext cx="1670741" cy="709667"/>
                <a:chOff x="4983789" y="2344713"/>
                <a:chExt cx="2885678" cy="709667"/>
              </a:xfrm>
            </p:grpSpPr>
            <p:cxnSp>
              <p:nvCxnSpPr>
                <p:cNvPr id="37" name="直接连接符 3"/>
                <p:cNvCxnSpPr/>
                <p:nvPr/>
              </p:nvCxnSpPr>
              <p:spPr>
                <a:xfrm>
                  <a:off x="4983789" y="2344713"/>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4"/>
                <p:cNvCxnSpPr/>
                <p:nvPr/>
              </p:nvCxnSpPr>
              <p:spPr>
                <a:xfrm>
                  <a:off x="4983789" y="3054380"/>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36" name="PA_图片 1">
                <a:extLst>
                  <a:ext uri="{FF2B5EF4-FFF2-40B4-BE49-F238E27FC236}">
                    <a16:creationId xmlns:a16="http://schemas.microsoft.com/office/drawing/2014/main" id="{0AF054CA-E46C-4F18-9E80-18041E959798}"/>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sp>
          <p:nvSpPr>
            <p:cNvPr id="34" name="TextBox 33"/>
            <p:cNvSpPr txBox="1"/>
            <p:nvPr/>
          </p:nvSpPr>
          <p:spPr>
            <a:xfrm>
              <a:off x="3187426" y="-201605"/>
              <a:ext cx="1802852" cy="477054"/>
            </a:xfrm>
            <a:prstGeom prst="rect">
              <a:avLst/>
            </a:prstGeom>
            <a:noFill/>
          </p:spPr>
          <p:txBody>
            <a:bodyPr wrap="square" rtlCol="0">
              <a:spAutoFit/>
            </a:bodyPr>
            <a:lstStyle/>
            <a:p>
              <a:r>
                <a:rPr lang="en-US" sz="2500" dirty="0" err="1">
                  <a:latin typeface="Arial-Rounded" panose="020B0500000000000000" pitchFamily="34" charset="0"/>
                  <a:ea typeface="Arial-Rounded" panose="020B0500000000000000" pitchFamily="34" charset="0"/>
                  <a:cs typeface="Arial-Rounded" panose="020B0500000000000000" pitchFamily="34" charset="0"/>
                </a:rPr>
                <a:t>ríu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rít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p:cNvGrpSpPr/>
          <p:nvPr/>
        </p:nvGrpSpPr>
        <p:grpSpPr>
          <a:xfrm>
            <a:off x="3200400" y="1063668"/>
            <a:ext cx="4273065" cy="3404483"/>
            <a:chOff x="298935" y="1087100"/>
            <a:chExt cx="4273065" cy="3404483"/>
          </a:xfrm>
        </p:grpSpPr>
        <p:grpSp>
          <p:nvGrpSpPr>
            <p:cNvPr id="40" name="Group 39"/>
            <p:cNvGrpSpPr/>
            <p:nvPr/>
          </p:nvGrpSpPr>
          <p:grpSpPr>
            <a:xfrm>
              <a:off x="2508735" y="1087100"/>
              <a:ext cx="2063265" cy="628301"/>
              <a:chOff x="3445678" y="2952750"/>
              <a:chExt cx="2187463" cy="738840"/>
            </a:xfrm>
          </p:grpSpPr>
          <p:grpSp>
            <p:nvGrpSpPr>
              <p:cNvPr id="42" name="组合 1"/>
              <p:cNvGrpSpPr/>
              <p:nvPr/>
            </p:nvGrpSpPr>
            <p:grpSpPr>
              <a:xfrm>
                <a:off x="3962400" y="2978278"/>
                <a:ext cx="1670741" cy="709667"/>
                <a:chOff x="4983789" y="2344713"/>
                <a:chExt cx="2885678" cy="709667"/>
              </a:xfrm>
            </p:grpSpPr>
            <p:cxnSp>
              <p:nvCxnSpPr>
                <p:cNvPr id="44" name="直接连接符 3"/>
                <p:cNvCxnSpPr/>
                <p:nvPr/>
              </p:nvCxnSpPr>
              <p:spPr>
                <a:xfrm>
                  <a:off x="4983789" y="2344713"/>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
                <p:cNvCxnSpPr/>
                <p:nvPr/>
              </p:nvCxnSpPr>
              <p:spPr>
                <a:xfrm>
                  <a:off x="4983789" y="3054380"/>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43" name="PA_图片 1">
                <a:extLst>
                  <a:ext uri="{FF2B5EF4-FFF2-40B4-BE49-F238E27FC236}">
                    <a16:creationId xmlns:a16="http://schemas.microsoft.com/office/drawing/2014/main" id="{0AF054CA-E46C-4F18-9E80-18041E959798}"/>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sp>
          <p:nvSpPr>
            <p:cNvPr id="41" name="TextBox 40"/>
            <p:cNvSpPr txBox="1"/>
            <p:nvPr/>
          </p:nvSpPr>
          <p:spPr>
            <a:xfrm>
              <a:off x="298935" y="4014529"/>
              <a:ext cx="1802852" cy="477054"/>
            </a:xfrm>
            <a:prstGeom prst="rect">
              <a:avLst/>
            </a:prstGeom>
            <a:noFill/>
          </p:spPr>
          <p:txBody>
            <a:bodyPr wrap="square" rtlCol="0">
              <a:spAutoFit/>
            </a:bodyPr>
            <a:lstStyle/>
            <a:p>
              <a:r>
                <a:rPr lang="en-US" sz="2500" dirty="0" err="1">
                  <a:latin typeface="Arial-Rounded" panose="020B0500000000000000" pitchFamily="34" charset="0"/>
                  <a:ea typeface="Arial-Rounded" panose="020B0500000000000000" pitchFamily="34" charset="0"/>
                  <a:cs typeface="Arial-Rounded" panose="020B0500000000000000" pitchFamily="34" charset="0"/>
                </a:rPr>
                <a:t>chao</a:t>
              </a:r>
              <a:r>
                <a:rPr lang="en-US" sz="2500" dirty="0">
                  <a:latin typeface="Arial-Rounded" panose="020B0500000000000000" pitchFamily="34" charset="0"/>
                  <a:ea typeface="Arial-Rounded" panose="020B0500000000000000" pitchFamily="34" charset="0"/>
                  <a:cs typeface="Arial-Rounded" panose="020B0500000000000000" pitchFamily="34" charset="0"/>
                </a:rPr>
                <a:t> l</a:t>
              </a:r>
              <a:r>
                <a:rPr lang="vi-VN" sz="2500" dirty="0">
                  <a:latin typeface="Arial-Rounded" panose="020B0500000000000000" pitchFamily="34" charset="0"/>
                  <a:ea typeface="Arial-Rounded" panose="020B0500000000000000" pitchFamily="34" charset="0"/>
                  <a:cs typeface="Arial-Rounded" panose="020B0500000000000000" pitchFamily="34" charset="0"/>
                </a:rPr>
                <a:t>ượn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5430283" y="1199915"/>
            <a:ext cx="2596665" cy="1847736"/>
            <a:chOff x="2508735" y="-132335"/>
            <a:chExt cx="2596665" cy="1847736"/>
          </a:xfrm>
        </p:grpSpPr>
        <p:grpSp>
          <p:nvGrpSpPr>
            <p:cNvPr id="47" name="Group 46"/>
            <p:cNvGrpSpPr/>
            <p:nvPr/>
          </p:nvGrpSpPr>
          <p:grpSpPr>
            <a:xfrm>
              <a:off x="2508735" y="1087100"/>
              <a:ext cx="2063265" cy="628301"/>
              <a:chOff x="3445678" y="2952750"/>
              <a:chExt cx="2187463" cy="738840"/>
            </a:xfrm>
          </p:grpSpPr>
          <p:grpSp>
            <p:nvGrpSpPr>
              <p:cNvPr id="49" name="组合 1"/>
              <p:cNvGrpSpPr/>
              <p:nvPr/>
            </p:nvGrpSpPr>
            <p:grpSpPr>
              <a:xfrm>
                <a:off x="3962400" y="2978278"/>
                <a:ext cx="1670741" cy="709667"/>
                <a:chOff x="4983789" y="2344713"/>
                <a:chExt cx="2885678" cy="709667"/>
              </a:xfrm>
            </p:grpSpPr>
            <p:cxnSp>
              <p:nvCxnSpPr>
                <p:cNvPr id="51" name="直接连接符 3"/>
                <p:cNvCxnSpPr/>
                <p:nvPr/>
              </p:nvCxnSpPr>
              <p:spPr>
                <a:xfrm>
                  <a:off x="4983789" y="2344713"/>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4"/>
                <p:cNvCxnSpPr/>
                <p:nvPr/>
              </p:nvCxnSpPr>
              <p:spPr>
                <a:xfrm>
                  <a:off x="4983789" y="3054380"/>
                  <a:ext cx="2885678"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0" name="PA_图片 1">
                <a:extLst>
                  <a:ext uri="{FF2B5EF4-FFF2-40B4-BE49-F238E27FC236}">
                    <a16:creationId xmlns:a16="http://schemas.microsoft.com/office/drawing/2014/main" id="{0AF054CA-E46C-4F18-9E80-18041E959798}"/>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sp>
          <p:nvSpPr>
            <p:cNvPr id="48" name="TextBox 47"/>
            <p:cNvSpPr txBox="1"/>
            <p:nvPr/>
          </p:nvSpPr>
          <p:spPr>
            <a:xfrm>
              <a:off x="3302548" y="-132335"/>
              <a:ext cx="1802852"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k</a:t>
              </a:r>
              <a:r>
                <a:rPr lang="vi-VN" sz="2500" dirty="0">
                  <a:latin typeface="Arial-Rounded" panose="020B0500000000000000" pitchFamily="34" charset="0"/>
                  <a:ea typeface="Arial-Rounded" panose="020B0500000000000000" pitchFamily="34" charset="0"/>
                  <a:cs typeface="Arial-Rounded" panose="020B0500000000000000" pitchFamily="34" charset="0"/>
                </a:rPr>
                <a:t>ơ</a:t>
              </a:r>
              <a:r>
                <a:rPr lang="en-US"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err="1">
                  <a:latin typeface="Arial-Rounded" panose="020B0500000000000000" pitchFamily="34" charset="0"/>
                  <a:ea typeface="Arial-Rounded" panose="020B0500000000000000" pitchFamily="34" charset="0"/>
                  <a:cs typeface="Arial-Rounded" panose="020B0500000000000000" pitchFamily="34" charset="0"/>
                </a:rPr>
                <a:t>púc</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Group 52"/>
          <p:cNvGrpSpPr/>
          <p:nvPr/>
        </p:nvGrpSpPr>
        <p:grpSpPr>
          <a:xfrm>
            <a:off x="5506484" y="2564964"/>
            <a:ext cx="2615104" cy="1851188"/>
            <a:chOff x="2508736" y="-135787"/>
            <a:chExt cx="2615104" cy="1851188"/>
          </a:xfrm>
        </p:grpSpPr>
        <p:grpSp>
          <p:nvGrpSpPr>
            <p:cNvPr id="54" name="Group 53"/>
            <p:cNvGrpSpPr/>
            <p:nvPr/>
          </p:nvGrpSpPr>
          <p:grpSpPr>
            <a:xfrm>
              <a:off x="2508736" y="1087100"/>
              <a:ext cx="2418316" cy="628301"/>
              <a:chOff x="3445678" y="2952750"/>
              <a:chExt cx="2563886" cy="738840"/>
            </a:xfrm>
          </p:grpSpPr>
          <p:grpSp>
            <p:nvGrpSpPr>
              <p:cNvPr id="56" name="组合 1"/>
              <p:cNvGrpSpPr/>
              <p:nvPr/>
            </p:nvGrpSpPr>
            <p:grpSpPr>
              <a:xfrm>
                <a:off x="3962400" y="2978278"/>
                <a:ext cx="2047164" cy="709667"/>
                <a:chOff x="4983789" y="2344713"/>
                <a:chExt cx="3535830" cy="709667"/>
              </a:xfrm>
            </p:grpSpPr>
            <p:cxnSp>
              <p:nvCxnSpPr>
                <p:cNvPr id="58" name="直接连接符 3"/>
                <p:cNvCxnSpPr/>
                <p:nvPr/>
              </p:nvCxnSpPr>
              <p:spPr>
                <a:xfrm>
                  <a:off x="4983789" y="2344713"/>
                  <a:ext cx="3499057"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
                <p:cNvCxnSpPr/>
                <p:nvPr/>
              </p:nvCxnSpPr>
              <p:spPr>
                <a:xfrm>
                  <a:off x="4983789" y="3054380"/>
                  <a:ext cx="3535830" cy="0"/>
                </a:xfrm>
                <a:prstGeom prst="line">
                  <a:avLst/>
                </a:prstGeom>
                <a:ln w="31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7" name="PA_图片 1">
                <a:extLst>
                  <a:ext uri="{FF2B5EF4-FFF2-40B4-BE49-F238E27FC236}">
                    <a16:creationId xmlns:a16="http://schemas.microsoft.com/office/drawing/2014/main" id="{0AF054CA-E46C-4F18-9E80-18041E959798}"/>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3445678" y="2952750"/>
                <a:ext cx="760809" cy="738840"/>
              </a:xfrm>
              <a:custGeom>
                <a:avLst/>
                <a:gdLst>
                  <a:gd name="connsiteX0" fmla="*/ 1745247 w 3490494"/>
                  <a:gd name="connsiteY0" fmla="*/ 0 h 3490494"/>
                  <a:gd name="connsiteX1" fmla="*/ 3490494 w 3490494"/>
                  <a:gd name="connsiteY1" fmla="*/ 1745247 h 3490494"/>
                  <a:gd name="connsiteX2" fmla="*/ 1745247 w 3490494"/>
                  <a:gd name="connsiteY2" fmla="*/ 3490494 h 3490494"/>
                  <a:gd name="connsiteX3" fmla="*/ 0 w 3490494"/>
                  <a:gd name="connsiteY3" fmla="*/ 1745247 h 3490494"/>
                  <a:gd name="connsiteX4" fmla="*/ 1745247 w 3490494"/>
                  <a:gd name="connsiteY4" fmla="*/ 0 h 349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494" h="3490494">
                    <a:moveTo>
                      <a:pt x="1745247" y="0"/>
                    </a:moveTo>
                    <a:cubicBezTo>
                      <a:pt x="2709120" y="0"/>
                      <a:pt x="3490494" y="781374"/>
                      <a:pt x="3490494" y="1745247"/>
                    </a:cubicBezTo>
                    <a:cubicBezTo>
                      <a:pt x="3490494" y="2709120"/>
                      <a:pt x="2709120" y="3490494"/>
                      <a:pt x="1745247" y="3490494"/>
                    </a:cubicBezTo>
                    <a:cubicBezTo>
                      <a:pt x="781374" y="3490494"/>
                      <a:pt x="0" y="2709120"/>
                      <a:pt x="0" y="1745247"/>
                    </a:cubicBezTo>
                    <a:cubicBezTo>
                      <a:pt x="0" y="781374"/>
                      <a:pt x="781374" y="0"/>
                      <a:pt x="1745247" y="0"/>
                    </a:cubicBezTo>
                    <a:close/>
                  </a:path>
                </a:pathLst>
              </a:custGeom>
            </p:spPr>
          </p:pic>
        </p:grpSp>
        <p:sp>
          <p:nvSpPr>
            <p:cNvPr id="55" name="TextBox 54"/>
            <p:cNvSpPr txBox="1"/>
            <p:nvPr/>
          </p:nvSpPr>
          <p:spPr>
            <a:xfrm>
              <a:off x="3320988" y="-135787"/>
              <a:ext cx="1802852" cy="477054"/>
            </a:xfrm>
            <a:prstGeom prst="rect">
              <a:avLst/>
            </a:prstGeom>
            <a:noFill/>
          </p:spPr>
          <p:txBody>
            <a:bodyPr wrap="square" rtlCol="0">
              <a:spAutoFit/>
            </a:bodyPr>
            <a:lstStyle/>
            <a:p>
              <a:r>
                <a:rPr lang="en-US" sz="2500">
                  <a:latin typeface="Arial-Rounded" panose="020B0500000000000000" pitchFamily="34" charset="0"/>
                  <a:ea typeface="Arial-Rounded" panose="020B0500000000000000" pitchFamily="34" charset="0"/>
                  <a:cs typeface="Arial-Rounded" panose="020B0500000000000000" pitchFamily="34" charset="0"/>
                </a:rPr>
                <a:t>r</a:t>
              </a:r>
              <a:r>
                <a:rPr lang="vi-VN" sz="2500" dirty="0">
                  <a:latin typeface="Arial-Rounded" panose="020B0500000000000000" pitchFamily="34" charset="0"/>
                  <a:ea typeface="Arial-Rounded" panose="020B0500000000000000" pitchFamily="34" charset="0"/>
                  <a:cs typeface="Arial-Rounded" panose="020B0500000000000000" pitchFamily="34" charset="0"/>
                </a:rPr>
                <a:t>ướn</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1" name="Picture 6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97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ppt_w</p:attrName>
                                        </p:attrNameLst>
                                      </p:cBhvr>
                                      <p:tavLst>
                                        <p:tav tm="0">
                                          <p:val>
                                            <p:fltVal val="0"/>
                                          </p:val>
                                        </p:tav>
                                        <p:tav tm="100000">
                                          <p:val>
                                            <p:strVal val="#ppt_w"/>
                                          </p:val>
                                        </p:tav>
                                      </p:tavLst>
                                    </p:anim>
                                    <p:anim calcmode="lin" valueType="num">
                                      <p:cBhvr>
                                        <p:cTn id="23" dur="500" fill="hold"/>
                                        <p:tgtEl>
                                          <p:spTgt spid="32"/>
                                        </p:tgtEl>
                                        <p:attrNameLst>
                                          <p:attrName>ppt_h</p:attrName>
                                        </p:attrNameLst>
                                      </p:cBhvr>
                                      <p:tavLst>
                                        <p:tav tm="0">
                                          <p:val>
                                            <p:fltVal val="0"/>
                                          </p:val>
                                        </p:tav>
                                        <p:tav tm="100000">
                                          <p:val>
                                            <p:strVal val="#ppt_h"/>
                                          </p:val>
                                        </p:tav>
                                      </p:tavLst>
                                    </p:anim>
                                    <p:animEffect transition="in" filter="fade">
                                      <p:cBhvr>
                                        <p:cTn id="24" dur="500"/>
                                        <p:tgtEl>
                                          <p:spTgt spid="32"/>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Jumping Bird GIFs - Get the best GIF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110" y="135255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4267200" y="2081524"/>
            <a:ext cx="4419600" cy="108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0" tIns="34286" rIns="68570"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600" dirty="0" err="1">
                <a:solidFill>
                  <a:srgbClr val="0070C0"/>
                </a:solidFill>
                <a:latin typeface="Arial-Rounded" pitchFamily="34" charset="0"/>
                <a:cs typeface="Arial-Rounded" pitchFamily="34" charset="0"/>
              </a:rPr>
              <a:t>Khởi</a:t>
            </a:r>
            <a:r>
              <a:rPr lang="en-US" altLang="vi-VN" sz="6600" dirty="0">
                <a:solidFill>
                  <a:srgbClr val="0070C0"/>
                </a:solidFill>
                <a:latin typeface="Arial-Rounded" pitchFamily="34" charset="0"/>
                <a:cs typeface="Arial-Rounded" pitchFamily="34" charset="0"/>
              </a:rPr>
              <a:t> </a:t>
            </a:r>
            <a:r>
              <a:rPr lang="en-US" altLang="vi-VN" sz="6600" dirty="0" err="1">
                <a:solidFill>
                  <a:srgbClr val="0070C0"/>
                </a:solidFill>
                <a:latin typeface="Arial-Rounded" pitchFamily="34" charset="0"/>
                <a:cs typeface="Arial-Rounded" pitchFamily="34" charset="0"/>
              </a:rPr>
              <a:t>động</a:t>
            </a:r>
            <a:endParaRPr lang="en-US" altLang="vi-VN" sz="6600" dirty="0">
              <a:solidFill>
                <a:srgbClr val="0070C0"/>
              </a:solidFill>
              <a:latin typeface="Arial-Rounded" pitchFamily="34" charset="0"/>
              <a:cs typeface="Arial-Rounded" pitchFamily="34" charset="0"/>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04800" y="133350"/>
            <a:ext cx="8610600" cy="4876800"/>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圆角矩形 1"/>
          <p:cNvSpPr/>
          <p:nvPr/>
        </p:nvSpPr>
        <p:spPr bwMode="auto">
          <a:xfrm>
            <a:off x="4152900" y="779692"/>
            <a:ext cx="4267200" cy="373581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8" name="Flowchart: Punched Tape 7"/>
          <p:cNvSpPr/>
          <p:nvPr/>
        </p:nvSpPr>
        <p:spPr>
          <a:xfrm>
            <a:off x="605522" y="665617"/>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800" dirty="0" err="1">
                <a:solidFill>
                  <a:srgbClr val="FF0000"/>
                </a:solidFill>
                <a:latin typeface="Arial-Rounded" pitchFamily="34" charset="0"/>
                <a:ea typeface="Arial-Rounded" pitchFamily="34" charset="0"/>
                <a:cs typeface="Arial-Rounded" pitchFamily="34" charset="0"/>
              </a:rPr>
              <a:t>Luyện</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ngắt</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nhịp</a:t>
            </a:r>
            <a:r>
              <a:rPr lang="en-US" sz="2800" dirty="0">
                <a:solidFill>
                  <a:srgbClr val="FF0000"/>
                </a:solidFill>
                <a:latin typeface="Arial-Rounded" pitchFamily="34" charset="0"/>
                <a:ea typeface="Arial-Rounded" pitchFamily="34" charset="0"/>
                <a:cs typeface="Arial-Rounded" pitchFamily="34" charset="0"/>
              </a:rPr>
              <a:t> </a:t>
            </a:r>
            <a:r>
              <a:rPr lang="en-US" sz="2800" dirty="0" err="1">
                <a:solidFill>
                  <a:srgbClr val="FF0000"/>
                </a:solidFill>
                <a:latin typeface="Arial-Rounded" pitchFamily="34" charset="0"/>
                <a:ea typeface="Arial-Rounded" pitchFamily="34" charset="0"/>
                <a:cs typeface="Arial-Rounded" pitchFamily="34" charset="0"/>
              </a:rPr>
              <a:t>câu</a:t>
            </a:r>
            <a:endParaRPr lang="en-US" sz="2800" dirty="0">
              <a:solidFill>
                <a:srgbClr val="FF0000"/>
              </a:solidFill>
              <a:latin typeface="Arial-Rounded" pitchFamily="34" charset="0"/>
              <a:ea typeface="Arial-Rounded" pitchFamily="34" charset="0"/>
              <a:cs typeface="Arial-Rounded" pitchFamily="34" charset="0"/>
            </a:endParaRPr>
          </a:p>
        </p:txBody>
      </p:sp>
      <p:pic>
        <p:nvPicPr>
          <p:cNvPr id="10242" name="Picture 2" descr="เพนกวินกำลังอ่านหนังสือ ดาวน์โหลดรูปภาพ (รหัส) 400482782_ขนาด 20  M_รูปแบบรูปภาพ PNG _th.lovepik.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837" l="0" r="100000">
                        <a14:foregroundMark x1="31279" y1="22326" x2="56860" y2="53953"/>
                        <a14:foregroundMark x1="20930" y1="46279" x2="79070" y2="26628"/>
                        <a14:foregroundMark x1="58023" y1="8023" x2="60930" y2="48488"/>
                        <a14:foregroundMark x1="36628" y1="13605" x2="68023" y2="26628"/>
                        <a14:foregroundMark x1="59070" y1="10930" x2="80465" y2="24767"/>
                        <a14:foregroundMark x1="68605" y1="16163" x2="67674" y2="42558"/>
                        <a14:foregroundMark x1="52907" y1="39302" x2="58023" y2="52791"/>
                        <a14:foregroundMark x1="35814" y1="52791" x2="61047" y2="53372"/>
                        <a14:foregroundMark x1="22093" y1="31744" x2="25814" y2="43140"/>
                        <a14:foregroundMark x1="29302" y1="25814" x2="21047" y2="38023"/>
                        <a14:foregroundMark x1="30233" y1="22326" x2="21744" y2="42907"/>
                        <a14:foregroundMark x1="35581" y1="26860" x2="45000" y2="54651"/>
                        <a14:foregroundMark x1="49884" y1="32791" x2="56395" y2="51977"/>
                        <a14:foregroundMark x1="76047" y1="35465" x2="71977" y2="51744"/>
                        <a14:foregroundMark x1="75581" y1="42907" x2="64419" y2="57209"/>
                        <a14:foregroundMark x1="64767" y1="42791" x2="45581" y2="56628"/>
                        <a14:foregroundMark x1="34186" y1="46395" x2="51512" y2="56279"/>
                        <a14:foregroundMark x1="29884" y1="44651" x2="45233" y2="52093"/>
                        <a14:foregroundMark x1="26628" y1="30930" x2="32558" y2="37209"/>
                        <a14:foregroundMark x1="34767" y1="26395" x2="51512" y2="38488"/>
                        <a14:foregroundMark x1="44535" y1="26047" x2="54419" y2="33372"/>
                        <a14:foregroundMark x1="42093" y1="22326" x2="52907" y2="27442"/>
                        <a14:foregroundMark x1="42326" y1="22558" x2="23140" y2="37674"/>
                        <a14:foregroundMark x1="36628" y1="15000" x2="32558" y2="27209"/>
                        <a14:foregroundMark x1="41047" y1="14419" x2="57442" y2="22326"/>
                        <a14:foregroundMark x1="53953" y1="15349" x2="73372" y2="19302"/>
                        <a14:foregroundMark x1="63953" y1="11279" x2="71279" y2="24535"/>
                        <a14:foregroundMark x1="63140" y1="14535" x2="62791" y2="29884"/>
                        <a14:foregroundMark x1="53953" y1="15349" x2="59419" y2="31279"/>
                        <a14:foregroundMark x1="59419" y1="40930" x2="60116" y2="51163"/>
                        <a14:foregroundMark x1="68023" y1="47209" x2="58256" y2="60698"/>
                        <a14:foregroundMark x1="68256" y1="49884" x2="51512" y2="57209"/>
                        <a14:foregroundMark x1="35581" y1="52791" x2="56628" y2="58488"/>
                        <a14:foregroundMark x1="31860" y1="52326" x2="45349" y2="55814"/>
                        <a14:foregroundMark x1="29070" y1="50698" x2="41512" y2="58023"/>
                        <a14:foregroundMark x1="24302" y1="48023" x2="36977" y2="54651"/>
                        <a14:foregroundMark x1="60233" y1="24419" x2="70116" y2="26279"/>
                        <a14:foregroundMark x1="71744" y1="18256" x2="73372" y2="32093"/>
                        <a14:foregroundMark x1="69884" y1="20930" x2="65349" y2="30349"/>
                        <a14:foregroundMark x1="58605" y1="16860" x2="54767" y2="27209"/>
                        <a14:foregroundMark x1="26860" y1="37674" x2="34767" y2="41163"/>
                        <a14:foregroundMark x1="36628" y1="14419" x2="51279" y2="21977"/>
                        <a14:foregroundMark x1="61744" y1="12326" x2="61047" y2="31512"/>
                        <a14:foregroundMark x1="72907" y1="19535" x2="69651" y2="31163"/>
                        <a14:foregroundMark x1="21512" y1="63953" x2="28023" y2="73023"/>
                        <a14:backgroundMark x1="79302" y1="23140" x2="78605" y2="27674"/>
                      </a14:backgroundRemoval>
                    </a14:imgEffect>
                  </a14:imgLayer>
                </a14:imgProps>
              </a:ext>
              <a:ext uri="{28A0092B-C50C-407E-A947-70E740481C1C}">
                <a14:useLocalDpi xmlns:a14="http://schemas.microsoft.com/office/drawing/2010/main" val="0"/>
              </a:ext>
            </a:extLst>
          </a:blip>
          <a:srcRect/>
          <a:stretch>
            <a:fillRect/>
          </a:stretch>
        </p:blipFill>
        <p:spPr bwMode="auto">
          <a:xfrm>
            <a:off x="462124" y="1711713"/>
            <a:ext cx="3313056" cy="331305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47314" y="986700"/>
            <a:ext cx="3352800" cy="3170099"/>
          </a:xfrm>
          <a:prstGeom prst="rect">
            <a:avLst/>
          </a:prstGeom>
        </p:spPr>
        <p:txBody>
          <a:bodyPr wrap="square">
            <a:spAutoFit/>
          </a:bodyPr>
          <a:lstStyle/>
          <a:p>
            <a:r>
              <a:rPr lang="vi-VN" sz="2500" dirty="0">
                <a:latin typeface="Arial-Rounded" panose="020B0500000000000000" pitchFamily="34" charset="0"/>
                <a:ea typeface="Arial-Rounded" panose="020B0500000000000000" pitchFamily="34" charset="0"/>
                <a:cs typeface="Arial-Rounded" panose="020B0500000000000000" pitchFamily="34" charset="0"/>
              </a:rPr>
              <a:t>Những cơn gió nhẹ làm mặt nước hồ Y-rơ-pao chao mình rung động. Bầu trời trong xanh soi bóng xuống đáy hồ, mặt hồ càng xanh thêm và như rộng ra mênh mông.</a:t>
            </a:r>
          </a:p>
        </p:txBody>
      </p:sp>
      <p:cxnSp>
        <p:nvCxnSpPr>
          <p:cNvPr id="43" name="Straight Connector 42"/>
          <p:cNvCxnSpPr/>
          <p:nvPr/>
        </p:nvCxnSpPr>
        <p:spPr>
          <a:xfrm flipH="1">
            <a:off x="6705600" y="1073168"/>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839109" y="1340257"/>
            <a:ext cx="44200" cy="3734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860448" y="1833826"/>
            <a:ext cx="98709" cy="378800"/>
            <a:chOff x="7740400" y="1767733"/>
            <a:chExt cx="98709" cy="407553"/>
          </a:xfrm>
        </p:grpSpPr>
        <p:cxnSp>
          <p:nvCxnSpPr>
            <p:cNvPr id="48" name="Straight Connector 47"/>
            <p:cNvCxnSpPr/>
            <p:nvPr/>
          </p:nvCxnSpPr>
          <p:spPr>
            <a:xfrm flipH="1">
              <a:off x="7740400" y="1767733"/>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94909" y="1767734"/>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7695100" y="2165046"/>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236936" y="2165046"/>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155600" y="2573974"/>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7315200" y="3089397"/>
            <a:ext cx="98709" cy="378800"/>
            <a:chOff x="7740400" y="1767733"/>
            <a:chExt cx="98709" cy="407553"/>
          </a:xfrm>
        </p:grpSpPr>
        <p:cxnSp>
          <p:nvCxnSpPr>
            <p:cNvPr id="54" name="Straight Connector 53"/>
            <p:cNvCxnSpPr/>
            <p:nvPr/>
          </p:nvCxnSpPr>
          <p:spPr>
            <a:xfrm flipH="1">
              <a:off x="7740400" y="1767733"/>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794909" y="1767734"/>
              <a:ext cx="44200" cy="407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8432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5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up)">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up)">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up)">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8"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 calcmode="lin" valueType="num">
                                          <p:cBhvr additive="base">
                                            <p:cTn id="19" dur="500" fill="hold"/>
                                            <p:tgtEl>
                                              <p:spTgt spid="10242"/>
                                            </p:tgtEl>
                                            <p:attrNameLst>
                                              <p:attrName>ppt_x</p:attrName>
                                            </p:attrNameLst>
                                          </p:cBhvr>
                                          <p:tavLst>
                                            <p:tav tm="0">
                                              <p:val>
                                                <p:strVal val="#ppt_x"/>
                                              </p:val>
                                            </p:tav>
                                            <p:tav tm="100000">
                                              <p:val>
                                                <p:strVal val="#ppt_x"/>
                                              </p:val>
                                            </p:tav>
                                          </p:tavLst>
                                        </p:anim>
                                        <p:anim calcmode="lin" valueType="num">
                                          <p:cBhvr additive="base">
                                            <p:cTn id="20"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up)">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up)">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wipe(up)">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8" grpId="0" animBg="1"/>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4095750"/>
            <a:ext cx="22860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0400" y="-19050"/>
            <a:ext cx="3657601" cy="495629"/>
          </a:xfrm>
          <a:prstGeom prst="rect">
            <a:avLst/>
          </a:prstGeom>
          <a:noFill/>
        </p:spPr>
        <p:txBody>
          <a:bodyPr wrap="square" lIns="109840" tIns="54918" rIns="109840" bIns="54918" rtlCol="0">
            <a:spAutoFit/>
          </a:bodyPr>
          <a:lstStyle/>
          <a:p>
            <a:pPr algn="ctr"/>
            <a:r>
              <a:rPr lang="en-US" sz="2500" dirty="0" err="1">
                <a:solidFill>
                  <a:srgbClr val="FF0000"/>
                </a:solidFill>
                <a:latin typeface="Arial-Rounded" pitchFamily="34" charset="0"/>
                <a:ea typeface="Arial-Rounded" pitchFamily="34" charset="0"/>
                <a:cs typeface="Arial-Rounded" pitchFamily="34" charset="0"/>
              </a:rPr>
              <a:t>Chim</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rừng</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Tây</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Nguyên</a:t>
            </a:r>
            <a:endParaRPr lang="en-US" sz="2500"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64024" y="468957"/>
            <a:ext cx="8527576" cy="4693593"/>
          </a:xfrm>
          <a:prstGeom prst="rect">
            <a:avLst/>
          </a:prstGeom>
        </p:spPr>
        <p:txBody>
          <a:bodyPr wrap="square">
            <a:spAutoFit/>
          </a:bodyPr>
          <a:lstStyle/>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1. Những cơn gió nhẹ làm mặt nước hồ Y-rơ-pao chao mình rung động. Bầu trời trong xanh soi bóng xuống đáy hồ, mặt hồ càng xanh thêm và như rộng ra mênh mông.</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2.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3. Họ nhà chim đủ các loại, đủ các màu sắc ríu rít bay đến đậu ở những bụi cây quanh hồ, tiếng hót rộn vang cả mặt nước.</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en-US" sz="2000" dirty="0">
                <a:latin typeface="Arial-Rounded" panose="020B0500000000000000" pitchFamily="34" charset="0"/>
                <a:ea typeface="Arial-Rounded" panose="020B0500000000000000" pitchFamily="34" charset="0"/>
                <a:cs typeface="Arial-Rounded" panose="020B0500000000000000" pitchFamily="34" charset="0"/>
              </a:rPr>
              <a:t>THIÊN L</a:t>
            </a:r>
            <a:r>
              <a:rPr lang="vi-VN" sz="2000" dirty="0">
                <a:latin typeface="Arial-Rounded" panose="020B0500000000000000" pitchFamily="34" charset="0"/>
                <a:ea typeface="Arial-Rounded" panose="020B0500000000000000" pitchFamily="34" charset="0"/>
                <a:cs typeface="Arial-Rounded" panose="020B0500000000000000" pitchFamily="34" charset="0"/>
              </a:rPr>
              <a:t>ƯƠ</a:t>
            </a:r>
            <a:r>
              <a:rPr lang="en-US" sz="2000" dirty="0">
                <a:latin typeface="Arial-Rounded" panose="020B0500000000000000" pitchFamily="34" charset="0"/>
                <a:ea typeface="Arial-Rounded" panose="020B0500000000000000" pitchFamily="34" charset="0"/>
                <a:cs typeface="Arial-Rounded" panose="020B0500000000000000" pitchFamily="34" charset="0"/>
              </a:rPr>
              <a:t>NG</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249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858001" y="-95251"/>
            <a:ext cx="2234481" cy="691559"/>
            <a:chOff x="6858001" y="-35785"/>
            <a:chExt cx="2234481" cy="691559"/>
          </a:xfrm>
        </p:grpSpPr>
        <p:sp>
          <p:nvSpPr>
            <p:cNvPr id="10" name="Rounded Rectangle 9"/>
            <p:cNvSpPr/>
            <p:nvPr/>
          </p:nvSpPr>
          <p:spPr>
            <a:xfrm>
              <a:off x="7411893" y="31233"/>
              <a:ext cx="1680589" cy="5063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8001" y="-35785"/>
              <a:ext cx="691559" cy="691559"/>
            </a:xfrm>
            <a:prstGeom prst="rect">
              <a:avLst/>
            </a:prstGeom>
          </p:spPr>
        </p:pic>
      </p:grpSp>
      <p:sp>
        <p:nvSpPr>
          <p:cNvPr id="12" name="Rounded Rectangle 11"/>
          <p:cNvSpPr/>
          <p:nvPr/>
        </p:nvSpPr>
        <p:spPr>
          <a:xfrm>
            <a:off x="495300" y="514350"/>
            <a:ext cx="8343900" cy="1027596"/>
          </a:xfrm>
          <a:prstGeom prst="roundRect">
            <a:avLst>
              <a:gd name="adj" fmla="val 10463"/>
            </a:avLst>
          </a:prstGeom>
          <a:noFill/>
          <a:ln w="127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p:cNvSpPr/>
          <p:nvPr/>
        </p:nvSpPr>
        <p:spPr>
          <a:xfrm>
            <a:off x="107475" y="832663"/>
            <a:ext cx="387825" cy="39097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Rounded Rectangle 13"/>
          <p:cNvSpPr/>
          <p:nvPr/>
        </p:nvSpPr>
        <p:spPr>
          <a:xfrm>
            <a:off x="464024" y="1541946"/>
            <a:ext cx="8343900" cy="2477604"/>
          </a:xfrm>
          <a:prstGeom prst="roundRect">
            <a:avLst>
              <a:gd name="adj" fmla="val 10463"/>
            </a:avLst>
          </a:prstGeom>
          <a:noFill/>
          <a:ln w="127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07475" y="2724150"/>
            <a:ext cx="387825" cy="39097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6" name="Rounded Rectangle 15"/>
          <p:cNvSpPr/>
          <p:nvPr/>
        </p:nvSpPr>
        <p:spPr>
          <a:xfrm>
            <a:off x="464024" y="4019550"/>
            <a:ext cx="8343900" cy="725004"/>
          </a:xfrm>
          <a:prstGeom prst="roundRect">
            <a:avLst>
              <a:gd name="adj" fmla="val 10463"/>
            </a:avLst>
          </a:prstGeom>
          <a:noFill/>
          <a:ln w="127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107474" y="4186567"/>
            <a:ext cx="387825" cy="39097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40493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par>
                          <p:cTn id="48" fill="hold">
                            <p:stCondLst>
                              <p:cond delay="500"/>
                            </p:stCondLst>
                            <p:childTnLst>
                              <p:par>
                                <p:cTn id="49" presetID="53" presetClass="entr" presetSubtype="16"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4400" y="-247650"/>
            <a:ext cx="4046415" cy="2895600"/>
          </a:xfrm>
          <a:prstGeom prst="rect">
            <a:avLst/>
          </a:prstGeom>
        </p:spPr>
      </p:pic>
      <p:sp>
        <p:nvSpPr>
          <p:cNvPr id="3" name="矩形 16">
            <a:extLst>
              <a:ext uri="{FF2B5EF4-FFF2-40B4-BE49-F238E27FC236}">
                <a16:creationId xmlns:a16="http://schemas.microsoft.com/office/drawing/2014/main" id="{6004F4CE-0067-4731-8ED0-651D5735978B}"/>
              </a:ext>
            </a:extLst>
          </p:cNvPr>
          <p:cNvSpPr/>
          <p:nvPr/>
        </p:nvSpPr>
        <p:spPr>
          <a:xfrm rot="21172124">
            <a:off x="5223608" y="984216"/>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991125"/>
            <a:ext cx="4267200" cy="3812031"/>
          </a:xfrm>
          <a:prstGeom prst="rect">
            <a:avLst/>
          </a:prstGeom>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3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4095750"/>
            <a:ext cx="22860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0400" y="-19050"/>
            <a:ext cx="3657601" cy="495629"/>
          </a:xfrm>
          <a:prstGeom prst="rect">
            <a:avLst/>
          </a:prstGeom>
          <a:noFill/>
        </p:spPr>
        <p:txBody>
          <a:bodyPr wrap="square" lIns="109840" tIns="54918" rIns="109840" bIns="54918" rtlCol="0">
            <a:spAutoFit/>
          </a:bodyPr>
          <a:lstStyle/>
          <a:p>
            <a:pPr algn="ctr"/>
            <a:r>
              <a:rPr lang="en-US" sz="2500" dirty="0" err="1">
                <a:solidFill>
                  <a:srgbClr val="FF0000"/>
                </a:solidFill>
                <a:latin typeface="Arial-Rounded" pitchFamily="34" charset="0"/>
                <a:ea typeface="Arial-Rounded" pitchFamily="34" charset="0"/>
                <a:cs typeface="Arial-Rounded" pitchFamily="34" charset="0"/>
              </a:rPr>
              <a:t>Chim</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rừng</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Tây</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Nguyên</a:t>
            </a:r>
            <a:endParaRPr lang="en-US" sz="2500"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64024" y="468957"/>
            <a:ext cx="8527576" cy="4693593"/>
          </a:xfrm>
          <a:prstGeom prst="rect">
            <a:avLst/>
          </a:prstGeom>
        </p:spPr>
        <p:txBody>
          <a:bodyPr wrap="square">
            <a:spAutoFit/>
          </a:bodyPr>
          <a:lstStyle/>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r>
              <a:rPr lang="vi-VN" sz="2300" dirty="0">
                <a:latin typeface="Arial-Rounded" panose="020B0500000000000000" pitchFamily="34" charset="0"/>
                <a:ea typeface="Arial-Rounded" panose="020B0500000000000000" pitchFamily="34" charset="0"/>
                <a:cs typeface="Arial-Rounded" panose="020B0500000000000000" pitchFamily="34" charset="0"/>
              </a:rPr>
              <a:t> Những cơn gió nhẹ làm mặt nước hồ Y-rơ-pao chao mình rung động. Bầu trời trong xanh soi bóng xuống đáy hồ, mặt hồ càng xanh thêm và như rộng ra mênh mông.</a:t>
            </a:r>
          </a:p>
          <a:p>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a:t>
            </a:r>
            <a:r>
              <a:rPr lang="vi-VN" sz="2300" dirty="0">
                <a:latin typeface="Arial-Rounded" panose="020B0500000000000000" pitchFamily="34" charset="0"/>
                <a:ea typeface="Arial-Rounded" panose="020B0500000000000000" pitchFamily="34" charset="0"/>
                <a:cs typeface="Arial-Rounded" panose="020B0500000000000000" pitchFamily="34" charset="0"/>
              </a:rPr>
              <a:t>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a:p>
            <a:r>
              <a:rPr lang="en-US" sz="23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3.</a:t>
            </a:r>
            <a:r>
              <a:rPr lang="vi-VN" sz="2300" dirty="0">
                <a:latin typeface="Arial-Rounded" panose="020B0500000000000000" pitchFamily="34" charset="0"/>
                <a:ea typeface="Arial-Rounded" panose="020B0500000000000000" pitchFamily="34" charset="0"/>
                <a:cs typeface="Arial-Rounded" panose="020B0500000000000000" pitchFamily="34" charset="0"/>
              </a:rPr>
              <a:t> Họ nhà chim đủ các loại, đủ các màu sắc ríu rít bay đến đậu ở những bụi cây quanh hồ, tiếng hót rộn vang cả mặt nước.</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Theo </a:t>
            </a:r>
            <a:r>
              <a:rPr lang="en-US" sz="2000" dirty="0">
                <a:latin typeface="Arial-Rounded" panose="020B0500000000000000" pitchFamily="34" charset="0"/>
                <a:ea typeface="Arial-Rounded" panose="020B0500000000000000" pitchFamily="34" charset="0"/>
                <a:cs typeface="Arial-Rounded" panose="020B0500000000000000" pitchFamily="34" charset="0"/>
              </a:rPr>
              <a:t>THIÊN L</a:t>
            </a:r>
            <a:r>
              <a:rPr lang="vi-VN" sz="2000" dirty="0">
                <a:latin typeface="Arial-Rounded" panose="020B0500000000000000" pitchFamily="34" charset="0"/>
                <a:ea typeface="Arial-Rounded" panose="020B0500000000000000" pitchFamily="34" charset="0"/>
                <a:cs typeface="Arial-Rounded" panose="020B0500000000000000" pitchFamily="34" charset="0"/>
              </a:rPr>
              <a:t>ƯƠ</a:t>
            </a:r>
            <a:r>
              <a:rPr lang="en-US" sz="2000" dirty="0">
                <a:latin typeface="Arial-Rounded" panose="020B0500000000000000" pitchFamily="34" charset="0"/>
                <a:ea typeface="Arial-Rounded" panose="020B0500000000000000" pitchFamily="34" charset="0"/>
                <a:cs typeface="Arial-Rounded" panose="020B0500000000000000" pitchFamily="34" charset="0"/>
              </a:rPr>
              <a:t>NG</a:t>
            </a:r>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249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852241" y="-95250"/>
            <a:ext cx="2215560" cy="691559"/>
            <a:chOff x="6852241" y="-35784"/>
            <a:chExt cx="2215560" cy="691559"/>
          </a:xfrm>
        </p:grpSpPr>
        <p:sp>
          <p:nvSpPr>
            <p:cNvPr id="10" name="Rounded Rectangle 9"/>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Tree>
    <p:extLst>
      <p:ext uri="{BB962C8B-B14F-4D97-AF65-F5344CB8AC3E}">
        <p14:creationId xmlns:p14="http://schemas.microsoft.com/office/powerpoint/2010/main" val="21857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273" y1="23327" x2="36336" y2="24208"/>
                      </a14:backgroundRemoval>
                    </a14:imgEffect>
                  </a14:imgLayer>
                </a14:imgProps>
              </a:ext>
              <a:ext uri="{28A0092B-C50C-407E-A947-70E740481C1C}">
                <a14:useLocalDpi xmlns:a14="http://schemas.microsoft.com/office/drawing/2010/main" val="0"/>
              </a:ext>
            </a:extLst>
          </a:blip>
          <a:stretch>
            <a:fillRect/>
          </a:stretch>
        </p:blipFill>
        <p:spPr>
          <a:xfrm>
            <a:off x="457200" y="438150"/>
            <a:ext cx="4063759" cy="4727058"/>
          </a:xfrm>
          <a:prstGeom prst="rect">
            <a:avLst/>
          </a:prstGeom>
        </p:spPr>
      </p:pic>
      <p:sp>
        <p:nvSpPr>
          <p:cNvPr id="4" name="Rectangle 3"/>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61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40330">
            <a:off x="3070709" y="295012"/>
            <a:ext cx="3877101" cy="2699753"/>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20721" y="376124"/>
            <a:ext cx="1176152" cy="1395555"/>
          </a:xfrm>
          <a:prstGeom prst="rect">
            <a:avLst/>
          </a:prstGeom>
        </p:spPr>
      </p:pic>
      <p:sp>
        <p:nvSpPr>
          <p:cNvPr id="34" name="矩形 33"/>
          <p:cNvSpPr/>
          <p:nvPr/>
        </p:nvSpPr>
        <p:spPr>
          <a:xfrm>
            <a:off x="411300" y="1287769"/>
            <a:ext cx="8321400" cy="3215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TextBox 18">
            <a:extLst>
              <a:ext uri="{FF2B5EF4-FFF2-40B4-BE49-F238E27FC236}">
                <a16:creationId xmlns:a16="http://schemas.microsoft.com/office/drawing/2014/main" id="{A9C93223-7797-4E56-B7AE-2063841D80CE}"/>
              </a:ext>
            </a:extLst>
          </p:cNvPr>
          <p:cNvSpPr txBox="1"/>
          <p:nvPr/>
        </p:nvSpPr>
        <p:spPr>
          <a:xfrm>
            <a:off x="5009259" y="2031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a:solidFill>
                  <a:srgbClr val="FF3300"/>
                </a:solidFill>
                <a:latin typeface="Arial-Rounded" panose="020B0500000000000000" pitchFamily="34" charset="0"/>
                <a:ea typeface="Arial-Rounded" panose="020B0500000000000000" pitchFamily="34" charset="0"/>
                <a:cs typeface="Arial-Rounded" panose="020B0500000000000000" pitchFamily="34" charset="0"/>
              </a:rPr>
              <a:t> 6</a:t>
            </a:r>
            <a:endPar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A_库_图片 2">
            <a:extLst>
              <a:ext uri="{FF2B5EF4-FFF2-40B4-BE49-F238E27FC236}">
                <a16:creationId xmlns:a16="http://schemas.microsoft.com/office/drawing/2014/main" id="{AA36389E-679D-452B-94AC-E70C373A937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20735" y="1453944"/>
            <a:ext cx="3399972" cy="2882824"/>
          </a:xfrm>
          <a:prstGeom prst="rect">
            <a:avLst/>
          </a:prstGeom>
        </p:spPr>
      </p:pic>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15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6500">
                                          <p:cBhvr additive="base">
                                            <p:cTn id="7" dur="500" fill="hold"/>
                                            <p:tgtEl>
                                              <p:spTgt spid="34"/>
                                            </p:tgtEl>
                                            <p:attrNameLst>
                                              <p:attrName>ppt_x</p:attrName>
                                            </p:attrNameLst>
                                          </p:cBhvr>
                                          <p:tavLst>
                                            <p:tav tm="0">
                                              <p:val>
                                                <p:strVal val="1+#ppt_w/2"/>
                                              </p:val>
                                            </p:tav>
                                            <p:tav tm="100000">
                                              <p:val>
                                                <p:strVal val="#ppt_x"/>
                                              </p:val>
                                            </p:tav>
                                          </p:tavLst>
                                        </p:anim>
                                        <p:anim calcmode="lin" valueType="num" p14:bounceEnd="56500">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2250"/>
                                </p:stCondLst>
                                <p:childTnLst>
                                  <p:par>
                                    <p:cTn id="24" presetID="14" presetClass="entr" presetSubtype="1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2250"/>
                                </p:stCondLst>
                                <p:childTnLst>
                                  <p:par>
                                    <p:cTn id="24" presetID="14" presetClass="entr" presetSubtype="1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657600" y="2114550"/>
            <a:ext cx="4876800"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1026" name="Picture 2" descr="Treo tranh chim tương tư hợp phong thủ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1550"/>
            <a:ext cx="2902688" cy="3745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0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4095750"/>
            <a:ext cx="22860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0400" y="-19050"/>
            <a:ext cx="3657601" cy="495629"/>
          </a:xfrm>
          <a:prstGeom prst="rect">
            <a:avLst/>
          </a:prstGeom>
          <a:noFill/>
        </p:spPr>
        <p:txBody>
          <a:bodyPr wrap="square" lIns="109840" tIns="54918" rIns="109840" bIns="54918" rtlCol="0">
            <a:spAutoFit/>
          </a:bodyPr>
          <a:lstStyle/>
          <a:p>
            <a:pPr algn="ctr"/>
            <a:r>
              <a:rPr lang="en-US" sz="2500" dirty="0" err="1">
                <a:solidFill>
                  <a:srgbClr val="FF0000"/>
                </a:solidFill>
                <a:latin typeface="Arial-Rounded" pitchFamily="34" charset="0"/>
                <a:ea typeface="Arial-Rounded" pitchFamily="34" charset="0"/>
                <a:cs typeface="Arial-Rounded" pitchFamily="34" charset="0"/>
              </a:rPr>
              <a:t>Chim</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rừng</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Tây</a:t>
            </a:r>
            <a:r>
              <a:rPr lang="en-US" sz="2500" dirty="0">
                <a:solidFill>
                  <a:srgbClr val="FF0000"/>
                </a:solidFill>
                <a:latin typeface="Arial-Rounded" pitchFamily="34" charset="0"/>
                <a:ea typeface="Arial-Rounded" pitchFamily="34" charset="0"/>
                <a:cs typeface="Arial-Rounded" pitchFamily="34" charset="0"/>
              </a:rPr>
              <a:t> </a:t>
            </a:r>
            <a:r>
              <a:rPr lang="en-US" sz="2500" dirty="0" err="1">
                <a:solidFill>
                  <a:srgbClr val="FF0000"/>
                </a:solidFill>
                <a:latin typeface="Arial-Rounded" pitchFamily="34" charset="0"/>
                <a:ea typeface="Arial-Rounded" pitchFamily="34" charset="0"/>
                <a:cs typeface="Arial-Rounded" pitchFamily="34" charset="0"/>
              </a:rPr>
              <a:t>Nguyên</a:t>
            </a:r>
            <a:endParaRPr lang="en-US" sz="2500" dirty="0">
              <a:solidFill>
                <a:srgbClr val="FF0000"/>
              </a:solidFill>
              <a:latin typeface="Arial-Rounded" pitchFamily="34" charset="0"/>
              <a:ea typeface="Arial-Rounded" pitchFamily="34" charset="0"/>
              <a:cs typeface="Arial-Rounded" pitchFamily="34" charset="0"/>
            </a:endParaRPr>
          </a:p>
        </p:txBody>
      </p:sp>
      <p:sp>
        <p:nvSpPr>
          <p:cNvPr id="7" name="Rectangle 6"/>
          <p:cNvSpPr/>
          <p:nvPr/>
        </p:nvSpPr>
        <p:spPr>
          <a:xfrm>
            <a:off x="464024" y="468957"/>
            <a:ext cx="8527576" cy="4693593"/>
          </a:xfrm>
          <a:prstGeom prst="rect">
            <a:avLst/>
          </a:prstGeom>
        </p:spPr>
        <p:txBody>
          <a:bodyPr wrap="square">
            <a:spAutoFit/>
          </a:bodyPr>
          <a:lstStyle/>
          <a:p>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Những cơn gió nhẹ làm mặt nước hồ Y-rơ-pao chao mình rung động. Bầu trời trong xanh soi bóng xuống đáy hồ, mặt hồ càng xanh thêm và như rộng ra mênh mông.</a:t>
            </a:r>
          </a:p>
          <a:p>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a:t>
            </a:r>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a:p>
            <a:r>
              <a:rPr lang="en-US" sz="23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srgbClr val="CC3300"/>
                </a:solidFill>
                <a:latin typeface="Arial-Rounded" panose="020B0500000000000000" pitchFamily="34" charset="0"/>
                <a:ea typeface="Arial-Rounded" panose="020B0500000000000000" pitchFamily="34" charset="0"/>
                <a:cs typeface="Arial-Rounded" panose="020B0500000000000000" pitchFamily="34" charset="0"/>
              </a:rPr>
              <a:t>3.</a:t>
            </a:r>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 nhà chim đủ các loại, đủ các màu sắc ríu rít bay đến đậu ở những bụi cây quanh hồ, tiếng hót rộn vang cả mặt nước.</a:t>
            </a:r>
          </a:p>
          <a:p>
            <a:pPr algn="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THIÊN L</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ƯƠ</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68249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852241" y="-95250"/>
            <a:ext cx="2370054" cy="691559"/>
            <a:chOff x="6852241" y="-35784"/>
            <a:chExt cx="2370054" cy="691559"/>
          </a:xfrm>
        </p:grpSpPr>
        <p:sp>
          <p:nvSpPr>
            <p:cNvPr id="10" name="Rounded Rectangle 9"/>
            <p:cNvSpPr/>
            <p:nvPr/>
          </p:nvSpPr>
          <p:spPr>
            <a:xfrm>
              <a:off x="7313106" y="140546"/>
              <a:ext cx="1909189"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400"/>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spTree>
    <p:extLst>
      <p:ext uri="{BB962C8B-B14F-4D97-AF65-F5344CB8AC3E}">
        <p14:creationId xmlns:p14="http://schemas.microsoft.com/office/powerpoint/2010/main" val="268349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5105400" y="57150"/>
            <a:ext cx="3886200" cy="879276"/>
          </a:xfrm>
          <a:prstGeom prst="rect">
            <a:avLst/>
          </a:prstGeom>
          <a:noFill/>
        </p:spPr>
        <p:txBody>
          <a:bodyPr wrap="square" lIns="108780" tIns="54386" rIns="108780" bIns="54386" rtlCol="0">
            <a:spAutoFit/>
          </a:bodyPr>
          <a:lstStyle/>
          <a:p>
            <a:pPr defTabSz="1089247"/>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Tìm những từ ngữ tả vẻ đẹp của mặt hồ Y-rơ-pao</a:t>
            </a:r>
          </a:p>
        </p:txBody>
      </p:sp>
      <p:sp>
        <p:nvSpPr>
          <p:cNvPr id="3" name="TextBox 2"/>
          <p:cNvSpPr txBox="1"/>
          <p:nvPr/>
        </p:nvSpPr>
        <p:spPr>
          <a:xfrm>
            <a:off x="5121349" y="1007868"/>
            <a:ext cx="3803022" cy="2181302"/>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từ ngữ tả vẻ đẹp của mặt hồ Y-pơ-rao là: chao mình rung động, mặt hồ càng xanh thêm, mênh mông.</a:t>
            </a:r>
          </a:p>
        </p:txBody>
      </p:sp>
      <p:sp>
        <p:nvSpPr>
          <p:cNvPr id="4" name="Notched Right Arrow 3"/>
          <p:cNvSpPr/>
          <p:nvPr/>
        </p:nvSpPr>
        <p:spPr>
          <a:xfrm>
            <a:off x="99767" y="34607"/>
            <a:ext cx="2186233" cy="621619"/>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cxnSp>
        <p:nvCxnSpPr>
          <p:cNvPr id="5" name="Straight Connector 4"/>
          <p:cNvCxnSpPr/>
          <p:nvPr/>
        </p:nvCxnSpPr>
        <p:spPr>
          <a:xfrm>
            <a:off x="4934981"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758397"/>
            <a:ext cx="4380312" cy="498941"/>
          </a:xfrm>
          <a:prstGeom prst="rect">
            <a:avLst/>
          </a:prstGeom>
          <a:noFill/>
        </p:spPr>
        <p:txBody>
          <a:bodyPr wrap="square" lIns="67370" tIns="33698" rIns="67370" bIns="33698" rtlCol="0">
            <a:spAutoFit/>
          </a:bodyPr>
          <a:lstStyle/>
          <a:p>
            <a:pPr algn="ctr" defTabSz="1089247"/>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RỪNG TÂY NGUYÊN</a:t>
            </a:r>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81000" y="1365502"/>
            <a:ext cx="4380312" cy="3108543"/>
          </a:xfrm>
          <a:prstGeom prst="rect">
            <a:avLst/>
          </a:prstGeom>
        </p:spPr>
        <p:txBody>
          <a:bodyPr wrap="square">
            <a:spAutoFit/>
          </a:bodyPr>
          <a:lstStyle/>
          <a:p>
            <a:pPr algn="just"/>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 cơn gió nhẹ làm mặt nước hồ Y-rơ-pao chao mình rung động. Bầu trời trong xanh soi bóng xuống đáy hồ, mặt hồ càng xanh thêm và như rộng ra mênh mông.</a:t>
            </a:r>
          </a:p>
        </p:txBody>
      </p:sp>
      <p:pic>
        <p:nvPicPr>
          <p:cNvPr id="8" name="Picture 2" descr="LINE 크리에이터스 스티커 - Chikka-tan! Example with GIF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30883" y="3289056"/>
            <a:ext cx="2355980" cy="19102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ÔN TẬP TỪ CHỈ HOẠT ĐỘNG - TRẠNG THÁI | Other - Quizizz"/>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27443" y="3449712"/>
            <a:ext cx="2206881" cy="1789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692" y="36353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3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par>
                                <p:cTn id="31" presetID="10" presetClass="entr" presetSubtype="0" fill="hold" nodeType="withEffect">
                                  <p:stCondLst>
                                    <p:cond delay="2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769879" y="120669"/>
            <a:ext cx="4492761" cy="848498"/>
          </a:xfrm>
          <a:prstGeom prst="rect">
            <a:avLst/>
          </a:prstGeom>
          <a:noFill/>
        </p:spPr>
        <p:txBody>
          <a:bodyPr wrap="square" lIns="108780" tIns="54386" rIns="108780" bIns="54386" rtlCol="0">
            <a:spAutoFit/>
          </a:bodyPr>
          <a:lstStyle/>
          <a:p>
            <a:pPr defTabSz="1089247"/>
            <a:r>
              <a:rPr lang="en-US" altLang="zh-CN"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Quanh hồ Y-rơ-pao có những loài chim nào?</a:t>
            </a:r>
          </a:p>
        </p:txBody>
      </p:sp>
      <p:sp>
        <p:nvSpPr>
          <p:cNvPr id="3" name="TextBox 2"/>
          <p:cNvSpPr txBox="1"/>
          <p:nvPr/>
        </p:nvSpPr>
        <p:spPr>
          <a:xfrm>
            <a:off x="4874524" y="1016276"/>
            <a:ext cx="4255479" cy="1259767"/>
          </a:xfrm>
          <a:prstGeom prst="rect">
            <a:avLst/>
          </a:prstGeom>
          <a:noFill/>
        </p:spPr>
        <p:txBody>
          <a:bodyPr wrap="square" lIns="104548" tIns="52292" rIns="104548" bIns="52292" rtlCol="0">
            <a:spAutoFit/>
          </a:bodyPr>
          <a:lstStyle/>
          <a:p>
            <a:r>
              <a:rPr lang="en-US" sz="25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Những loài chim quanh hồ Y-pơ-rao là: đại bàng, thiên nga, chim kơ-púc.</a:t>
            </a:r>
          </a:p>
        </p:txBody>
      </p:sp>
      <p:sp>
        <p:nvSpPr>
          <p:cNvPr id="4" name="Notched Right Arrow 3"/>
          <p:cNvSpPr/>
          <p:nvPr/>
        </p:nvSpPr>
        <p:spPr>
          <a:xfrm>
            <a:off x="99767" y="34607"/>
            <a:ext cx="2186233" cy="632143"/>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a:t>
            </a:r>
          </a:p>
        </p:txBody>
      </p:sp>
      <p:cxnSp>
        <p:nvCxnSpPr>
          <p:cNvPr id="5" name="Straight Connector 4"/>
          <p:cNvCxnSpPr/>
          <p:nvPr/>
        </p:nvCxnSpPr>
        <p:spPr>
          <a:xfrm>
            <a:off x="4674352" y="-5023"/>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97" y="615549"/>
            <a:ext cx="4730477" cy="437386"/>
          </a:xfrm>
          <a:prstGeom prst="rect">
            <a:avLst/>
          </a:prstGeom>
          <a:noFill/>
        </p:spPr>
        <p:txBody>
          <a:bodyPr wrap="square" lIns="67370" tIns="33698" rIns="67370" bIns="33698" rtlCol="0">
            <a:spAutoFit/>
          </a:bodyPr>
          <a:lstStyle/>
          <a:p>
            <a:pPr algn="ctr" defTabSz="1089247"/>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RỪNG TÂY NGUYÊN</a:t>
            </a:r>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2400" y="1073210"/>
            <a:ext cx="4419600" cy="3970318"/>
          </a:xfrm>
          <a:prstGeom prst="rect">
            <a:avLst/>
          </a:prstGeom>
        </p:spPr>
        <p:txBody>
          <a:bodyPr wrap="square">
            <a:spAutoFit/>
          </a:bodyPr>
          <a:lstStyle/>
          <a:p>
            <a:pPr algn="just"/>
            <a:r>
              <a:rPr lang="en-US" sz="21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1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p:txBody>
      </p:sp>
      <p:pic>
        <p:nvPicPr>
          <p:cNvPr id="8" name="Picture 2" descr="LINE 크리에이터스 스티커 - Chikka-tan! Example with GIF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16260" y="3622825"/>
            <a:ext cx="1853302" cy="1502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ÔN TẬP TỪ CHỈ HOẠT ĐỘNG - TRẠNG THÁI | Other - Quizizz"/>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606834"/>
            <a:ext cx="1892749" cy="153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39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par>
                                <p:cTn id="31" presetID="10" presetClass="entr" presetSubtype="0" fill="hold" nodeType="withEffect">
                                  <p:stCondLst>
                                    <p:cond delay="2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blip>
          <a:srcRect b="80356"/>
          <a:stretch>
            <a:fillRect/>
          </a:stretch>
        </p:blipFill>
        <p:spPr>
          <a:xfrm>
            <a:off x="837479"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5">
            <a:clrChange>
              <a:clrFrom>
                <a:srgbClr val="FFFFFF"/>
              </a:clrFrom>
              <a:clrTo>
                <a:srgbClr val="FFFFFF">
                  <a:alpha val="0"/>
                </a:srgbClr>
              </a:clrTo>
            </a:clrChange>
          </a:blip>
          <a:srcRect t="73857"/>
          <a:stretch>
            <a:fillRect/>
          </a:stretch>
        </p:blipFill>
        <p:spPr>
          <a:xfrm>
            <a:off x="850672"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5">
            <a:clrChange>
              <a:clrFrom>
                <a:srgbClr val="FFFFFF"/>
              </a:clrFrom>
              <a:clrTo>
                <a:srgbClr val="FFFFFF">
                  <a:alpha val="0"/>
                </a:srgbClr>
              </a:clrTo>
            </a:clrChange>
          </a:blip>
          <a:srcRect t="55652" b="26595"/>
          <a:stretch>
            <a:fillRect/>
          </a:stretch>
        </p:blipFill>
        <p:spPr>
          <a:xfrm>
            <a:off x="850668"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5">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5">
            <a:clrChange>
              <a:clrFrom>
                <a:srgbClr val="FFFFFF"/>
              </a:clrFrom>
              <a:clrTo>
                <a:srgbClr val="FFFFFF">
                  <a:alpha val="0"/>
                </a:srgbClr>
              </a:clrTo>
            </a:clrChange>
          </a:blip>
          <a:srcRect t="20130" b="62102"/>
          <a:stretch>
            <a:fillRect/>
          </a:stretch>
        </p:blipFill>
        <p:spPr>
          <a:xfrm>
            <a:off x="850668" y="2539658"/>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62422" y="178266"/>
            <a:ext cx="2900363" cy="2628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62202" y="178266"/>
            <a:ext cx="8136489" cy="10980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GIÚP CHIM XÂY TỔ</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309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867274" y="-19050"/>
            <a:ext cx="4352926" cy="1263996"/>
          </a:xfrm>
          <a:prstGeom prst="rect">
            <a:avLst/>
          </a:prstGeom>
          <a:noFill/>
        </p:spPr>
        <p:txBody>
          <a:bodyPr wrap="square" lIns="108780" tIns="54386" rIns="108780" bIns="54386" rtlCol="0">
            <a:spAutoFit/>
          </a:bodyPr>
          <a:lstStyle/>
          <a:p>
            <a:pPr defTabSz="1089247"/>
            <a:r>
              <a:rPr lang="en-US" altLang="zh-CN"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4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Dựa theo bài đọc, hãy tả lại hình ảnh của một loài chim mà em thích.</a:t>
            </a:r>
          </a:p>
        </p:txBody>
      </p:sp>
      <p:sp>
        <p:nvSpPr>
          <p:cNvPr id="3" name="TextBox 2"/>
          <p:cNvSpPr txBox="1"/>
          <p:nvPr/>
        </p:nvSpPr>
        <p:spPr>
          <a:xfrm>
            <a:off x="4958182" y="1047750"/>
            <a:ext cx="4114800" cy="3952812"/>
          </a:xfrm>
          <a:prstGeom prst="rect">
            <a:avLst/>
          </a:prstGeom>
          <a:noFill/>
        </p:spPr>
        <p:txBody>
          <a:bodyPr wrap="square" lIns="104548" tIns="52292" rIns="104548" bIns="52292" rtlCol="0">
            <a:spAutoFit/>
          </a:bodyPr>
          <a:lstStyle/>
          <a:p>
            <a:pPr algn="just"/>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Chim đại bàng: chân vàng, mỏ đỏ, mỗi lần vỗ cánh lại phát ra những tiếng vi vu vi vút.</a:t>
            </a:r>
          </a:p>
          <a:p>
            <a:pPr algn="just"/>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Thiên nga: có bộ lông trắng muốt, chiếc cổ dài, thường xuyên bơi lội quanh hồ.</a:t>
            </a:r>
          </a:p>
          <a:p>
            <a:pPr algn="just"/>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Chim kơ-púc: mình đỏ chót và nhỏ như quả ớt, có cặp mỏ thanh mảnh.</a:t>
            </a:r>
          </a:p>
        </p:txBody>
      </p:sp>
      <p:sp>
        <p:nvSpPr>
          <p:cNvPr id="4" name="Notched Right Arrow 3"/>
          <p:cNvSpPr/>
          <p:nvPr/>
        </p:nvSpPr>
        <p:spPr>
          <a:xfrm>
            <a:off x="99767" y="34607"/>
            <a:ext cx="2208677" cy="632143"/>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76800" y="1726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7199" y="610364"/>
            <a:ext cx="4224337" cy="437386"/>
          </a:xfrm>
          <a:prstGeom prst="rect">
            <a:avLst/>
          </a:prstGeom>
          <a:noFill/>
        </p:spPr>
        <p:txBody>
          <a:bodyPr wrap="square" lIns="67370" tIns="33698" rIns="67370" bIns="33698" rtlCol="0">
            <a:spAutoFit/>
          </a:bodyPr>
          <a:lstStyle/>
          <a:p>
            <a:pPr algn="ctr" defTabSz="1089247"/>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RỪNG TÂY NGUYÊN</a:t>
            </a:r>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85737" y="971550"/>
            <a:ext cx="4495800" cy="4154984"/>
          </a:xfrm>
          <a:prstGeom prst="rect">
            <a:avLst/>
          </a:prstGeom>
        </p:spPr>
        <p:txBody>
          <a:bodyPr wrap="square">
            <a:spAutoFit/>
          </a:bodyPr>
          <a:lstStyle/>
          <a:p>
            <a:pPr algn="just"/>
            <a:r>
              <a:rPr lang="en-US" sz="22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2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Nơi đây cất lên những tiếng chim ríu rít. Chim đại bàng chân vàng, mỏ đỏ đang chao lượn, bóng che rợp mặt đất. Mỗi lần đại bàng vỗ cánh lại phát ra những tiếng vi vu vi vút từ trên nền trời xanh thẳm, giống như có hàng trăm chiếc đàn cùng hòa âm. Bầy thiên nga trắng muốt đang bơi lội. Những con chim kơ-púc mình đỏ chót và nhỏ như quả ớt cố rướn cặp mỏ thanh mảnh của mình hót lên lanh lảnh nghe như tiếng sáo.</a:t>
            </a:r>
          </a:p>
        </p:txBody>
      </p:sp>
    </p:spTree>
    <p:extLst>
      <p:ext uri="{BB962C8B-B14F-4D97-AF65-F5344CB8AC3E}">
        <p14:creationId xmlns:p14="http://schemas.microsoft.com/office/powerpoint/2010/main" val="250533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蓝剑_矩形 4">
            <a:extLst>
              <a:ext uri="{FF2B5EF4-FFF2-40B4-BE49-F238E27FC236}">
                <a16:creationId xmlns:a16="http://schemas.microsoft.com/office/drawing/2014/main" id="{38D84CF4-9F05-4E9F-8156-B8FA3871C8E8}"/>
              </a:ext>
            </a:extLst>
          </p:cNvPr>
          <p:cNvSpPr/>
          <p:nvPr>
            <p:custDataLst>
              <p:tags r:id="rId1"/>
            </p:custDataLst>
          </p:nvPr>
        </p:nvSpPr>
        <p:spPr>
          <a:xfrm>
            <a:off x="4433275" y="1604256"/>
            <a:ext cx="4101125" cy="1828800"/>
          </a:xfrm>
          <a:custGeom>
            <a:avLst/>
            <a:gdLst>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0 w 2997200"/>
              <a:gd name="connsiteY5"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91440 w 2997200"/>
              <a:gd name="connsiteY5" fmla="*/ 9144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0" fmla="*/ 0 w 3012440"/>
              <a:gd name="connsiteY0" fmla="*/ 0 h 4551680"/>
              <a:gd name="connsiteX1" fmla="*/ 3012440 w 3012440"/>
              <a:gd name="connsiteY1" fmla="*/ 0 h 4551680"/>
              <a:gd name="connsiteX2" fmla="*/ 3012440 w 3012440"/>
              <a:gd name="connsiteY2" fmla="*/ 4551680 h 4551680"/>
              <a:gd name="connsiteX3" fmla="*/ 15240 w 3012440"/>
              <a:gd name="connsiteY3" fmla="*/ 4551680 h 4551680"/>
              <a:gd name="connsiteX4" fmla="*/ 15240 w 3012440"/>
              <a:gd name="connsiteY4" fmla="*/ 1352296 h 4551680"/>
              <a:gd name="connsiteX0" fmla="*/ 0 w 2999740"/>
              <a:gd name="connsiteY0" fmla="*/ 0 h 4554220"/>
              <a:gd name="connsiteX1" fmla="*/ 2999740 w 2999740"/>
              <a:gd name="connsiteY1" fmla="*/ 2540 h 4554220"/>
              <a:gd name="connsiteX2" fmla="*/ 2999740 w 2999740"/>
              <a:gd name="connsiteY2" fmla="*/ 4554220 h 4554220"/>
              <a:gd name="connsiteX3" fmla="*/ 2540 w 2999740"/>
              <a:gd name="connsiteY3" fmla="*/ 4554220 h 4554220"/>
              <a:gd name="connsiteX4" fmla="*/ 2540 w 2999740"/>
              <a:gd name="connsiteY4" fmla="*/ 1354836 h 4554220"/>
              <a:gd name="connsiteX0" fmla="*/ 0 w 2999740"/>
              <a:gd name="connsiteY0" fmla="*/ 254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2999740"/>
              <a:gd name="connsiteY0" fmla="*/ 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3011170"/>
              <a:gd name="connsiteY0" fmla="*/ 0 h 4553585"/>
              <a:gd name="connsiteX1" fmla="*/ 3011170 w 3011170"/>
              <a:gd name="connsiteY1" fmla="*/ 1905 h 4553585"/>
              <a:gd name="connsiteX2" fmla="*/ 3011170 w 3011170"/>
              <a:gd name="connsiteY2" fmla="*/ 4553585 h 4553585"/>
              <a:gd name="connsiteX3" fmla="*/ 13970 w 3011170"/>
              <a:gd name="connsiteY3" fmla="*/ 4553585 h 4553585"/>
              <a:gd name="connsiteX4" fmla="*/ 13970 w 3011170"/>
              <a:gd name="connsiteY4" fmla="*/ 1354201 h 4553585"/>
              <a:gd name="connsiteX0" fmla="*/ 0 w 3013075"/>
              <a:gd name="connsiteY0" fmla="*/ 1905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 name="connsiteX0" fmla="*/ 0 w 3011170"/>
              <a:gd name="connsiteY0" fmla="*/ 0 h 4555490"/>
              <a:gd name="connsiteX1" fmla="*/ 3011170 w 3011170"/>
              <a:gd name="connsiteY1" fmla="*/ 3810 h 4555490"/>
              <a:gd name="connsiteX2" fmla="*/ 3011170 w 3011170"/>
              <a:gd name="connsiteY2" fmla="*/ 4555490 h 4555490"/>
              <a:gd name="connsiteX3" fmla="*/ 13970 w 3011170"/>
              <a:gd name="connsiteY3" fmla="*/ 4555490 h 4555490"/>
              <a:gd name="connsiteX4" fmla="*/ 13970 w 3011170"/>
              <a:gd name="connsiteY4" fmla="*/ 1356106 h 4555490"/>
              <a:gd name="connsiteX0" fmla="*/ 0 w 3005455"/>
              <a:gd name="connsiteY0" fmla="*/ 0 h 4551680"/>
              <a:gd name="connsiteX1" fmla="*/ 3005455 w 3005455"/>
              <a:gd name="connsiteY1" fmla="*/ 0 h 4551680"/>
              <a:gd name="connsiteX2" fmla="*/ 3005455 w 3005455"/>
              <a:gd name="connsiteY2" fmla="*/ 4551680 h 4551680"/>
              <a:gd name="connsiteX3" fmla="*/ 8255 w 3005455"/>
              <a:gd name="connsiteY3" fmla="*/ 4551680 h 4551680"/>
              <a:gd name="connsiteX4" fmla="*/ 8255 w 3005455"/>
              <a:gd name="connsiteY4" fmla="*/ 1352296 h 4551680"/>
              <a:gd name="connsiteX0" fmla="*/ 0 w 3011170"/>
              <a:gd name="connsiteY0" fmla="*/ 0 h 4551680"/>
              <a:gd name="connsiteX1" fmla="*/ 3011170 w 3011170"/>
              <a:gd name="connsiteY1" fmla="*/ 0 h 4551680"/>
              <a:gd name="connsiteX2" fmla="*/ 3011170 w 3011170"/>
              <a:gd name="connsiteY2" fmla="*/ 4551680 h 4551680"/>
              <a:gd name="connsiteX3" fmla="*/ 13970 w 3011170"/>
              <a:gd name="connsiteY3" fmla="*/ 4551680 h 4551680"/>
              <a:gd name="connsiteX4" fmla="*/ 13970 w 3011170"/>
              <a:gd name="connsiteY4" fmla="*/ 1352296 h 4551680"/>
              <a:gd name="connsiteX0" fmla="*/ 0 w 3013075"/>
              <a:gd name="connsiteY0" fmla="*/ 0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075" h="4551680">
                <a:moveTo>
                  <a:pt x="0" y="0"/>
                </a:moveTo>
                <a:lnTo>
                  <a:pt x="3013075" y="0"/>
                </a:lnTo>
                <a:lnTo>
                  <a:pt x="3013075" y="4551680"/>
                </a:lnTo>
                <a:lnTo>
                  <a:pt x="15875" y="4551680"/>
                </a:lnTo>
                <a:lnTo>
                  <a:pt x="15875" y="1352296"/>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6" tIns="34289" rIns="68576" bIns="34289" numCol="1" spcCol="0" rtlCol="0" fromWordArt="0" anchor="ctr" anchorCtr="0" forceAA="0" compatLnSpc="1">
            <a:prstTxWarp prst="textNoShape">
              <a:avLst/>
            </a:prstTxWarp>
            <a:noAutofit/>
          </a:bodyP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PA_蓝剑_文本框 5">
            <a:extLst>
              <a:ext uri="{FF2B5EF4-FFF2-40B4-BE49-F238E27FC236}">
                <a16:creationId xmlns:a16="http://schemas.microsoft.com/office/drawing/2014/main" id="{825B8EDB-3691-46DC-B00E-A7B7F75BB16E}"/>
              </a:ext>
            </a:extLst>
          </p:cNvPr>
          <p:cNvSpPr txBox="1"/>
          <p:nvPr>
            <p:custDataLst>
              <p:tags r:id="rId2"/>
            </p:custDataLst>
          </p:nvPr>
        </p:nvSpPr>
        <p:spPr>
          <a:xfrm>
            <a:off x="5824250" y="1305410"/>
            <a:ext cx="1334329" cy="346249"/>
          </a:xfrm>
          <a:prstGeom prst="rect">
            <a:avLst/>
          </a:prstGeom>
          <a:noFill/>
        </p:spPr>
        <p:txBody>
          <a:bodyPr wrap="square" lIns="68576" tIns="34289" rIns="68576" bIns="34289" rtlCol="0">
            <a:spAutoFit/>
          </a:bodyPr>
          <a:lstStyle/>
          <a:p>
            <a:pPr defTabSz="914310"/>
            <a:r>
              <a:rPr lang="en-US" altLang="zh-CN"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86%</a:t>
            </a:r>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PA_蓝剑_矩形 6">
            <a:extLst>
              <a:ext uri="{FF2B5EF4-FFF2-40B4-BE49-F238E27FC236}">
                <a16:creationId xmlns:a16="http://schemas.microsoft.com/office/drawing/2014/main" id="{1B7D860F-CF52-4D49-8C8C-2D3B0E5BBE39}"/>
              </a:ext>
            </a:extLst>
          </p:cNvPr>
          <p:cNvSpPr/>
          <p:nvPr>
            <p:custDataLst>
              <p:tags r:id="rId3"/>
            </p:custDataLst>
          </p:nvPr>
        </p:nvSpPr>
        <p:spPr>
          <a:xfrm>
            <a:off x="5824247" y="1580968"/>
            <a:ext cx="1004118" cy="242372"/>
          </a:xfrm>
          <a:prstGeom prst="rect">
            <a:avLst/>
          </a:prstGeom>
        </p:spPr>
        <p:txBody>
          <a:bodyPr wrap="none" lIns="68576" tIns="34289" rIns="68576" bIns="34289">
            <a:spAutoFit/>
          </a:bodyPr>
          <a:lstStyle/>
          <a:p>
            <a:pPr defTabSz="914310"/>
            <a:r>
              <a:rPr lang="zh-CN" altLang="en-US" sz="1100" dirty="0">
                <a:solidFill>
                  <a:prstClr val="white"/>
                </a:solidFill>
                <a:latin typeface="inpin heiti" panose="00000500000000000000" pitchFamily="2" charset="-122"/>
                <a:ea typeface="inpin heiti" panose="00000500000000000000" pitchFamily="2" charset="-122"/>
                <a:sym typeface="inpin heiti" panose="00000500000000000000" pitchFamily="2" charset="-122"/>
              </a:rPr>
              <a:t>素雅文艺花鸟</a:t>
            </a:r>
          </a:p>
        </p:txBody>
      </p:sp>
      <p:sp>
        <p:nvSpPr>
          <p:cNvPr id="18" name="TextBox 17"/>
          <p:cNvSpPr txBox="1"/>
          <p:nvPr/>
        </p:nvSpPr>
        <p:spPr>
          <a:xfrm>
            <a:off x="4528519" y="1549160"/>
            <a:ext cx="3886200" cy="1938992"/>
          </a:xfrm>
          <a:prstGeom prst="rect">
            <a:avLst/>
          </a:prstGeom>
          <a:noFill/>
        </p:spPr>
        <p:txBody>
          <a:bodyPr wrap="square" rtlCol="0" anchor="ctr">
            <a:spAutoFit/>
          </a:bodyPr>
          <a:lstStyle/>
          <a:p>
            <a:pPr algn="ctr"/>
            <a:r>
              <a:rPr lang="en-US" sz="400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LUYỆN </a:t>
            </a:r>
            <a:r>
              <a:rPr lang="en-US" sz="40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TẬP THEO VĂN BẢN ĐỌC</a:t>
            </a:r>
          </a:p>
        </p:txBody>
      </p:sp>
      <p:pic>
        <p:nvPicPr>
          <p:cNvPr id="8" name="Picture 2" descr="Bird 2 Rebound | Animation, Animation art, Bir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7075" y="1618625"/>
            <a:ext cx="3976075" cy="2982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69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2" fill="hold" grpId="1"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2" fill="hold" grpId="1"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1526" y="-2541"/>
            <a:ext cx="9208674" cy="5138103"/>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TextBox 43"/>
          <p:cNvSpPr txBox="1"/>
          <p:nvPr/>
        </p:nvSpPr>
        <p:spPr>
          <a:xfrm>
            <a:off x="304800" y="570696"/>
            <a:ext cx="8763000" cy="477054"/>
          </a:xfrm>
          <a:prstGeom prst="rect">
            <a:avLst/>
          </a:prstGeom>
          <a:noFill/>
        </p:spPr>
        <p:txBody>
          <a:bodyPr wrap="square" rtlCol="0">
            <a:spAutoFit/>
          </a:bodyPr>
          <a:lstStyle/>
          <a:p>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1. </a:t>
            </a:r>
            <a:r>
              <a:rPr lang="vi-VN" sz="2500" dirty="0">
                <a:latin typeface="Arial-Rounded" panose="020B0500000000000000" pitchFamily="34" charset="0"/>
                <a:ea typeface="Arial-Rounded" panose="020B0500000000000000" pitchFamily="34" charset="0"/>
                <a:cs typeface="Arial-Rounded" panose="020B0500000000000000" pitchFamily="34" charset="0"/>
              </a:rPr>
              <a:t>Bộ phận in đậm trong những câu sau trả lời cho câu hỏi nào?</a:t>
            </a:r>
          </a:p>
        </p:txBody>
      </p:sp>
      <p:sp>
        <p:nvSpPr>
          <p:cNvPr id="50" name="Rectangle 49"/>
          <p:cNvSpPr/>
          <p:nvPr/>
        </p:nvSpPr>
        <p:spPr>
          <a:xfrm>
            <a:off x="431051" y="3155037"/>
            <a:ext cx="6267020" cy="861774"/>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Bộ phận in đậm trong những câu trên trả lời cho câu hỏi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iểm</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Ở đâu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Uniform – Perma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form – Perma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niform – Perma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381000" y="57150"/>
            <a:ext cx="1821215" cy="52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99931" y="995395"/>
            <a:ext cx="4659536"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Hồ</a:t>
            </a:r>
            <a:r>
              <a:rPr lang="en-US" sz="2500" dirty="0">
                <a:latin typeface="Arial-Rounded" panose="020B0500000000000000" pitchFamily="34" charset="0"/>
                <a:ea typeface="Arial-Rounded" panose="020B0500000000000000" pitchFamily="34" charset="0"/>
                <a:cs typeface="Arial-Rounded" panose="020B0500000000000000" pitchFamily="34" charset="0"/>
              </a:rPr>
              <a:t> Y-r</a:t>
            </a:r>
            <a:r>
              <a:rPr lang="vi-VN" sz="2500" dirty="0">
                <a:latin typeface="Arial-Rounded" panose="020B0500000000000000" pitchFamily="34" charset="0"/>
                <a:ea typeface="Arial-Rounded" panose="020B0500000000000000" pitchFamily="34" charset="0"/>
                <a:cs typeface="Arial-Rounded" panose="020B0500000000000000" pitchFamily="34" charset="0"/>
              </a:rPr>
              <a:t>ơ</a:t>
            </a:r>
            <a:r>
              <a:rPr lang="en-US"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err="1">
                <a:latin typeface="Arial-Rounded" panose="020B0500000000000000" pitchFamily="34" charset="0"/>
                <a:ea typeface="Arial-Rounded" panose="020B0500000000000000" pitchFamily="34" charset="0"/>
                <a:cs typeface="Arial-Rounded" panose="020B0500000000000000" pitchFamily="34" charset="0"/>
              </a:rPr>
              <a:t>pao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ở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Tây</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p:cNvSpPr txBox="1"/>
          <p:nvPr/>
        </p:nvSpPr>
        <p:spPr>
          <a:xfrm>
            <a:off x="269908" y="1465323"/>
            <a:ext cx="6869336"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b)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ríu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rít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cất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quanh</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hồ</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p:cNvSpPr txBox="1"/>
          <p:nvPr/>
        </p:nvSpPr>
        <p:spPr>
          <a:xfrm>
            <a:off x="0" y="2071653"/>
            <a:ext cx="9365765"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c)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Họ</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ríu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rít</a:t>
            </a:r>
            <a:r>
              <a:rPr lang="en-US" sz="2500" dirty="0">
                <a:latin typeface="Arial-Rounded" panose="020B0500000000000000" pitchFamily="34" charset="0"/>
                <a:ea typeface="Arial-Rounded" panose="020B0500000000000000" pitchFamily="34" charset="0"/>
                <a:cs typeface="Arial-Rounded" panose="020B0500000000000000" pitchFamily="34" charset="0"/>
              </a:rPr>
              <a:t> bay </a:t>
            </a:r>
            <a:r>
              <a:rPr lang="vi-VN" sz="2500" dirty="0">
                <a:latin typeface="Arial-Rounded" panose="020B0500000000000000" pitchFamily="34" charset="0"/>
                <a:ea typeface="Arial-Rounded" panose="020B0500000000000000" pitchFamily="34" charset="0"/>
                <a:cs typeface="Arial-Rounded" panose="020B0500000000000000" pitchFamily="34" charset="0"/>
              </a:rPr>
              <a:t>đến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đậu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ở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bụi</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cây</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quanh</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hồ</a:t>
            </a:r>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6" name="Rounded Rectangle 25"/>
          <p:cNvSpPr/>
          <p:nvPr/>
        </p:nvSpPr>
        <p:spPr>
          <a:xfrm>
            <a:off x="460374" y="2724150"/>
            <a:ext cx="8379675" cy="1752600"/>
          </a:xfrm>
          <a:prstGeom prst="roundRect">
            <a:avLst/>
          </a:prstGeom>
          <a:noFill/>
          <a:ln>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OnlineLabels Clip Art - Perplexed Femal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244" y="3133288"/>
            <a:ext cx="1758675" cy="17872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285" y="3167959"/>
            <a:ext cx="1629918" cy="1752600"/>
          </a:xfrm>
          <a:prstGeom prst="rect">
            <a:avLst/>
          </a:prstGeom>
        </p:spPr>
      </p:pic>
    </p:spTree>
    <p:extLst>
      <p:ext uri="{BB962C8B-B14F-4D97-AF65-F5344CB8AC3E}">
        <p14:creationId xmlns:p14="http://schemas.microsoft.com/office/powerpoint/2010/main" val="15795046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65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56500">
                                          <p:cBhvr additive="base">
                                            <p:cTn id="11" dur="5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0-#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xit" presetSubtype="0" fill="hold" nodeType="withEffect">
                                      <p:stCondLst>
                                        <p:cond delay="0"/>
                                      </p:stCondLst>
                                      <p:childTnLst>
                                        <p:animEffect transition="out" filter="fade">
                                          <p:cBhvr>
                                            <p:cTn id="49" dur="500"/>
                                            <p:tgtEl>
                                              <p:spTgt spid="3080"/>
                                            </p:tgtEl>
                                          </p:cBhvr>
                                        </p:animEffect>
                                        <p:set>
                                          <p:cBhvr>
                                            <p:cTn id="50" dur="1" fill="hold">
                                              <p:stCondLst>
                                                <p:cond delay="499"/>
                                              </p:stCondLst>
                                            </p:cTn>
                                            <p:tgtEl>
                                              <p:spTgt spid="308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50" grpId="0"/>
          <p:bldP spid="6" grpId="0"/>
          <p:bldP spid="22" grpId="0"/>
          <p:bldP spid="23" grpId="0"/>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0-#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xit" presetSubtype="0" fill="hold" nodeType="withEffect">
                                      <p:stCondLst>
                                        <p:cond delay="0"/>
                                      </p:stCondLst>
                                      <p:childTnLst>
                                        <p:animEffect transition="out" filter="fade">
                                          <p:cBhvr>
                                            <p:cTn id="49" dur="500"/>
                                            <p:tgtEl>
                                              <p:spTgt spid="3080"/>
                                            </p:tgtEl>
                                          </p:cBhvr>
                                        </p:animEffect>
                                        <p:set>
                                          <p:cBhvr>
                                            <p:cTn id="50" dur="1" fill="hold">
                                              <p:stCondLst>
                                                <p:cond delay="499"/>
                                              </p:stCondLst>
                                            </p:cTn>
                                            <p:tgtEl>
                                              <p:spTgt spid="3080"/>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50" grpId="0"/>
          <p:bldP spid="6" grpId="0"/>
          <p:bldP spid="22" grpId="0"/>
          <p:bldP spid="23" grpId="0"/>
          <p:bldP spid="2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04800" y="133350"/>
            <a:ext cx="8610600" cy="4876800"/>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TextBox 43"/>
          <p:cNvSpPr txBox="1"/>
          <p:nvPr/>
        </p:nvSpPr>
        <p:spPr>
          <a:xfrm>
            <a:off x="533400" y="170567"/>
            <a:ext cx="8467726" cy="477054"/>
          </a:xfrm>
          <a:prstGeom prst="rect">
            <a:avLst/>
          </a:prstGeom>
          <a:noFill/>
        </p:spPr>
        <p:txBody>
          <a:bodyPr wrap="square" rtlCol="0">
            <a:spAutoFit/>
          </a:bodyPr>
          <a:lstStyle/>
          <a:p>
            <a:r>
              <a:rPr lang="en-US"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Tìm bộ phận câu trả lời cho câu hỏi Ở đâu?</a:t>
            </a:r>
          </a:p>
        </p:txBody>
      </p:sp>
      <p:sp>
        <p:nvSpPr>
          <p:cNvPr id="2" name="AutoShape 2" descr="Uniform – Perma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Uniform – Perma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Uniform – PermaClipar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531682"/>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512463"/>
            <a:ext cx="2209800" cy="2376129"/>
          </a:xfrm>
          <a:prstGeom prst="rect">
            <a:avLst/>
          </a:prstGeom>
        </p:spPr>
      </p:pic>
      <p:pic>
        <p:nvPicPr>
          <p:cNvPr id="1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14400" y="719438"/>
            <a:ext cx="7548305"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a) </a:t>
            </a:r>
            <a:r>
              <a:rPr lang="vi-VN" sz="2500" dirty="0">
                <a:latin typeface="Arial-Rounded" panose="020B0500000000000000" pitchFamily="34" charset="0"/>
                <a:ea typeface="Arial-Rounded" panose="020B0500000000000000" pitchFamily="34" charset="0"/>
                <a:cs typeface="Arial-Rounded" panose="020B0500000000000000" pitchFamily="34" charset="0"/>
              </a:rPr>
              <a:t>Đại bàng chao lượn trên nền trời xanh thắm.</a:t>
            </a:r>
          </a:p>
        </p:txBody>
      </p:sp>
      <p:sp>
        <p:nvSpPr>
          <p:cNvPr id="20" name="TextBox 19"/>
          <p:cNvSpPr txBox="1"/>
          <p:nvPr/>
        </p:nvSpPr>
        <p:spPr>
          <a:xfrm>
            <a:off x="914400" y="1276350"/>
            <a:ext cx="7807222"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b) </a:t>
            </a:r>
            <a:r>
              <a:rPr lang="vi-VN" sz="2500" dirty="0">
                <a:latin typeface="Arial-Rounded" panose="020B0500000000000000" pitchFamily="34" charset="0"/>
                <a:ea typeface="Arial-Rounded" panose="020B0500000000000000" pitchFamily="34" charset="0"/>
                <a:cs typeface="Arial-Rounded" panose="020B0500000000000000" pitchFamily="34" charset="0"/>
              </a:rPr>
              <a:t>Trên mặt hồ, bầy thiên nga trắng muốt đang bơi lội.</a:t>
            </a:r>
          </a:p>
        </p:txBody>
      </p:sp>
      <p:sp>
        <p:nvSpPr>
          <p:cNvPr id="21" name="TextBox 20"/>
          <p:cNvSpPr txBox="1"/>
          <p:nvPr/>
        </p:nvSpPr>
        <p:spPr>
          <a:xfrm>
            <a:off x="925735" y="1885950"/>
            <a:ext cx="8138889"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c) </a:t>
            </a:r>
            <a:r>
              <a:rPr lang="vi-VN" sz="2500" dirty="0">
                <a:latin typeface="Arial-Rounded" panose="020B0500000000000000" pitchFamily="34" charset="0"/>
                <a:ea typeface="Arial-Rounded" panose="020B0500000000000000" pitchFamily="34" charset="0"/>
                <a:cs typeface="Arial-Rounded" panose="020B0500000000000000" pitchFamily="34" charset="0"/>
              </a:rPr>
              <a:t>Ven hồ, những con chim kơ-púc hót lên lanh lảnh.</a:t>
            </a:r>
          </a:p>
        </p:txBody>
      </p:sp>
      <p:sp>
        <p:nvSpPr>
          <p:cNvPr id="23" name="Rounded Rectangular Callout 22"/>
          <p:cNvSpPr/>
          <p:nvPr/>
        </p:nvSpPr>
        <p:spPr>
          <a:xfrm>
            <a:off x="1143000" y="2876550"/>
            <a:ext cx="4267200" cy="1608384"/>
          </a:xfrm>
          <a:prstGeom prst="wedgeRoundRectCallout">
            <a:avLst>
              <a:gd name="adj1" fmla="val 62928"/>
              <a:gd name="adj2" fmla="val -6042"/>
              <a:gd name="adj3" fmla="val 16667"/>
            </a:avLst>
          </a:prstGeom>
          <a:noFill/>
          <a:ln>
            <a:solidFill>
              <a:srgbClr val="FF3737"/>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cô</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gạch</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bộ</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phận</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Ở </a:t>
            </a:r>
            <a:r>
              <a:rPr lang="vi-VN"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u?</a:t>
            </a:r>
          </a:p>
        </p:txBody>
      </p:sp>
      <p:cxnSp>
        <p:nvCxnSpPr>
          <p:cNvPr id="9" name="Straight Connector 8"/>
          <p:cNvCxnSpPr>
            <a:cxnSpLocks/>
          </p:cNvCxnSpPr>
          <p:nvPr/>
        </p:nvCxnSpPr>
        <p:spPr>
          <a:xfrm>
            <a:off x="4267200" y="1123950"/>
            <a:ext cx="335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00200" y="1753404"/>
            <a:ext cx="1447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47800" y="234315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9262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5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19" grpId="0"/>
          <p:bldP spid="20" grpId="0"/>
          <p:bldP spid="21"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fade">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500"/>
                                            <p:tgtEl>
                                              <p:spTgt spid="3080"/>
                                            </p:tgtEl>
                                          </p:cBhvr>
                                        </p:animEffect>
                                        <p:set>
                                          <p:cBhvr>
                                            <p:cTn id="37" dur="1" fill="hold">
                                              <p:stCondLst>
                                                <p:cond delay="499"/>
                                              </p:stCondLst>
                                            </p:cTn>
                                            <p:tgtEl>
                                              <p:spTgt spid="308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8"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subTnLst>
                                        <p:audio>
                                          <p:cMediaNode>
                                            <p:cTn display="0" masterRel="sameClick">
                                              <p:stCondLst>
                                                <p:cond evt="begin" delay="0">
                                                  <p:tn val="54"/>
                                                </p:cond>
                                              </p:stCondLst>
                                              <p:endCondLst>
                                                <p:cond evt="onStopAudio" delay="0">
                                                  <p:tgtEl>
                                                    <p:sldTgt/>
                                                  </p:tgtEl>
                                                </p:cond>
                                              </p:endCondLst>
                                            </p:cTn>
                                            <p:tgtEl>
                                              <p:sndTgt r:embed="rId8"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9"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4" grpId="0"/>
          <p:bldP spid="19" grpId="0"/>
          <p:bldP spid="20" grpId="0"/>
          <p:bldP spid="21" grpId="0"/>
          <p:bldP spid="23"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11300" y="1005576"/>
            <a:ext cx="8321400" cy="3726174"/>
          </a:xfrm>
          <a:prstGeom prst="rect">
            <a:avLst/>
          </a:prstGeom>
          <a:solidFill>
            <a:schemeClr val="bg1"/>
          </a:solidFill>
          <a:ln w="12700">
            <a:noFill/>
            <a:miter lim="800000"/>
          </a:ln>
          <a:effectLst>
            <a:outerShdw blurRad="241300" dist="1270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5" name="图片 14">
            <a:extLst>
              <a:ext uri="{FF2B5EF4-FFF2-40B4-BE49-F238E27FC236}">
                <a16:creationId xmlns:a16="http://schemas.microsoft.com/office/drawing/2014/main" id="{3E2395EE-829E-4967-A736-9144B3F4B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37" y="836877"/>
            <a:ext cx="4063571" cy="4063571"/>
          </a:xfrm>
          <a:prstGeom prst="rect">
            <a:avLst/>
          </a:prstGeom>
        </p:spPr>
      </p:pic>
      <p:pic>
        <p:nvPicPr>
          <p:cNvPr id="19" name="图片 18">
            <a:extLst>
              <a:ext uri="{FF2B5EF4-FFF2-40B4-BE49-F238E27FC236}">
                <a16:creationId xmlns:a16="http://schemas.microsoft.com/office/drawing/2014/main" id="{82016E57-685D-4ACB-A728-77A546AFA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877" y="3361391"/>
            <a:ext cx="1176152" cy="1395555"/>
          </a:xfrm>
          <a:prstGeom prst="rect">
            <a:avLst/>
          </a:prstGeom>
        </p:spPr>
      </p:pic>
      <p:sp>
        <p:nvSpPr>
          <p:cNvPr id="8" name="矩形 15"/>
          <p:cNvSpPr>
            <a:spLocks noChangeArrowheads="1"/>
          </p:cNvSpPr>
          <p:nvPr/>
        </p:nvSpPr>
        <p:spPr bwMode="auto">
          <a:xfrm>
            <a:off x="4038599" y="1200150"/>
            <a:ext cx="450532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6600" b="1" dirty="0" err="1">
                <a:solidFill>
                  <a:srgbClr val="008080"/>
                </a:solidFill>
                <a:latin typeface="Arial-Rounded" pitchFamily="34" charset="0"/>
                <a:ea typeface="Arial-Rounded" panose="020B0500000000000000" pitchFamily="34" charset="0"/>
                <a:cs typeface="Arial-Rounded" panose="020B0500000000000000" pitchFamily="34" charset="0"/>
                <a:sym typeface="+mn-ea"/>
              </a:rPr>
              <a:t>Củng</a:t>
            </a:r>
            <a:r>
              <a:rPr lang="en-US" altLang="zh-CN" sz="6600" b="1" dirty="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008080"/>
                </a:solidFill>
                <a:latin typeface="Arial-Rounded" pitchFamily="34" charset="0"/>
                <a:ea typeface="Arial-Rounded" panose="020B0500000000000000" pitchFamily="34" charset="0"/>
                <a:cs typeface="Arial-Rounded" panose="020B0500000000000000" pitchFamily="34" charset="0"/>
                <a:sym typeface="+mn-ea"/>
              </a:rPr>
              <a:t>cố</a:t>
            </a:r>
            <a:r>
              <a:rPr lang="en-US" altLang="zh-CN" sz="6600" b="1" dirty="0">
                <a:solidFill>
                  <a:srgbClr val="008080"/>
                </a:solidFill>
                <a:latin typeface="Arial-Rounded" pitchFamily="34" charset="0"/>
                <a:ea typeface="Arial-Rounded" panose="020B0500000000000000" pitchFamily="34" charset="0"/>
                <a:cs typeface="Arial-Rounded" panose="020B0500000000000000" pitchFamily="34" charset="0"/>
                <a:sym typeface="+mn-ea"/>
              </a:rPr>
              <a:t> </a:t>
            </a:r>
          </a:p>
          <a:p>
            <a:pPr algn="ctr" fontAlgn="base">
              <a:spcBef>
                <a:spcPct val="0"/>
              </a:spcBef>
              <a:spcAft>
                <a:spcPct val="0"/>
              </a:spcAft>
            </a:pPr>
            <a:endParaRPr lang="en-US" altLang="zh-CN" sz="1100" b="1" dirty="0">
              <a:solidFill>
                <a:srgbClr val="008080"/>
              </a:solidFill>
              <a:latin typeface="Arial-Rounded" pitchFamily="34" charset="0"/>
              <a:ea typeface="Arial-Rounded" panose="020B0500000000000000" pitchFamily="34" charset="0"/>
              <a:cs typeface="Arial-Rounded" panose="020B0500000000000000" pitchFamily="34" charset="0"/>
              <a:sym typeface="+mn-ea"/>
            </a:endParaRPr>
          </a:p>
          <a:p>
            <a:pPr algn="ctr" fontAlgn="base">
              <a:spcBef>
                <a:spcPct val="0"/>
              </a:spcBef>
              <a:spcAft>
                <a:spcPct val="0"/>
              </a:spcAft>
            </a:pPr>
            <a:r>
              <a:rPr lang="en-US" altLang="zh-CN" sz="6600" b="1" dirty="0" err="1">
                <a:solidFill>
                  <a:srgbClr val="008080"/>
                </a:solidFill>
                <a:latin typeface="Arial-Rounded" pitchFamily="34" charset="0"/>
                <a:ea typeface="Arial-Rounded" panose="020B0500000000000000" pitchFamily="34" charset="0"/>
                <a:cs typeface="Arial-Rounded" panose="020B0500000000000000" pitchFamily="34" charset="0"/>
                <a:sym typeface="+mn-ea"/>
              </a:rPr>
              <a:t>và</a:t>
            </a:r>
            <a:r>
              <a:rPr lang="en-US" altLang="zh-CN" sz="6600" b="1" dirty="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008080"/>
                </a:solidFill>
                <a:latin typeface="Arial-Rounded" pitchFamily="34" charset="0"/>
                <a:ea typeface="Arial-Rounded" panose="020B0500000000000000" pitchFamily="34" charset="0"/>
                <a:cs typeface="Arial-Rounded" panose="020B0500000000000000" pitchFamily="34" charset="0"/>
                <a:sym typeface="+mn-ea"/>
              </a:rPr>
              <a:t>dặn</a:t>
            </a:r>
            <a:r>
              <a:rPr lang="en-US" altLang="zh-CN" sz="6600" b="1" dirty="0">
                <a:solidFill>
                  <a:srgbClr val="00808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008080"/>
                </a:solidFill>
                <a:latin typeface="Arial-Rounded" pitchFamily="34" charset="0"/>
                <a:ea typeface="Arial-Rounded" panose="020B0500000000000000" pitchFamily="34" charset="0"/>
                <a:cs typeface="Arial-Rounded" panose="020B0500000000000000" pitchFamily="34" charset="0"/>
                <a:sym typeface="+mn-ea"/>
              </a:rPr>
              <a:t>dò</a:t>
            </a:r>
            <a:endParaRPr lang="zh-CN" altLang="en-US" sz="6600" b="1" dirty="0">
              <a:solidFill>
                <a:srgbClr val="008080"/>
              </a:solidFill>
              <a:latin typeface="Arial-Rounded" pitchFamily="34" charset="0"/>
              <a:ea typeface="Arial-Rounded" panose="020B0500000000000000" pitchFamily="34" charset="0"/>
              <a:cs typeface="Arial-Rounded" panose="020B0500000000000000" pitchFamily="34" charset="0"/>
              <a:sym typeface="+mn-ea"/>
            </a:endParaRP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5618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65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565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000"/>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bin by VolatileFortune on DeviantAr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363" y="2800350"/>
            <a:ext cx="2242168"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ving Bird GIFs - Get the best GIF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76350"/>
            <a:ext cx="4724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75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ẤM BUÔN BÁN, CẤM REUP"/>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Vào http://fb.com/nkpowerskills tải game miễn phí"/>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ĐC SHARE MIỄN PHÍ BỞI NK POWERSKILLS"/>
          <p:cNvPicPr>
            <a:picLocks noChangeAspect="1"/>
          </p:cNvPicPr>
          <p:nvPr/>
        </p:nvPicPr>
        <p:blipFill>
          <a:blip r:embed="rId7">
            <a:clrChange>
              <a:clrFrom>
                <a:srgbClr val="FFFFFF"/>
              </a:clrFrom>
              <a:clrTo>
                <a:srgbClr val="FFFFFF">
                  <a:alpha val="0"/>
                </a:srgbClr>
              </a:clrTo>
            </a:clrChange>
          </a:blip>
          <a:srcRect b="80356"/>
          <a:stretch>
            <a:fillRect/>
          </a:stretch>
        </p:blipFill>
        <p:spPr>
          <a:xfrm>
            <a:off x="837479"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30" name="CẤM BUÔN BÁN, CẤM REUP"/>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8"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Vào http://fb.com/nkpowerskills tải game miễn phí"/>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ĐC SHARE MIỄN PHÍ BỞI NK POWERSKILLS"/>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850668" y="2539658"/>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CẤM BUÔN BÁN, CẤM REUP"/>
          <p:cNvPicPr>
            <a:picLocks noChangeAspect="1"/>
          </p:cNvPicPr>
          <p:nvPr/>
        </p:nvPicPr>
        <p:blipFill>
          <a:blip r:embed="rId8">
            <a:clrChange>
              <a:clrFrom>
                <a:srgbClr val="FFFFFF"/>
              </a:clrFrom>
              <a:clrTo>
                <a:srgbClr val="FFFFFF">
                  <a:alpha val="0"/>
                </a:srgbClr>
              </a:clrTo>
            </a:clrChange>
          </a:blip>
          <a:stretch>
            <a:fillRect/>
          </a:stretch>
        </p:blipFill>
        <p:spPr>
          <a:xfrm>
            <a:off x="174492" y="169983"/>
            <a:ext cx="830594" cy="403760"/>
          </a:xfrm>
          <a:prstGeom prst="rect">
            <a:avLst/>
          </a:prstGeom>
        </p:spPr>
      </p:pic>
      <p:sp>
        <p:nvSpPr>
          <p:cNvPr id="44" name="Vào http://fb.com/nkpowerskills tải game miễn phí">
            <a:hlinkClick r:id="rId9" action="ppaction://hlinksldjump"/>
          </p:cNvPr>
          <p:cNvSpPr/>
          <p:nvPr/>
        </p:nvSpPr>
        <p:spPr>
          <a:xfrm>
            <a:off x="144868" y="666515"/>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45" name="ĐC SHARE MIỄN PHÍ BỞI NK POWERSKILLS">
            <a:hlinkClick r:id="rId10" action="ppaction://hlinksldjump"/>
          </p:cNvPr>
          <p:cNvSpPr/>
          <p:nvPr/>
        </p:nvSpPr>
        <p:spPr>
          <a:xfrm>
            <a:off x="1009328" y="666515"/>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46" name="CẤM BUÔN BÁN, CẤM REUP">
            <a:hlinkClick r:id="rId11" action="ppaction://hlinksldjump"/>
          </p:cNvPr>
          <p:cNvSpPr/>
          <p:nvPr/>
        </p:nvSpPr>
        <p:spPr>
          <a:xfrm>
            <a:off x="1873789" y="666515"/>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47" name="Vào http://fb.com/nkpowerskills tải game miễn phí">
            <a:hlinkClick r:id="rId12" action="ppaction://hlinksldjump"/>
          </p:cNvPr>
          <p:cNvSpPr/>
          <p:nvPr/>
        </p:nvSpPr>
        <p:spPr>
          <a:xfrm>
            <a:off x="2738249" y="666515"/>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48" name="ĐC SHARE MIỄN PHÍ BỞI NK POWERSKILLS">
            <a:hlinkClick r:id="rId13" action="ppaction://hlinksldjump"/>
          </p:cNvPr>
          <p:cNvSpPr/>
          <p:nvPr/>
        </p:nvSpPr>
        <p:spPr>
          <a:xfrm>
            <a:off x="3602709" y="666515"/>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783"/>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a:t>
            </a:r>
          </a:p>
        </p:txBody>
      </p:sp>
      <p:pic>
        <p:nvPicPr>
          <p:cNvPr id="49" name="CẤM BUÔN BÁN, CẤM REUP"/>
          <p:cNvPicPr>
            <a:picLocks noChangeAspect="1"/>
          </p:cNvPicPr>
          <p:nvPr/>
        </p:nvPicPr>
        <p:blipFill>
          <a:blip r:embed="rId8">
            <a:clrChange>
              <a:clrFrom>
                <a:srgbClr val="FFFFFF"/>
              </a:clrFrom>
              <a:clrTo>
                <a:srgbClr val="FFFFFF">
                  <a:alpha val="0"/>
                </a:srgbClr>
              </a:clrTo>
            </a:clrChange>
          </a:blip>
          <a:stretch>
            <a:fillRect/>
          </a:stretch>
        </p:blipFill>
        <p:spPr>
          <a:xfrm>
            <a:off x="935998" y="214974"/>
            <a:ext cx="830594" cy="403760"/>
          </a:xfrm>
          <a:prstGeom prst="rect">
            <a:avLst/>
          </a:prstGeom>
        </p:spPr>
      </p:pic>
      <p:pic>
        <p:nvPicPr>
          <p:cNvPr id="50" name="Vào http://fb.com/nkpowerskills tải game miễn phí"/>
          <p:cNvPicPr>
            <a:picLocks noChangeAspect="1"/>
          </p:cNvPicPr>
          <p:nvPr/>
        </p:nvPicPr>
        <p:blipFill>
          <a:blip r:embed="rId8">
            <a:clrChange>
              <a:clrFrom>
                <a:srgbClr val="FFFFFF"/>
              </a:clrFrom>
              <a:clrTo>
                <a:srgbClr val="FFFFFF">
                  <a:alpha val="0"/>
                </a:srgbClr>
              </a:clrTo>
            </a:clrChange>
          </a:blip>
          <a:stretch>
            <a:fillRect/>
          </a:stretch>
        </p:blipFill>
        <p:spPr>
          <a:xfrm>
            <a:off x="1735528" y="205315"/>
            <a:ext cx="830594" cy="403760"/>
          </a:xfrm>
          <a:prstGeom prst="rect">
            <a:avLst/>
          </a:prstGeom>
        </p:spPr>
      </p:pic>
      <p:pic>
        <p:nvPicPr>
          <p:cNvPr id="51" name="ĐC SHARE MIỄN PHÍ BỞI NK POWERSKILLS"/>
          <p:cNvPicPr>
            <a:picLocks noChangeAspect="1"/>
          </p:cNvPicPr>
          <p:nvPr/>
        </p:nvPicPr>
        <p:blipFill>
          <a:blip r:embed="rId8">
            <a:clrChange>
              <a:clrFrom>
                <a:srgbClr val="FFFFFF"/>
              </a:clrFrom>
              <a:clrTo>
                <a:srgbClr val="FFFFFF">
                  <a:alpha val="0"/>
                </a:srgbClr>
              </a:clrTo>
            </a:clrChange>
          </a:blip>
          <a:stretch>
            <a:fillRect/>
          </a:stretch>
        </p:blipFill>
        <p:spPr>
          <a:xfrm>
            <a:off x="2631052" y="214974"/>
            <a:ext cx="830594" cy="403760"/>
          </a:xfrm>
          <a:prstGeom prst="rect">
            <a:avLst/>
          </a:prstGeom>
        </p:spPr>
      </p:pic>
      <p:pic>
        <p:nvPicPr>
          <p:cNvPr id="52" name="CẤM BUÔN BÁN, CẤM REUP"/>
          <p:cNvPicPr>
            <a:picLocks noChangeAspect="1"/>
          </p:cNvPicPr>
          <p:nvPr/>
        </p:nvPicPr>
        <p:blipFill>
          <a:blip r:embed="rId8">
            <a:clrChange>
              <a:clrFrom>
                <a:srgbClr val="FFFFFF"/>
              </a:clrFrom>
              <a:clrTo>
                <a:srgbClr val="FFFFFF">
                  <a:alpha val="0"/>
                </a:srgbClr>
              </a:clrTo>
            </a:clrChange>
          </a:blip>
          <a:stretch>
            <a:fillRect/>
          </a:stretch>
        </p:blipFill>
        <p:spPr>
          <a:xfrm>
            <a:off x="3426424" y="228403"/>
            <a:ext cx="830594" cy="403760"/>
          </a:xfrm>
          <a:prstGeom prst="rect">
            <a:avLst/>
          </a:prstGeom>
        </p:spPr>
      </p:pic>
      <p:pic>
        <p:nvPicPr>
          <p:cNvPr id="1026" name="Vào http://fb.com/nkpowerskills tải game miễn phí" descr="Flying Red Bird GIF by PlayKids | Bird gif, Cartoon people, Flash ..."/>
          <p:cNvPicPr>
            <a:picLocks noChangeAspect="1" noChangeArrowheads="1" noCrop="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4297" y="142838"/>
            <a:ext cx="29003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ĐC SHARE MIỄN PHÍ BỞI NK POWERSKILLS"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124036" y="666515"/>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21" name="CẤM BUÔN BÁN, CẤM REUP"/>
          <p:cNvPicPr>
            <a:picLocks noChangeAspect="1"/>
          </p:cNvPicPr>
          <p:nvPr/>
        </p:nvPicPr>
        <p:blipFill rotWithShape="1">
          <a:blip r:embed="rId16"/>
          <a:srcRect b="5532"/>
          <a:stretch/>
        </p:blipFill>
        <p:spPr>
          <a:xfrm>
            <a:off x="105526" y="6347303"/>
            <a:ext cx="9192758" cy="1301112"/>
          </a:xfrm>
          <a:prstGeom prst="rect">
            <a:avLst/>
          </a:prstGeom>
        </p:spPr>
      </p:pic>
      <p:sp>
        <p:nvSpPr>
          <p:cNvPr id="22" name="Vào http://fb.com/nkpowerskills tải game miễn phí">
            <a:hlinkClick r:id="rId17"/>
          </p:cNvPr>
          <p:cNvSpPr/>
          <p:nvPr/>
        </p:nvSpPr>
        <p:spPr>
          <a:xfrm>
            <a:off x="105526" y="6361604"/>
            <a:ext cx="9192758" cy="1300413"/>
          </a:xfrm>
          <a:prstGeom prst="roundRect">
            <a:avLst/>
          </a:prstGeom>
          <a:blipFill>
            <a:blip r:embed="rId1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grpSp>
        <p:nvGrpSpPr>
          <p:cNvPr id="2" name="ĐC SHARE MIỄN PHÍ BỞI NK POWERSKILLS"/>
          <p:cNvGrpSpPr/>
          <p:nvPr/>
        </p:nvGrpSpPr>
        <p:grpSpPr>
          <a:xfrm>
            <a:off x="99340" y="3327236"/>
            <a:ext cx="9192758" cy="4321179"/>
            <a:chOff x="293100" y="4606849"/>
            <a:chExt cx="12257011" cy="5761572"/>
          </a:xfrm>
        </p:grpSpPr>
        <p:pic>
          <p:nvPicPr>
            <p:cNvPr id="23" name="Picture 22"/>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286627" y="46068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24" name="Picture 23"/>
            <p:cNvPicPr>
              <a:picLocks noChangeAspect="1"/>
            </p:cNvPicPr>
            <p:nvPr/>
          </p:nvPicPr>
          <p:blipFill rotWithShape="1">
            <a:blip r:embed="rId16"/>
            <a:srcRect b="5532"/>
            <a:stretch/>
          </p:blipFill>
          <p:spPr>
            <a:xfrm>
              <a:off x="293100" y="8615471"/>
              <a:ext cx="12257011" cy="1734816"/>
            </a:xfrm>
            <a:prstGeom prst="rect">
              <a:avLst/>
            </a:prstGeom>
          </p:spPr>
        </p:pic>
        <p:sp>
          <p:nvSpPr>
            <p:cNvPr id="25" name="Rounded Rectangle 24">
              <a:hlinkClick r:id="rId17"/>
            </p:cNvPr>
            <p:cNvSpPr/>
            <p:nvPr/>
          </p:nvSpPr>
          <p:spPr>
            <a:xfrm>
              <a:off x="293100" y="8634537"/>
              <a:ext cx="12257011" cy="1733884"/>
            </a:xfrm>
            <a:prstGeom prst="roundRect">
              <a:avLst/>
            </a:prstGeom>
            <a:blipFill>
              <a:blip r:embed="rId1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grpSp>
      <p:pic>
        <p:nvPicPr>
          <p:cNvPr id="27" name="Picture 2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a:hlinkClick r:id="rId20" action="ppaction://hlinksldjump"/>
          </p:cNvPr>
          <p:cNvSpPr/>
          <p:nvPr/>
        </p:nvSpPr>
        <p:spPr>
          <a:xfrm>
            <a:off x="7467600" y="142838"/>
            <a:ext cx="1447800" cy="523677"/>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Tree>
    <p:extLst>
      <p:ext uri="{BB962C8B-B14F-4D97-AF65-F5344CB8AC3E}">
        <p14:creationId xmlns:p14="http://schemas.microsoft.com/office/powerpoint/2010/main" val="189365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1500" fill="hold"/>
                                        <p:tgtEl>
                                          <p:spTgt spid="37"/>
                                        </p:tgtEl>
                                        <p:attrNameLst>
                                          <p:attrName>ppt_x</p:attrName>
                                          <p:attrName>ppt_y</p:attrName>
                                        </p:attrNameLst>
                                      </p:cBhvr>
                                    </p:animMotion>
                                  </p:childTnLst>
                                </p:cTn>
                              </p:par>
                            </p:childTnLst>
                          </p:cTn>
                        </p:par>
                        <p:par>
                          <p:cTn id="7" fill="hold">
                            <p:stCondLst>
                              <p:cond delay="15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15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1500" fill="hold"/>
                                        <p:tgtEl>
                                          <p:spTgt spid="37"/>
                                        </p:tgtEl>
                                        <p:attrNameLst>
                                          <p:attrName>ppt_x</p:attrName>
                                          <p:attrName>ppt_y</p:attrName>
                                        </p:attrNameLst>
                                      </p:cBhvr>
                                    </p:animMotion>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1500" fill="hold"/>
                                        <p:tgtEl>
                                          <p:spTgt spid="49"/>
                                        </p:tgtEl>
                                        <p:attrNameLst>
                                          <p:attrName>ppt_x</p:attrName>
                                          <p:attrName>ppt_y</p:attrName>
                                        </p:attrNameLst>
                                      </p:cBhvr>
                                      <p:rCtr x="17174" y="12708"/>
                                    </p:animMotion>
                                  </p:childTnLst>
                                </p:cTn>
                              </p:par>
                            </p:childTnLst>
                          </p:cTn>
                        </p:par>
                        <p:par>
                          <p:cTn id="30" fill="hold">
                            <p:stCondLst>
                              <p:cond delay="1500"/>
                            </p:stCondLst>
                            <p:childTnLst>
                              <p:par>
                                <p:cTn id="31" presetID="0" presetClass="path" presetSubtype="0" accel="50000" decel="50000" fill="hold" nodeType="afterEffect">
                                  <p:stCondLst>
                                    <p:cond delay="10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15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1500" fill="hold"/>
                                        <p:tgtEl>
                                          <p:spTgt spid="49"/>
                                        </p:tgtEl>
                                        <p:attrNameLst>
                                          <p:attrName>ppt_x</p:attrName>
                                          <p:attrName>ppt_y</p:attrName>
                                        </p:attrNameLst>
                                      </p:cBhvr>
                                      <p:rCtr x="-7422" y="11620"/>
                                    </p:animMotion>
                                  </p:childTnLst>
                                </p:cTn>
                              </p:par>
                            </p:childTnLst>
                          </p:cTn>
                        </p:par>
                        <p:par>
                          <p:cTn id="35" fill="hold">
                            <p:stCondLst>
                              <p:cond delay="31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36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1500" fill="hold"/>
                                        <p:tgtEl>
                                          <p:spTgt spid="50"/>
                                        </p:tgtEl>
                                        <p:attrNameLst>
                                          <p:attrName>ppt_x</p:attrName>
                                          <p:attrName>ppt_y</p:attrName>
                                        </p:attrNameLst>
                                      </p:cBhvr>
                                      <p:rCtr x="13268" y="14329"/>
                                    </p:animMotion>
                                  </p:childTnLst>
                                </p:cTn>
                              </p:par>
                            </p:childTnLst>
                          </p:cTn>
                        </p:par>
                        <p:par>
                          <p:cTn id="53" fill="hold">
                            <p:stCondLst>
                              <p:cond delay="15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15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1500" fill="hold"/>
                                        <p:tgtEl>
                                          <p:spTgt spid="50"/>
                                        </p:tgtEl>
                                        <p:attrNameLst>
                                          <p:attrName>ppt_x</p:attrName>
                                          <p:attrName>ppt_y</p:attrName>
                                        </p:attrNameLst>
                                      </p:cBhvr>
                                      <p:rCtr x="-6055" y="7847"/>
                                    </p:animMotion>
                                  </p:childTnLst>
                                </p:cTn>
                              </p:par>
                            </p:childTnLst>
                          </p:cTn>
                        </p:par>
                        <p:par>
                          <p:cTn id="58" fill="hold">
                            <p:stCondLst>
                              <p:cond delay="3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phep-thuat-www_nhacchuongvui_com.wav"/>
                                        </p:tgtEl>
                                      </p:cMediaNode>
                                    </p:audio>
                                  </p:subTnLst>
                                </p:cTn>
                              </p:par>
                            </p:childTnLst>
                          </p:cTn>
                        </p:par>
                        <p:par>
                          <p:cTn id="65" fill="hold">
                            <p:stCondLst>
                              <p:cond delay="3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1500" fill="hold"/>
                                        <p:tgtEl>
                                          <p:spTgt spid="51"/>
                                        </p:tgtEl>
                                        <p:attrNameLst>
                                          <p:attrName>ppt_x</p:attrName>
                                          <p:attrName>ppt_y</p:attrName>
                                        </p:attrNameLst>
                                      </p:cBhvr>
                                      <p:rCtr x="7917" y="12708"/>
                                    </p:animMotion>
                                  </p:childTnLst>
                                </p:cTn>
                              </p:par>
                            </p:childTnLst>
                          </p:cTn>
                        </p:par>
                        <p:par>
                          <p:cTn id="76" fill="hold">
                            <p:stCondLst>
                              <p:cond delay="15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15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1500" fill="hold"/>
                                        <p:tgtEl>
                                          <p:spTgt spid="51"/>
                                        </p:tgtEl>
                                        <p:attrNameLst>
                                          <p:attrName>ppt_x</p:attrName>
                                          <p:attrName>ppt_y</p:attrName>
                                        </p:attrNameLst>
                                      </p:cBhvr>
                                      <p:rCtr x="-4310" y="4282"/>
                                    </p:animMotion>
                                  </p:childTnLst>
                                </p:cTn>
                              </p:par>
                            </p:childTnLst>
                          </p:cTn>
                        </p:par>
                        <p:par>
                          <p:cTn id="81" fill="hold">
                            <p:stCondLst>
                              <p:cond delay="3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phep-thuat-www_nhacchuongvui_com.wav"/>
                                        </p:tgtEl>
                                      </p:cMediaNode>
                                    </p:audio>
                                  </p:subTnLst>
                                </p:cTn>
                              </p:par>
                            </p:childTnLst>
                          </p:cTn>
                        </p:par>
                        <p:par>
                          <p:cTn id="88" fill="hold">
                            <p:stCondLst>
                              <p:cond delay="3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1500" fill="hold"/>
                                        <p:tgtEl>
                                          <p:spTgt spid="52"/>
                                        </p:tgtEl>
                                        <p:attrNameLst>
                                          <p:attrName>ppt_x</p:attrName>
                                          <p:attrName>ppt_y</p:attrName>
                                        </p:attrNameLst>
                                      </p:cBhvr>
                                      <p:rCtr x="3177" y="12986"/>
                                    </p:animMotion>
                                  </p:childTnLst>
                                </p:cTn>
                              </p:par>
                            </p:childTnLst>
                          </p:cTn>
                        </p:par>
                        <p:par>
                          <p:cTn id="99" fill="hold">
                            <p:stCondLst>
                              <p:cond delay="15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15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1500" fill="hold"/>
                                        <p:tgtEl>
                                          <p:spTgt spid="52"/>
                                        </p:tgtEl>
                                        <p:attrNameLst>
                                          <p:attrName>ppt_x</p:attrName>
                                          <p:attrName>ppt_y</p:attrName>
                                        </p:attrNameLst>
                                      </p:cBhvr>
                                      <p:rCtr x="-3268" y="324"/>
                                    </p:animMotion>
                                  </p:childTnLst>
                                </p:cTn>
                              </p:par>
                            </p:childTnLst>
                          </p:cTn>
                        </p:par>
                        <p:par>
                          <p:cTn id="104" fill="hold">
                            <p:stCondLst>
                              <p:cond delay="3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3" name="Am-thanh-phep-thuat-www_nhacchuongvui_com.wav"/>
                                        </p:tgtEl>
                                      </p:cMediaNode>
                                    </p:audio>
                                  </p:subTnLst>
                                </p:cTn>
                              </p:par>
                            </p:childTnLst>
                          </p:cTn>
                        </p:par>
                        <p:par>
                          <p:cTn id="111" fill="hold">
                            <p:stCondLst>
                              <p:cond delay="3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4" name="Tieng-yeah-tre-con-www_nhacchuongvui_com.wav"/>
                                        </p:tgtEl>
                                      </p:cMediaNode>
                                    </p:audio>
                                  </p:subTnLst>
                                </p:cTn>
                              </p:par>
                              <p:par>
                                <p:cTn id="120" presetID="10" presetClass="entr" presetSubtype="0" fill="hold" grpId="0" nodeType="withEffect">
                                  <p:stCondLst>
                                    <p:cond delay="0"/>
                                  </p:stCondLst>
                                  <p:childTnLst>
                                    <p:set>
                                      <p:cBhvr>
                                        <p:cTn id="121" dur="1" fill="hold">
                                          <p:stCondLst>
                                            <p:cond delay="0"/>
                                          </p:stCondLst>
                                        </p:cTn>
                                        <p:tgtEl>
                                          <p:spTgt spid="3"/>
                                        </p:tgtEl>
                                        <p:attrNameLst>
                                          <p:attrName>style.visibility</p:attrName>
                                        </p:attrNameLst>
                                      </p:cBhvr>
                                      <p:to>
                                        <p:strVal val="visible"/>
                                      </p:to>
                                    </p:set>
                                    <p:animEffect transition="in" filter="fade">
                                      <p:cBhvr>
                                        <p:cTn id="122" dur="500"/>
                                        <p:tgtEl>
                                          <p:spTgt spid="3"/>
                                        </p:tgtEl>
                                      </p:cBhvr>
                                    </p:animEffect>
                                  </p:child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4"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0915" y="176982"/>
            <a:ext cx="7875638" cy="15565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800"/>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40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5427643" y="2035833"/>
            <a:ext cx="2600291" cy="1241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giỏi</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lắm</a:t>
            </a:r>
            <a:endPar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40916" y="2035834"/>
            <a:ext cx="3024234" cy="1241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gắng</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nhé</a:t>
            </a:r>
            <a:endPar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29000" y="292356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21764" y="283586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05620" y="1341791"/>
            <a:ext cx="3707549" cy="37075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5397" y="1259443"/>
            <a:ext cx="3872246" cy="3872246"/>
          </a:xfrm>
          <a:prstGeom prst="rect">
            <a:avLst/>
          </a:prstGeom>
        </p:spPr>
      </p:pic>
    </p:spTree>
    <p:extLst>
      <p:ext uri="{BB962C8B-B14F-4D97-AF65-F5344CB8AC3E}">
        <p14:creationId xmlns:p14="http://schemas.microsoft.com/office/powerpoint/2010/main" val="142837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1000"/>
                            </p:stCondLst>
                            <p:childTnLst>
                              <p:par>
                                <p:cTn id="23" presetID="10" presetClass="exit" presetSubtype="0" fill="hold" nodeType="afterEffect">
                                  <p:stCondLst>
                                    <p:cond delay="200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2"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640915" y="176983"/>
            <a:ext cx="7875638" cy="10993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800"/>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rủ</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xuân</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64523" y="1657350"/>
            <a:ext cx="4116429" cy="117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800600" y="1661494"/>
            <a:ext cx="3805115" cy="11721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mở</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hội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xuân</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90267" y="215002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939384" y="201681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35416" y="1504950"/>
            <a:ext cx="3408089" cy="34080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06888" y="1144256"/>
            <a:ext cx="3872246" cy="3872246"/>
          </a:xfrm>
          <a:prstGeom prst="rect">
            <a:avLst/>
          </a:prstGeom>
        </p:spPr>
      </p:pic>
    </p:spTree>
    <p:extLst>
      <p:ext uri="{BB962C8B-B14F-4D97-AF65-F5344CB8AC3E}">
        <p14:creationId xmlns:p14="http://schemas.microsoft.com/office/powerpoint/2010/main" val="923619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1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2"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8"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640915" y="176983"/>
            <a:ext cx="7875638" cy="12517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dirty="0">
                <a:latin typeface="Arial-Rounded" panose="020B0500000000000000" pitchFamily="34" charset="0"/>
                <a:ea typeface="Arial-Rounded" panose="020B0500000000000000" pitchFamily="34" charset="0"/>
                <a:cs typeface="Arial-Rounded" panose="020B0500000000000000" pitchFamily="34" charset="0"/>
              </a:rPr>
              <a:t>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713274" y="1926182"/>
            <a:ext cx="3928376" cy="20529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Cỏ mọc xanh chân đê</a:t>
            </a:r>
          </a:p>
          <a:p>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Rau xum xuê nương bãi</a:t>
            </a:r>
          </a:p>
          <a:p>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Cây cam vàng thêm trái</a:t>
            </a:r>
          </a:p>
          <a:p>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Hoa khoe sắc nơi nơi.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152400" y="1926180"/>
            <a:ext cx="3991924" cy="20529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én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bận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đâ</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u</a:t>
            </a:r>
          </a:p>
          <a:p>
            <a:pPr algn="ct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Hôm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mở</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hội</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ượn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bay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dẫn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lối</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Rủ</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xuân</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4097" y="365479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39300" y="340763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713274" y="1570405"/>
            <a:ext cx="3010447" cy="30104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9630" y="1588873"/>
            <a:ext cx="3243644" cy="3243644"/>
          </a:xfrm>
          <a:prstGeom prst="rect">
            <a:avLst/>
          </a:prstGeom>
        </p:spPr>
      </p:pic>
      <p:sp>
        <p:nvSpPr>
          <p:cNvPr id="14" name="TextBox 1"/>
          <p:cNvSpPr txBox="1"/>
          <p:nvPr/>
        </p:nvSpPr>
        <p:spPr>
          <a:xfrm>
            <a:off x="-2572492" y="503826"/>
            <a:ext cx="2057400" cy="2585320"/>
          </a:xfrm>
          <a:prstGeom prst="rect">
            <a:avLst/>
          </a:prstGeom>
          <a:solidFill>
            <a:schemeClr val="bg1"/>
          </a:solidFill>
        </p:spPr>
        <p:txBody>
          <a:bodyPr wrap="square" lIns="91436" tIns="45718" rIns="91436" bIns="4571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443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1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2"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8"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640915" y="176983"/>
            <a:ext cx="7875638" cy="8707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chim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vi-VN" sz="3200" dirty="0">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4953000" y="1302389"/>
            <a:ext cx="3505199" cy="31590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nSpc>
                <a:spcPct val="150000"/>
              </a:lnSpc>
            </a:pP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Em mong chim én sẽ nói rằng năm mới sẽ là một năm tràn ngập niềm vui đối với tất cả mọi người.</a:t>
            </a:r>
          </a:p>
        </p:txBody>
      </p:sp>
      <p:sp>
        <p:nvSpPr>
          <p:cNvPr id="12" name="Rectangle 11"/>
          <p:cNvSpPr/>
          <p:nvPr/>
        </p:nvSpPr>
        <p:spPr>
          <a:xfrm>
            <a:off x="610645" y="1366833"/>
            <a:ext cx="3512852" cy="30351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mong</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61803" y="39868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849" y="398688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27306" y="1518150"/>
            <a:ext cx="3128543" cy="31285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32980" y="1366833"/>
            <a:ext cx="3119619" cy="3119619"/>
          </a:xfrm>
          <a:prstGeom prst="rect">
            <a:avLst/>
          </a:prstGeom>
        </p:spPr>
      </p:pic>
    </p:spTree>
    <p:extLst>
      <p:ext uri="{BB962C8B-B14F-4D97-AF65-F5344CB8AC3E}">
        <p14:creationId xmlns:p14="http://schemas.microsoft.com/office/powerpoint/2010/main" val="3432525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100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2"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8"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850668" y="2542773"/>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640915" y="176983"/>
            <a:ext cx="7875638" cy="109936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mở hội, lượn bay, dẫn lối, rủ, chao, vẫy.</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40916" y="1929000"/>
            <a:ext cx="3524824" cy="7223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96899" y="1932645"/>
            <a:ext cx="3512852" cy="7223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ngữ</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sự</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57497" y="19770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745991" y="227668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0916" y="1174086"/>
            <a:ext cx="3541415" cy="35414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 y="4401963"/>
            <a:ext cx="767861" cy="767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7202" y="877015"/>
            <a:ext cx="3872246" cy="3872246"/>
          </a:xfrm>
          <a:prstGeom prst="rect">
            <a:avLst/>
          </a:prstGeom>
        </p:spPr>
      </p:pic>
      <p:pic>
        <p:nvPicPr>
          <p:cNvPr id="19"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148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Am-thanh-tra-loi-dung-www_nhacchuongvui_com.wav"/>
                                        </p:tgtEl>
                                      </p:cMediaNode>
                                    </p:audio>
                                  </p:sub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0"/>
                            </p:stCondLst>
                            <p:childTnLst>
                              <p:par>
                                <p:cTn id="23" presetID="10" presetClass="exit" presetSubtype="0" fill="hold" nodeType="afterEffect">
                                  <p:stCondLst>
                                    <p:cond delay="100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1391</TotalTime>
  <Words>2146</Words>
  <Application>Microsoft Office PowerPoint</Application>
  <PresentationFormat>On-screen Show (16:9)</PresentationFormat>
  <Paragraphs>173</Paragraphs>
  <Slides>35</Slides>
  <Notes>29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35</vt:i4>
      </vt:variant>
    </vt:vector>
  </HeadingPairs>
  <TitlesOfParts>
    <vt:vector size="57" baseType="lpstr">
      <vt:lpstr>Microsoft YaHei</vt:lpstr>
      <vt:lpstr>Microsoft YaHei</vt:lpstr>
      <vt:lpstr>SimSun</vt:lpstr>
      <vt:lpstr>SimSun</vt:lpstr>
      <vt:lpstr>微软雅黑 Light</vt:lpstr>
      <vt:lpstr>Arial</vt:lpstr>
      <vt:lpstr>Arial-Rounded</vt:lpstr>
      <vt:lpstr>Calibri</vt:lpstr>
      <vt:lpstr>Calibri Light</vt:lpstr>
      <vt:lpstr>HP001 4 hàng</vt:lpstr>
      <vt:lpstr>inpin heiti</vt:lpstr>
      <vt:lpstr>Montserrat</vt:lpstr>
      <vt:lpstr>Times New Roman</vt:lpstr>
      <vt:lpstr>Wingdings</vt:lpstr>
      <vt:lpstr>逼格青春粗黑体简2.0</vt:lpstr>
      <vt:lpstr>Office Theme</vt:lpstr>
      <vt:lpstr>Office 主题​​</vt:lpstr>
      <vt:lpstr>Office 主题</vt:lpstr>
      <vt:lpstr>1_Office Theme</vt:lpstr>
      <vt:lpstr>1_Office 主题​​</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vt:lpstr>
      <vt:lpstr>GIẢI NGHĨA TỪ</vt:lpstr>
      <vt:lpstr>GIẢI NGHĨA TỪ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ICT</cp:lastModifiedBy>
  <cp:revision>80</cp:revision>
  <dcterms:created xsi:type="dcterms:W3CDTF">2021-11-13T02:30:24Z</dcterms:created>
  <dcterms:modified xsi:type="dcterms:W3CDTF">2026-02-10T01:43:22Z</dcterms:modified>
</cp:coreProperties>
</file>