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8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87" r:id="rId4"/>
    <p:sldMasterId id="2147483698" r:id="rId5"/>
    <p:sldMasterId id="2147483709" r:id="rId6"/>
    <p:sldMasterId id="2147483729" r:id="rId7"/>
    <p:sldMasterId id="2147483779" r:id="rId8"/>
    <p:sldMasterId id="2147483791" r:id="rId9"/>
  </p:sldMasterIdLst>
  <p:notesMasterIdLst>
    <p:notesMasterId r:id="rId30"/>
  </p:notesMasterIdLst>
  <p:sldIdLst>
    <p:sldId id="257" r:id="rId10"/>
    <p:sldId id="260" r:id="rId11"/>
    <p:sldId id="270" r:id="rId12"/>
    <p:sldId id="258" r:id="rId13"/>
    <p:sldId id="267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59" r:id="rId23"/>
    <p:sldId id="256" r:id="rId24"/>
    <p:sldId id="279" r:id="rId25"/>
    <p:sldId id="280" r:id="rId26"/>
    <p:sldId id="281" r:id="rId27"/>
    <p:sldId id="268" r:id="rId28"/>
    <p:sldId id="269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BDB77"/>
    <a:srgbClr val="FF0066"/>
    <a:srgbClr val="FF7C80"/>
    <a:srgbClr val="FF3300"/>
    <a:srgbClr val="D1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3" autoAdjust="0"/>
  </p:normalViewPr>
  <p:slideViewPr>
    <p:cSldViewPr>
      <p:cViewPr varScale="1">
        <p:scale>
          <a:sx n="88" d="100"/>
          <a:sy n="88" d="100"/>
        </p:scale>
        <p:origin x="97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372A4-292F-4F27-A8B5-E322406B5CEC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9B977-EFFB-4C2E-BD51-ADF5A1BE0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75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793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43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61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19B977-EFFB-4C2E-BD51-ADF5A1BE08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16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44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3319C0B-9DF2-499E-9359-14D55FE11354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472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A3AC6D98-046A-405E-9FCB-494EC8D89F4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02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040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7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085850" y="1524000"/>
            <a:ext cx="7315200" cy="41148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4335B8FC-413B-4F34-97F8-A84D307A3AC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7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3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90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png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5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8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78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8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15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1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7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0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3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2F358F-B682-4B87-ADAB-F665FF899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BD0B4A-F6DD-4BCB-B839-A1668D776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6B142A-988E-4550-AE2D-DA9B4DF9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C0DB1E8-09EC-4902-BD62-0BDFC2C27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773B05-3C2C-4360-89C2-E0F02D94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1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3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5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9" tIns="34289" rIns="68529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 algn="ctr">
              <a:buNone/>
              <a:defRPr sz="1800"/>
            </a:lvl1pPr>
            <a:lvl2pPr marL="342596" indent="0" algn="ctr">
              <a:buNone/>
              <a:defRPr sz="1500"/>
            </a:lvl2pPr>
            <a:lvl3pPr marL="685222" indent="0" algn="ctr">
              <a:buNone/>
              <a:defRPr sz="1400"/>
            </a:lvl3pPr>
            <a:lvl4pPr marL="1027833" indent="0" algn="ctr">
              <a:buNone/>
              <a:defRPr sz="1200"/>
            </a:lvl4pPr>
            <a:lvl5pPr marL="1370444" indent="0" algn="ctr">
              <a:buNone/>
              <a:defRPr sz="1200"/>
            </a:lvl5pPr>
            <a:lvl6pPr marL="1713071" indent="0" algn="ctr">
              <a:buNone/>
              <a:defRPr sz="1200"/>
            </a:lvl6pPr>
            <a:lvl7pPr marL="2055665" indent="0" algn="ctr">
              <a:buNone/>
              <a:defRPr sz="1200"/>
            </a:lvl7pPr>
            <a:lvl8pPr marL="2398260" indent="0" algn="ctr">
              <a:buNone/>
              <a:defRPr sz="1200"/>
            </a:lvl8pPr>
            <a:lvl9pPr marL="274085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6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65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8"/>
            <a:ext cx="7886700" cy="2139553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2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8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4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0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6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8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8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23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9" tIns="34289" rIns="68529" bIns="34289" anchor="b"/>
          <a:lstStyle>
            <a:lvl1pPr marL="0" indent="0">
              <a:buNone/>
              <a:defRPr sz="1800" b="1"/>
            </a:lvl1pPr>
            <a:lvl2pPr marL="342596" indent="0">
              <a:buNone/>
              <a:defRPr sz="1500" b="1"/>
            </a:lvl2pPr>
            <a:lvl3pPr marL="685222" indent="0">
              <a:buNone/>
              <a:defRPr sz="1400" b="1"/>
            </a:lvl3pPr>
            <a:lvl4pPr marL="1027833" indent="0">
              <a:buNone/>
              <a:defRPr sz="1200" b="1"/>
            </a:lvl4pPr>
            <a:lvl5pPr marL="1370444" indent="0">
              <a:buNone/>
              <a:defRPr sz="1200" b="1"/>
            </a:lvl5pPr>
            <a:lvl6pPr marL="1713071" indent="0">
              <a:buNone/>
              <a:defRPr sz="1200" b="1"/>
            </a:lvl6pPr>
            <a:lvl7pPr marL="2055665" indent="0">
              <a:buNone/>
              <a:defRPr sz="1200" b="1"/>
            </a:lvl7pPr>
            <a:lvl8pPr marL="2398260" indent="0">
              <a:buNone/>
              <a:defRPr sz="1200" b="1"/>
            </a:lvl8pPr>
            <a:lvl9pPr marL="274085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5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96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508FE2-59F2-4551-B177-9AE9E9DA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F36A6B8-C0AF-41F3-9FC5-9A6C3BA3B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0D2BD0-E7D2-4860-886D-7EA3D043E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48D5ED3-172B-4E43-93B5-761964026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624130-F7DA-4783-8117-DA2FB2BBC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8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9" tIns="34289" rIns="68529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2400"/>
            </a:lvl1pPr>
            <a:lvl2pPr marL="342596" indent="0">
              <a:buNone/>
              <a:defRPr sz="2100"/>
            </a:lvl2pPr>
            <a:lvl3pPr marL="685222" indent="0">
              <a:buNone/>
              <a:defRPr sz="1800"/>
            </a:lvl3pPr>
            <a:lvl4pPr marL="1027833" indent="0">
              <a:buNone/>
              <a:defRPr sz="1500"/>
            </a:lvl4pPr>
            <a:lvl5pPr marL="1370444" indent="0">
              <a:buNone/>
              <a:defRPr sz="1500"/>
            </a:lvl5pPr>
            <a:lvl6pPr marL="1713071" indent="0">
              <a:buNone/>
              <a:defRPr sz="1500"/>
            </a:lvl6pPr>
            <a:lvl7pPr marL="2055665" indent="0">
              <a:buNone/>
              <a:defRPr sz="1500"/>
            </a:lvl7pPr>
            <a:lvl8pPr marL="2398260" indent="0">
              <a:buNone/>
              <a:defRPr sz="1500"/>
            </a:lvl8pPr>
            <a:lvl9pPr marL="274085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9" tIns="34289" rIns="68529" bIns="34289"/>
          <a:lstStyle>
            <a:lvl1pPr marL="0" indent="0">
              <a:buNone/>
              <a:defRPr sz="1200"/>
            </a:lvl1pPr>
            <a:lvl2pPr marL="342596" indent="0">
              <a:buNone/>
              <a:defRPr sz="1100"/>
            </a:lvl2pPr>
            <a:lvl3pPr marL="685222" indent="0">
              <a:buNone/>
              <a:defRPr sz="900"/>
            </a:lvl3pPr>
            <a:lvl4pPr marL="1027833" indent="0">
              <a:buNone/>
              <a:defRPr sz="800"/>
            </a:lvl4pPr>
            <a:lvl5pPr marL="1370444" indent="0">
              <a:buNone/>
              <a:defRPr sz="800"/>
            </a:lvl5pPr>
            <a:lvl6pPr marL="1713071" indent="0">
              <a:buNone/>
              <a:defRPr sz="800"/>
            </a:lvl6pPr>
            <a:lvl7pPr marL="2055665" indent="0">
              <a:buNone/>
              <a:defRPr sz="800"/>
            </a:lvl7pPr>
            <a:lvl8pPr marL="2398260" indent="0">
              <a:buNone/>
              <a:defRPr sz="800"/>
            </a:lvl8pPr>
            <a:lvl9pPr marL="274085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8"/>
            <a:ext cx="197167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78"/>
            <a:ext cx="5800725" cy="4358879"/>
          </a:xfrm>
          <a:prstGeom prst="rect">
            <a:avLst/>
          </a:prstGeom>
        </p:spPr>
        <p:txBody>
          <a:bodyPr vert="eaVert"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222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128B12-5BFF-43F1-80D3-B29B0252A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014C9BB-EA22-4CB4-87CD-10FBA0DD96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1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236C491-8AA3-4077-B903-1BAC7C91D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C68846-A6CC-4A9D-ABA8-034DCDEB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0FC3AB-D517-4C7C-9790-4C89A670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5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3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0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9" tIns="34289" rIns="6852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9" tIns="34289" rIns="6852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6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235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82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9813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9" tIns="34289" rIns="6852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9" tIns="34289" rIns="68529" bIns="34289"/>
          <a:lstStyle/>
          <a:p>
            <a:pPr defTabSz="685222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222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5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D3FB46F-743F-4175-906E-AF2AB28D1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3516C7E-9F3C-43DA-9CC1-3EB8F39C3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386A4B0-A91E-412B-9449-629D9393B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C871006-FBDB-4768-BA41-BA564753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903FCB1-6284-41EB-9061-0E8294D13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8A915A9-9F8C-41DA-8E40-5C2968CB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886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74" tIns="59374" rIns="59374" bIns="5937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222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97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2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8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41" tIns="34289" rIns="68541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41" tIns="34289" rIns="68541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41" tIns="34289" rIns="68541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41" tIns="34289" rIns="68541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1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74119B-FD3D-43C7-B521-9D19DF89A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BB4EA43-7397-40E5-8D7F-7BA4754B4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B9ECA9D-4F9E-4ED9-A6A2-96517EA1B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158CC48-E3E7-4860-9A68-C95E27A62B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C872553-5D14-4A52-9AD1-9065D59588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D663B14-446C-43D3-8B03-B259CEEE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BB665BC-1D2E-4354-8034-EA139F7B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6B278E8-9BFD-4460-97AD-6A77659E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9" tIns="34289" rIns="68559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9" tIns="34289" rIns="68559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9" tIns="34289" rIns="68559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9" tIns="34289" rIns="68559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08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67" tIns="34289" rIns="68567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67" tIns="34289" rIns="68567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67" tIns="34289" rIns="68567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67" tIns="34289" rIns="68567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4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0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ECD899-1FEE-4A3A-A19B-BB98F12CB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2E49951-E80B-43CE-80C4-6B2C2E21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0B27DA4-C112-4E5A-8F67-33F83175B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D65F34F-E79B-4F02-A87E-9477AF89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0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3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74" tIns="34289" rIns="6857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74" tIns="34289" rIns="6857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74" tIns="34289" rIns="68574" bIns="34289"/>
          <a:lstStyle/>
          <a:p>
            <a:pPr defTabSz="685222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222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74" tIns="34289" rIns="6857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8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363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2D042D-9CED-4056-8127-FADDD59E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BA186D5-EA9B-4D60-B019-391C66CD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208B38-019E-464D-B474-7BAC2324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1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A2BC27-DE85-4D51-A41C-C0952FBE4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02AD7C6-A7A5-4AE3-B02A-B09F1DE71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BE564-5ADE-43B0-8C41-0DE40F58E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4BEFAAA-A6FE-408F-B186-B1D73C26A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257687B-F7BA-45EB-A975-4681C34A0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CCF17-49AC-43E2-B932-48BED6AD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EC6AD8C-5681-45E0-8267-FD4E82F94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B3AAFA8-AE00-45CE-8FC3-A5510EE55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D8BC02-17A6-445B-A239-C8FCE11B3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2A0A6F-932C-4AE4-A5DB-A9402FC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9129549-A14B-4521-B655-377186036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BB8A79F-4F97-484D-B2E8-9906366A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3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D791CF-85F2-46FD-B8F7-7E4F635E5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908F178-8FAA-4206-B665-7CFCF8FDA5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E42D58-F458-4250-988E-2C479FA7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823C984-7F8A-46C9-9295-089B59DF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E0FBA86-1BE1-4CAB-8BD5-36193DAC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77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432D48D-104B-4C48-977C-5E0D04B93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85F84F6-0EAC-4807-B8EA-34EF0E1486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29C23F-EFC0-4FC3-9DBC-B4055480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42EA60F-408D-4A20-9025-C5250013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E6714D-15EA-43CB-A997-7604AF6D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4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1626521-1F05-4515-BC23-167A6A3CA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/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3E9CB403-467E-4400-B4EF-B1CE8B76E274}"/>
              </a:ext>
            </a:extLst>
          </p:cNvPr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CN" sz="2100" spc="45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  <p:extLst>
      <p:ext uri="{BB962C8B-B14F-4D97-AF65-F5344CB8AC3E}">
        <p14:creationId xmlns:p14="http://schemas.microsoft.com/office/powerpoint/2010/main" val="1599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0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9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6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80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1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78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4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0"/>
            <a:ext cx="6858000" cy="1241822"/>
          </a:xfrm>
        </p:spPr>
        <p:txBody>
          <a:bodyPr lIns="68580" tIns="34290" rIns="68580" bIns="34290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1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80" tIns="34290" rIns="68580" bIns="34290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1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3"/>
            <a:ext cx="7886700" cy="1862336"/>
          </a:xfrm>
        </p:spPr>
        <p:txBody>
          <a:bodyPr lIns="68580" tIns="34290" rIns="68580" bIns="34290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846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80" tIns="34290" rIns="68580" bIns="34290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lIns="68580" tIns="34290" rIns="68580" bIns="34290"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06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0"/>
            <a:ext cx="4286250" cy="1036838"/>
          </a:xfrm>
        </p:spPr>
        <p:txBody>
          <a:bodyPr lIns="68580" tIns="34290" rIns="68580" bIns="34290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1"/>
            <a:ext cx="4286250" cy="889453"/>
          </a:xfrm>
        </p:spPr>
        <p:txBody>
          <a:bodyPr lIns="68580" tIns="34290" rIns="68580" bIns="34290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5605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2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535255"/>
            <a:ext cx="3511241" cy="1071121"/>
          </a:xfrm>
        </p:spPr>
        <p:txBody>
          <a:bodyPr lIns="68580" tIns="34290" rIns="68580" bIns="34290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80" tIns="34290" rIns="68580" bIns="3429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0" y="1735405"/>
            <a:ext cx="3511241" cy="2858691"/>
          </a:xfrm>
        </p:spPr>
        <p:txBody>
          <a:bodyPr lIns="68580" tIns="34290" rIns="68580" bIns="34290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7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4" y="273844"/>
            <a:ext cx="681676" cy="4358879"/>
          </a:xfrm>
        </p:spPr>
        <p:txBody>
          <a:bodyPr vert="eaVert" lIns="68580" tIns="34290" rIns="68580" bIns="34290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832" cy="4358879"/>
          </a:xfrm>
        </p:spPr>
        <p:txBody>
          <a:bodyPr vert="eaVert"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800"/>
              <a:t>2022/2/22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 lIns="68580" tIns="34290" rIns="68580" bIns="34290"/>
          <a:lstStyle/>
          <a:p>
            <a:pPr defTabSz="685800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 lIns="68580" tIns="34290" rIns="68580" bIns="34290"/>
          <a:lstStyle/>
          <a:p>
            <a:pPr defTabSz="685800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800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 lIns="68580" tIns="34290" rIns="68580" bIns="3429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021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841774"/>
            <a:ext cx="7772400" cy="1790700"/>
          </a:xfrm>
        </p:spPr>
        <p:txBody>
          <a:bodyPr anchor="b"/>
          <a:lstStyle>
            <a:lvl1pPr algn="ctr"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2701575"/>
            <a:ext cx="6858000" cy="12418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96890" indent="0" algn="ctr">
              <a:buNone/>
              <a:defRPr sz="1300"/>
            </a:lvl2pPr>
            <a:lvl3pPr marL="593778" indent="0" algn="ctr">
              <a:buNone/>
              <a:defRPr sz="1100"/>
            </a:lvl3pPr>
            <a:lvl4pPr marL="890687" indent="0" algn="ctr">
              <a:buNone/>
              <a:defRPr sz="1100"/>
            </a:lvl4pPr>
            <a:lvl5pPr marL="1187555" indent="0" algn="ctr">
              <a:buNone/>
              <a:defRPr sz="1100"/>
            </a:lvl5pPr>
            <a:lvl6pPr marL="1484466" indent="0" algn="ctr">
              <a:buNone/>
              <a:defRPr sz="1100"/>
            </a:lvl6pPr>
            <a:lvl7pPr marL="1781333" indent="0" algn="ctr">
              <a:buNone/>
              <a:defRPr sz="1100"/>
            </a:lvl7pPr>
            <a:lvl8pPr marL="2078242" indent="0" algn="ctr">
              <a:buNone/>
              <a:defRPr sz="1100"/>
            </a:lvl8pPr>
            <a:lvl9pPr marL="2375111" indent="0" algn="ctr">
              <a:buNone/>
              <a:defRPr sz="11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4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2"/>
          </a:xfrm>
        </p:spPr>
        <p:txBody>
          <a:bodyPr anchor="b"/>
          <a:lstStyle>
            <a:lvl1pPr>
              <a:defRPr sz="3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2968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59377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906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18755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48446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178133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07824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37511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22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2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8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5" y="1260876"/>
            <a:ext cx="3868340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5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6"/>
            <a:ext cx="3887392" cy="617934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296890" indent="0">
              <a:buNone/>
              <a:defRPr sz="1300" b="1"/>
            </a:lvl2pPr>
            <a:lvl3pPr marL="593778" indent="0">
              <a:buNone/>
              <a:defRPr sz="1100" b="1"/>
            </a:lvl3pPr>
            <a:lvl4pPr marL="890687" indent="0">
              <a:buNone/>
              <a:defRPr sz="1100" b="1"/>
            </a:lvl4pPr>
            <a:lvl5pPr marL="1187555" indent="0">
              <a:buNone/>
              <a:defRPr sz="1100" b="1"/>
            </a:lvl5pPr>
            <a:lvl6pPr marL="1484466" indent="0">
              <a:buNone/>
              <a:defRPr sz="1100" b="1"/>
            </a:lvl6pPr>
            <a:lvl7pPr marL="1781333" indent="0">
              <a:buNone/>
              <a:defRPr sz="1100" b="1"/>
            </a:lvl7pPr>
            <a:lvl8pPr marL="2078242" indent="0">
              <a:buNone/>
              <a:defRPr sz="1100" b="1"/>
            </a:lvl8pPr>
            <a:lvl9pPr marL="2375111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9"/>
            <a:ext cx="3887392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4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2" y="740616"/>
            <a:ext cx="4629150" cy="365521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8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6" y="342900"/>
            <a:ext cx="2949177" cy="1200150"/>
          </a:xfrm>
        </p:spPr>
        <p:txBody>
          <a:bodyPr anchor="b"/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2" y="740616"/>
            <a:ext cx="4629150" cy="3655219"/>
          </a:xfrm>
        </p:spPr>
        <p:txBody>
          <a:bodyPr anchor="t"/>
          <a:lstStyle>
            <a:lvl1pPr marL="0" indent="0">
              <a:buNone/>
              <a:defRPr sz="2100"/>
            </a:lvl1pPr>
            <a:lvl2pPr marL="296890" indent="0">
              <a:buNone/>
              <a:defRPr sz="1800"/>
            </a:lvl2pPr>
            <a:lvl3pPr marL="593778" indent="0">
              <a:buNone/>
              <a:defRPr sz="1600"/>
            </a:lvl3pPr>
            <a:lvl4pPr marL="890687" indent="0">
              <a:buNone/>
              <a:defRPr sz="1300"/>
            </a:lvl4pPr>
            <a:lvl5pPr marL="1187555" indent="0">
              <a:buNone/>
              <a:defRPr sz="1300"/>
            </a:lvl5pPr>
            <a:lvl6pPr marL="1484466" indent="0">
              <a:buNone/>
              <a:defRPr sz="1300"/>
            </a:lvl6pPr>
            <a:lvl7pPr marL="1781333" indent="0">
              <a:buNone/>
              <a:defRPr sz="1300"/>
            </a:lvl7pPr>
            <a:lvl8pPr marL="2078242" indent="0">
              <a:buNone/>
              <a:defRPr sz="1300"/>
            </a:lvl8pPr>
            <a:lvl9pPr marL="2375111" indent="0">
              <a:buNone/>
              <a:defRPr sz="13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6" y="1543052"/>
            <a:ext cx="2949177" cy="2858691"/>
          </a:xfrm>
        </p:spPr>
        <p:txBody>
          <a:bodyPr/>
          <a:lstStyle>
            <a:lvl1pPr marL="0" indent="0">
              <a:buNone/>
              <a:defRPr sz="1100"/>
            </a:lvl1pPr>
            <a:lvl2pPr marL="296890" indent="0">
              <a:buNone/>
              <a:defRPr sz="900"/>
            </a:lvl2pPr>
            <a:lvl3pPr marL="593778" indent="0">
              <a:buNone/>
              <a:defRPr sz="800"/>
            </a:lvl3pPr>
            <a:lvl4pPr marL="890687" indent="0">
              <a:buNone/>
              <a:defRPr sz="700"/>
            </a:lvl4pPr>
            <a:lvl5pPr marL="1187555" indent="0">
              <a:buNone/>
              <a:defRPr sz="700"/>
            </a:lvl5pPr>
            <a:lvl6pPr marL="1484466" indent="0">
              <a:buNone/>
              <a:defRPr sz="700"/>
            </a:lvl6pPr>
            <a:lvl7pPr marL="1781333" indent="0">
              <a:buNone/>
              <a:defRPr sz="700"/>
            </a:lvl7pPr>
            <a:lvl8pPr marL="2078242" indent="0">
              <a:buNone/>
              <a:defRPr sz="700"/>
            </a:lvl8pPr>
            <a:lvl9pPr marL="2375111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2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5" y="273849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5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16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9" tIns="59369" rIns="59369" bIns="59369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65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3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1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0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A7C32859-8BC5-40D8-936D-9BA15F81A388}" type="datetime1">
              <a:rPr lang="vi-VN" smtClean="0">
                <a:solidFill>
                  <a:prstClr val="black">
                    <a:tint val="75000"/>
                  </a:prstClr>
                </a:solidFill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22/02/2022</a:t>
            </a:fld>
            <a:endParaRPr lang="vi-VN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Bef>
                <a:spcPct val="20000"/>
              </a:spcBef>
            </a:pPr>
            <a:fld id="{9A0DB2DC-4C9A-4742-B13C-FB6460FD3503}" type="slidenum">
              <a:rPr lang="vi-VN" altLang="en-US" dirty="0">
                <a:solidFill>
                  <a:prstClr val="black">
                    <a:tint val="75000"/>
                  </a:prstClr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pPr>
                <a:spcBef>
                  <a:spcPct val="20000"/>
                </a:spcBef>
              </a:pPr>
              <a:t>‹#›</a:t>
            </a:fld>
            <a:endParaRPr lang="vi-VN" altLang="en-US" dirty="0">
              <a:solidFill>
                <a:prstClr val="black">
                  <a:tint val="75000"/>
                </a:prstClr>
              </a:solidFill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9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2" tIns="34289" rIns="68522" bIns="34289"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 algn="ctr">
              <a:buNone/>
              <a:defRPr sz="1800"/>
            </a:lvl1pPr>
            <a:lvl2pPr marL="342551" indent="0" algn="ctr">
              <a:buNone/>
              <a:defRPr sz="1500"/>
            </a:lvl2pPr>
            <a:lvl3pPr marL="685137" indent="0" algn="ctr">
              <a:buNone/>
              <a:defRPr sz="1400"/>
            </a:lvl3pPr>
            <a:lvl4pPr marL="1027706" indent="0" algn="ctr">
              <a:buNone/>
              <a:defRPr sz="1200"/>
            </a:lvl4pPr>
            <a:lvl5pPr marL="1370274" indent="0" algn="ctr">
              <a:buNone/>
              <a:defRPr sz="1200"/>
            </a:lvl5pPr>
            <a:lvl6pPr marL="1712861" indent="0" algn="ctr">
              <a:buNone/>
              <a:defRPr sz="1200"/>
            </a:lvl6pPr>
            <a:lvl7pPr marL="2055410" indent="0" algn="ctr">
              <a:buNone/>
              <a:defRPr sz="1200"/>
            </a:lvl7pPr>
            <a:lvl8pPr marL="2397960" indent="0" algn="ctr">
              <a:buNone/>
              <a:defRPr sz="1200"/>
            </a:lvl8pPr>
            <a:lvl9pPr marL="274051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9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3"/>
            <a:ext cx="7886700" cy="2139553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7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4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7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2" tIns="34289" rIns="68522" bIns="34289" anchor="b"/>
          <a:lstStyle>
            <a:lvl1pPr marL="0" indent="0">
              <a:buNone/>
              <a:defRPr sz="1800" b="1"/>
            </a:lvl1pPr>
            <a:lvl2pPr marL="342551" indent="0">
              <a:buNone/>
              <a:defRPr sz="1500" b="1"/>
            </a:lvl2pPr>
            <a:lvl3pPr marL="685137" indent="0">
              <a:buNone/>
              <a:defRPr sz="1400" b="1"/>
            </a:lvl3pPr>
            <a:lvl4pPr marL="1027706" indent="0">
              <a:buNone/>
              <a:defRPr sz="1200" b="1"/>
            </a:lvl4pPr>
            <a:lvl5pPr marL="1370274" indent="0">
              <a:buNone/>
              <a:defRPr sz="1200" b="1"/>
            </a:lvl5pPr>
            <a:lvl6pPr marL="1712861" indent="0">
              <a:buNone/>
              <a:defRPr sz="1200" b="1"/>
            </a:lvl6pPr>
            <a:lvl7pPr marL="2055410" indent="0">
              <a:buNone/>
              <a:defRPr sz="1200" b="1"/>
            </a:lvl7pPr>
            <a:lvl8pPr marL="2397960" indent="0">
              <a:buNone/>
              <a:defRPr sz="1200" b="1"/>
            </a:lvl8pPr>
            <a:lvl9pPr marL="274051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16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4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2" tIns="34289" rIns="68522" bIns="34289"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8"/>
            <a:ext cx="4629150" cy="3655219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2400"/>
            </a:lvl1pPr>
            <a:lvl2pPr marL="342551" indent="0">
              <a:buNone/>
              <a:defRPr sz="2100"/>
            </a:lvl2pPr>
            <a:lvl3pPr marL="685137" indent="0">
              <a:buNone/>
              <a:defRPr sz="1800"/>
            </a:lvl3pPr>
            <a:lvl4pPr marL="1027706" indent="0">
              <a:buNone/>
              <a:defRPr sz="1500"/>
            </a:lvl4pPr>
            <a:lvl5pPr marL="1370274" indent="0">
              <a:buNone/>
              <a:defRPr sz="1500"/>
            </a:lvl5pPr>
            <a:lvl6pPr marL="1712861" indent="0">
              <a:buNone/>
              <a:defRPr sz="1500"/>
            </a:lvl6pPr>
            <a:lvl7pPr marL="2055410" indent="0">
              <a:buNone/>
              <a:defRPr sz="1500"/>
            </a:lvl7pPr>
            <a:lvl8pPr marL="2397960" indent="0">
              <a:buNone/>
              <a:defRPr sz="1500"/>
            </a:lvl8pPr>
            <a:lvl9pPr marL="274051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2" tIns="34289" rIns="68522" bIns="34289"/>
          <a:lstStyle>
            <a:lvl1pPr marL="0" indent="0">
              <a:buNone/>
              <a:defRPr sz="1200"/>
            </a:lvl1pPr>
            <a:lvl2pPr marL="342551" indent="0">
              <a:buNone/>
              <a:defRPr sz="1100"/>
            </a:lvl2pPr>
            <a:lvl3pPr marL="685137" indent="0">
              <a:buNone/>
              <a:defRPr sz="900"/>
            </a:lvl3pPr>
            <a:lvl4pPr marL="1027706" indent="0">
              <a:buNone/>
              <a:defRPr sz="800"/>
            </a:lvl4pPr>
            <a:lvl5pPr marL="1370274" indent="0">
              <a:buNone/>
              <a:defRPr sz="800"/>
            </a:lvl5pPr>
            <a:lvl6pPr marL="1712861" indent="0">
              <a:buNone/>
              <a:defRPr sz="800"/>
            </a:lvl6pPr>
            <a:lvl7pPr marL="2055410" indent="0">
              <a:buNone/>
              <a:defRPr sz="800"/>
            </a:lvl7pPr>
            <a:lvl8pPr marL="2397960" indent="0">
              <a:buNone/>
              <a:defRPr sz="800"/>
            </a:lvl8pPr>
            <a:lvl9pPr marL="2740511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6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1145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83"/>
            <a:ext cx="197167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83"/>
            <a:ext cx="5800725" cy="4358879"/>
          </a:xfrm>
          <a:prstGeom prst="rect">
            <a:avLst/>
          </a:prstGeom>
        </p:spPr>
        <p:txBody>
          <a:bodyPr vert="eaVert"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117B3AC9-6F66-442D-8A61-F06030142A82}" type="datetimeFigureOut">
              <a:rPr lang="en-US" sz="1400">
                <a:solidFill>
                  <a:prstClr val="black"/>
                </a:solidFill>
              </a:rPr>
              <a:pPr defTabSz="685137"/>
              <a:t>2/22/2022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0" y="4772025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36F16E06-0DD9-48EC-8D3A-7CC625600D6C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5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9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5300" y="4727577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160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8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5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38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2" tIns="34289" rIns="6852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22" tIns="34289" rIns="6852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6000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59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41884" y="-627459"/>
            <a:ext cx="9985772" cy="11834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43776" y="4516042"/>
            <a:ext cx="1800225" cy="7191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4600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68522" tIns="34289" rIns="6852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68522" tIns="34289" rIns="68522" bIns="34289"/>
          <a:lstStyle/>
          <a:p>
            <a:pPr defTabSz="685137"/>
            <a:fld id="{9A0DB2DC-4C9A-4742-B13C-FB6460FD3503}" type="slidenum">
              <a:rPr lang="en-US" sz="1400">
                <a:solidFill>
                  <a:prstClr val="black"/>
                </a:solidFill>
              </a:rPr>
              <a:pPr defTabSz="685137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3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5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1" y="450151"/>
            <a:ext cx="6367800" cy="40908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9" y="4663218"/>
            <a:ext cx="548700" cy="393600"/>
          </a:xfrm>
          <a:prstGeom prst="rect">
            <a:avLst/>
          </a:prstGeom>
        </p:spPr>
        <p:txBody>
          <a:bodyPr spcFirstLastPara="1" wrap="square" lIns="59366" tIns="59366" rIns="59366" bIns="59366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137"/>
            <a:fld id="{00000000-1234-1234-1234-123412341234}" type="slidenum">
              <a:rPr lang="en-GB" sz="1400" smtClean="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GB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66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9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21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34" tIns="34289" rIns="68534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34" tIns="34289" rIns="68534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34" tIns="34289" rIns="68534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34" tIns="34289" rIns="68534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3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lIns="68552" tIns="34289" rIns="68552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385890"/>
            <a:ext cx="7886700" cy="3263504"/>
          </a:xfrm>
          <a:prstGeom prst="rect">
            <a:avLst/>
          </a:prstGeom>
        </p:spPr>
        <p:txBody>
          <a:bodyPr lIns="68552" tIns="34289" rIns="68552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A3C39D9B-1707-4BC2-A8DF-A9A95A2D1DDF}" type="datetimeFigureOut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2/22/2022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lIns="68552" tIns="34289" rIns="68552" bIns="34289"/>
          <a:lstStyle/>
          <a:p>
            <a:pPr defTabSz="685137"/>
            <a:fld id="{7E4F7387-1A44-43D0-A42C-0F5D255AB470}" type="slidenum">
              <a:rPr lang="en-US" sz="1400">
                <a:solidFill>
                  <a:prstClr val="black">
                    <a:tint val="75000"/>
                  </a:prstClr>
                </a:solidFill>
              </a:rPr>
              <a:pPr defTabSz="685137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6"/>
            <a:ext cx="685800" cy="685800"/>
          </a:xfrm>
          <a:prstGeom prst="rect">
            <a:avLst/>
          </a:prstGeom>
        </p:spPr>
        <p:txBody>
          <a:bodyPr lIns="68552" tIns="34289" rIns="68552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50" Type="http://schemas.openxmlformats.org/officeDocument/2006/relationships/theme" Target="../theme/theme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41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71.xml"/><Relationship Id="rId51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9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34" Type="http://schemas.openxmlformats.org/officeDocument/2006/relationships/slideLayout" Target="../slideLayouts/slideLayout157.xml"/><Relationship Id="rId42" Type="http://schemas.openxmlformats.org/officeDocument/2006/relationships/slideLayout" Target="../slideLayouts/slideLayout165.xml"/><Relationship Id="rId47" Type="http://schemas.openxmlformats.org/officeDocument/2006/relationships/slideLayout" Target="../slideLayouts/slideLayout170.xml"/><Relationship Id="rId50" Type="http://schemas.openxmlformats.org/officeDocument/2006/relationships/theme" Target="../theme/theme9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33" Type="http://schemas.openxmlformats.org/officeDocument/2006/relationships/slideLayout" Target="../slideLayouts/slideLayout156.xml"/><Relationship Id="rId38" Type="http://schemas.openxmlformats.org/officeDocument/2006/relationships/slideLayout" Target="../slideLayouts/slideLayout161.xml"/><Relationship Id="rId46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41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32" Type="http://schemas.openxmlformats.org/officeDocument/2006/relationships/slideLayout" Target="../slideLayouts/slideLayout155.xml"/><Relationship Id="rId37" Type="http://schemas.openxmlformats.org/officeDocument/2006/relationships/slideLayout" Target="../slideLayouts/slideLayout160.xml"/><Relationship Id="rId40" Type="http://schemas.openxmlformats.org/officeDocument/2006/relationships/slideLayout" Target="../slideLayouts/slideLayout163.xml"/><Relationship Id="rId45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36" Type="http://schemas.openxmlformats.org/officeDocument/2006/relationships/slideLayout" Target="../slideLayouts/slideLayout159.xml"/><Relationship Id="rId49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31" Type="http://schemas.openxmlformats.org/officeDocument/2006/relationships/slideLayout" Target="../slideLayouts/slideLayout154.xml"/><Relationship Id="rId44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slideLayout" Target="../slideLayouts/slideLayout153.xml"/><Relationship Id="rId35" Type="http://schemas.openxmlformats.org/officeDocument/2006/relationships/slideLayout" Target="../slideLayouts/slideLayout158.xml"/><Relationship Id="rId43" Type="http://schemas.openxmlformats.org/officeDocument/2006/relationships/slideLayout" Target="../slideLayouts/slideLayout166.xml"/><Relationship Id="rId48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31.xml"/><Relationship Id="rId51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3C0E9-A998-458D-A720-C5F537A98683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F5A41-5BFC-47F0-A9F9-DF402B8F3A4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907DA26D-7FA7-4716-B503-1BD00AC9B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685941F-6D23-4689-BA78-33F1C928A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CE98ED-8FEF-4F87-9DAB-E597506DA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1D6D145-3A9E-455F-B450-299854106B76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2022/2/22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714180-DB2C-4957-AF9C-A3A789A7B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3C46A57-DC26-4AD6-9738-E1BBFEFE4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A3B9E54-082D-42F4-A1F9-F5BA7F57EC71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88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3B11808-E443-4528-8399-8876E26B6D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14BF4E59-B14B-4FB4-9BB9-8C6985D5970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 sz="1350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424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00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7"/>
            <a:ext cx="3547586" cy="114646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800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965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8"/>
            <a:ext cx="7886700" cy="994173"/>
          </a:xfrm>
          <a:prstGeom prst="rect">
            <a:avLst/>
          </a:prstGeom>
        </p:spPr>
        <p:txBody>
          <a:bodyPr vert="horz" lIns="59378" tIns="29720" rIns="59378" bIns="29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22"/>
            <a:ext cx="7886700" cy="3263504"/>
          </a:xfrm>
          <a:prstGeom prst="rect">
            <a:avLst/>
          </a:prstGeom>
        </p:spPr>
        <p:txBody>
          <a:bodyPr vert="horz" lIns="59378" tIns="29720" rIns="59378" bIns="29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7"/>
            <a:ext cx="30861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2" y="4767267"/>
            <a:ext cx="2057400" cy="273844"/>
          </a:xfrm>
          <a:prstGeom prst="rect">
            <a:avLst/>
          </a:prstGeom>
        </p:spPr>
        <p:txBody>
          <a:bodyPr vert="horz" lIns="59378" tIns="29720" rIns="59378" bIns="29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93778"/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937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54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593778" rtl="0" eaLnBrk="1" latinLnBrk="0" hangingPunct="1">
        <a:lnSpc>
          <a:spcPct val="90000"/>
        </a:lnSpc>
        <a:spcBef>
          <a:spcPct val="0"/>
        </a:spcBef>
        <a:buNone/>
        <a:defRPr sz="2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8475" indent="-148475" algn="l" defTabSz="593778" rtl="0" eaLnBrk="1" latinLnBrk="0" hangingPunct="1">
        <a:lnSpc>
          <a:spcPct val="90000"/>
        </a:lnSpc>
        <a:spcBef>
          <a:spcPts val="6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5344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42253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3912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336031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632920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929809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226698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523587" indent="-148475" algn="l" defTabSz="593778" rtl="0" eaLnBrk="1" latinLnBrk="0" hangingPunct="1">
        <a:lnSpc>
          <a:spcPct val="90000"/>
        </a:lnSpc>
        <a:spcBef>
          <a:spcPts val="32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6890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93778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90687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555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84466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81333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78242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5111" algn="l" defTabSz="593778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46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  <p:sldLayoutId id="2147483747" r:id="rId18"/>
    <p:sldLayoutId id="2147483748" r:id="rId19"/>
    <p:sldLayoutId id="2147483749" r:id="rId20"/>
    <p:sldLayoutId id="2147483750" r:id="rId21"/>
    <p:sldLayoutId id="2147483751" r:id="rId22"/>
    <p:sldLayoutId id="2147483752" r:id="rId23"/>
    <p:sldLayoutId id="2147483753" r:id="rId24"/>
    <p:sldLayoutId id="2147483754" r:id="rId25"/>
    <p:sldLayoutId id="2147483755" r:id="rId26"/>
    <p:sldLayoutId id="2147483756" r:id="rId27"/>
    <p:sldLayoutId id="2147483757" r:id="rId28"/>
    <p:sldLayoutId id="2147483758" r:id="rId29"/>
    <p:sldLayoutId id="2147483759" r:id="rId30"/>
    <p:sldLayoutId id="2147483760" r:id="rId31"/>
    <p:sldLayoutId id="2147483761" r:id="rId32"/>
    <p:sldLayoutId id="2147483762" r:id="rId33"/>
    <p:sldLayoutId id="2147483763" r:id="rId34"/>
    <p:sldLayoutId id="2147483764" r:id="rId35"/>
    <p:sldLayoutId id="2147483765" r:id="rId36"/>
    <p:sldLayoutId id="2147483766" r:id="rId37"/>
    <p:sldLayoutId id="2147483767" r:id="rId38"/>
    <p:sldLayoutId id="2147483768" r:id="rId39"/>
    <p:sldLayoutId id="2147483769" r:id="rId40"/>
    <p:sldLayoutId id="2147483770" r:id="rId41"/>
    <p:sldLayoutId id="2147483771" r:id="rId42"/>
    <p:sldLayoutId id="2147483772" r:id="rId43"/>
    <p:sldLayoutId id="2147483773" r:id="rId44"/>
    <p:sldLayoutId id="2147483774" r:id="rId45"/>
    <p:sldLayoutId id="2147483775" r:id="rId46"/>
    <p:sldLayoutId id="2147483776" r:id="rId47"/>
    <p:sldLayoutId id="2147483777" r:id="rId48"/>
    <p:sldLayoutId id="2147483778" r:id="rId4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1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94" indent="-171294" algn="l" defTabSz="6851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8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3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80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53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117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86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254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841" indent="-171294" algn="l" defTabSz="6851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5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37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706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74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6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41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60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511" algn="l" defTabSz="68513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2/22/2022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913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96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  <p:sldLayoutId id="2147483815" r:id="rId24"/>
    <p:sldLayoutId id="2147483816" r:id="rId25"/>
    <p:sldLayoutId id="2147483817" r:id="rId26"/>
    <p:sldLayoutId id="2147483818" r:id="rId27"/>
    <p:sldLayoutId id="2147483819" r:id="rId28"/>
    <p:sldLayoutId id="2147483820" r:id="rId29"/>
    <p:sldLayoutId id="2147483821" r:id="rId30"/>
    <p:sldLayoutId id="2147483822" r:id="rId31"/>
    <p:sldLayoutId id="2147483823" r:id="rId32"/>
    <p:sldLayoutId id="2147483824" r:id="rId33"/>
    <p:sldLayoutId id="2147483825" r:id="rId34"/>
    <p:sldLayoutId id="2147483826" r:id="rId35"/>
    <p:sldLayoutId id="2147483827" r:id="rId36"/>
    <p:sldLayoutId id="2147483828" r:id="rId37"/>
    <p:sldLayoutId id="2147483829" r:id="rId38"/>
    <p:sldLayoutId id="2147483830" r:id="rId39"/>
    <p:sldLayoutId id="2147483831" r:id="rId40"/>
    <p:sldLayoutId id="2147483832" r:id="rId41"/>
    <p:sldLayoutId id="2147483833" r:id="rId42"/>
    <p:sldLayoutId id="2147483834" r:id="rId43"/>
    <p:sldLayoutId id="2147483835" r:id="rId44"/>
    <p:sldLayoutId id="2147483836" r:id="rId45"/>
    <p:sldLayoutId id="2147483837" r:id="rId46"/>
    <p:sldLayoutId id="2147483838" r:id="rId47"/>
    <p:sldLayoutId id="2147483839" r:id="rId48"/>
    <p:sldLayoutId id="2147483840" r:id="rId4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22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14" indent="-171314" algn="l" defTabSz="68522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94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35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30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6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52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63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74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201" indent="-171314" algn="l" defTabSz="68522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22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33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44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71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65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60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2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18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18.png"/><Relationship Id="rId4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0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12" Type="http://schemas.microsoft.com/office/2007/relationships/hdphoto" Target="../media/hdphoto2.wdp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11" Type="http://schemas.openxmlformats.org/officeDocument/2006/relationships/image" Target="../media/image27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29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5.jpg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485437" y="509836"/>
            <a:ext cx="8173130" cy="4557095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072617" y="2867576"/>
            <a:ext cx="3242510" cy="114086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21" y="270714"/>
            <a:ext cx="1759680" cy="95820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90" y="287526"/>
            <a:ext cx="1897410" cy="16062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09840"/>
            <a:ext cx="1489652" cy="261643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1" y="2394404"/>
            <a:ext cx="9144000" cy="27399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211693" y="2137410"/>
            <a:ext cx="1853318" cy="3014934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 bwMode="auto">
          <a:xfrm>
            <a:off x="692349" y="819150"/>
            <a:ext cx="6546651" cy="1177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524" tIns="28262" rIns="56524" bIns="28262" numCol="1" anchor="t" anchorCtr="0" compatLnSpc="1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 eaLnBrk="1" hangingPunct="1">
              <a:buFont typeface="Arial" panose="020B0604020202020204" pitchFamily="34" charset="0"/>
              <a:buNone/>
            </a:pP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-34636" y="12620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30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80999" y="1164357"/>
            <a:ext cx="541020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- 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4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4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99314" y="20487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</a:t>
            </a:r>
            <a:r>
              <a:rPr lang="en-US" sz="2800" dirty="0" smtClean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4 </a:t>
            </a: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2867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7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65970" y="1258546"/>
            <a:ext cx="47244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375066" y="2048725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4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T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lớn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" name="Hướng dẫn viết chữ T hoa (Tập viết lớp 2 - Tuần 23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1200" y="742950"/>
            <a:ext cx="5647764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1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6057" y="361950"/>
            <a:ext cx="7447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T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HƯỚNG DẪN VIẾT CHỮ HOA T - -KIẾN THỨC TIỂU HỌC-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842014"/>
            <a:ext cx="7144663" cy="4015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32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78" y="1665997"/>
            <a:ext cx="6164022" cy="167484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0" y="369109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12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3094000" y="2007903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b="1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0385" y1="28125" x2="10000" y2="41875"/>
                        <a14:foregroundMark x1="45769" y1="41875" x2="51923" y2="48438"/>
                        <a14:foregroundMark x1="43846" y1="62187" x2="52308" y2="70313"/>
                        <a14:foregroundMark x1="54231" y1="59375" x2="53077" y2="67813"/>
                        <a14:foregroundMark x1="25000" y1="93438" x2="74231" y2="96250"/>
                        <a14:foregroundMark x1="1538" y1="82500" x2="95385" y2="8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0" y="879362"/>
            <a:ext cx="2590800" cy="31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400550"/>
            <a:ext cx="7494748" cy="646321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Tō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gỗ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h</a:t>
            </a:r>
            <a:r>
              <a:rPr lang="vi-VN" sz="3600" b="1" dirty="0" smtClean="0">
                <a:solidFill>
                  <a:srgbClr val="FF0000"/>
                </a:solidFill>
                <a:latin typeface="HP001 4 hàng" pitchFamily="34" charset="0"/>
              </a:rPr>
              <a:t>ơ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</a:rPr>
              <a:t>n 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itchFamily="34" charset="0"/>
              </a:rPr>
              <a:t>tō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n</a:t>
            </a:r>
            <a:r>
              <a:rPr lang="vi-VN" sz="3600" b="1" dirty="0" smtClean="0">
                <a:solidFill>
                  <a:srgbClr val="FF0000"/>
                </a:solidFill>
                <a:latin typeface="HP001 4 hàng" pitchFamily="34" charset="0"/>
              </a:rPr>
              <a:t>ư</a:t>
            </a:r>
            <a:r>
              <a:rPr lang="el-GR" sz="3600" b="1" dirty="0" smtClean="0">
                <a:solidFill>
                  <a:srgbClr val="FF0000"/>
                </a:solidFill>
                <a:latin typeface="HP001 4 hàng" pitchFamily="34" charset="0"/>
              </a:rPr>
              <a:t>ϐ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vi-VN" sz="3600" b="1" dirty="0" smtClean="0">
                <a:solidFill>
                  <a:srgbClr val="FF0000"/>
                </a:solidFill>
                <a:latin typeface="HP001 4 hàng" pitchFamily="34" charset="0"/>
              </a:rPr>
              <a:t>ơ</a:t>
            </a:r>
            <a:r>
              <a:rPr lang="en-US" sz="3600" b="1" dirty="0" smtClean="0">
                <a:solidFill>
                  <a:srgbClr val="FF0000"/>
                </a:solidFill>
                <a:latin typeface="HP001 4 hàng" pitchFamily="34" charset="0"/>
              </a:rPr>
              <a:t>n.</a:t>
            </a:r>
            <a:endParaRPr lang="en-US" sz="36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Viết mở bài bàn luận câu tục ngữ Tốt gỗ hơn tốt nước sơn - Theki.v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iết mở bài bàn luận câu tục ngữ Tốt gỗ hơn tốt nước sơn - Theki.v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7" y="160338"/>
            <a:ext cx="7128245" cy="4011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05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Tō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gỗ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h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ơ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n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tō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n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ư</a:t>
            </a:r>
            <a:r>
              <a:rPr lang="el-GR" sz="3200" b="1" dirty="0" smtClean="0">
                <a:solidFill>
                  <a:prstClr val="black"/>
                </a:solidFill>
                <a:latin typeface="HP001 4 hàng" pitchFamily="34" charset="0"/>
              </a:rPr>
              <a:t>ϐ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s</a:t>
            </a:r>
            <a:r>
              <a:rPr lang="vi-VN" sz="3200" b="1" dirty="0" smtClean="0">
                <a:solidFill>
                  <a:prstClr val="black"/>
                </a:solidFill>
                <a:latin typeface="HP001 4 hàng" pitchFamily="34" charset="0"/>
              </a:rPr>
              <a:t>ơ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n.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78049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g,h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1681021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911A165-1A4E-4B6C-B1DD-798189419610}"/>
              </a:ext>
            </a:extLst>
          </p:cNvPr>
          <p:cNvSpPr/>
          <p:nvPr/>
        </p:nvSpPr>
        <p:spPr>
          <a:xfrm>
            <a:off x="3152115" y="1123950"/>
            <a:ext cx="170790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3675438" y="388515"/>
            <a:ext cx="1734762" cy="626529"/>
          </a:xfrm>
          <a:prstGeom prst="wedgeEllipseCallout">
            <a:avLst>
              <a:gd name="adj1" fmla="val -61289"/>
              <a:gd name="adj2" fmla="val 72399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1,5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381320" y="167171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66978" y="1680240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896166" y="167171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T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T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Tō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gỗ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h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ơ</a:t>
            </a:r>
            <a:r>
              <a:rPr lang="en-US" sz="2700" b="1" dirty="0">
                <a:solidFill>
                  <a:prstClr val="white"/>
                </a:solidFill>
                <a:latin typeface="HP001 4 hàng" pitchFamily="34" charset="0"/>
              </a:rPr>
              <a:t>n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tō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n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r>
              <a:rPr lang="el-GR" sz="2700" b="1" dirty="0" smtClean="0">
                <a:solidFill>
                  <a:prstClr val="white"/>
                </a:solidFill>
                <a:latin typeface="HP001 4 hàng" pitchFamily="34" charset="0"/>
              </a:rPr>
              <a:t>ϐ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s</a:t>
            </a:r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ơ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n.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1600200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Tō</a:t>
            </a:r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1117271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Tō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pic>
        <p:nvPicPr>
          <p:cNvPr id="9218" name="Picture 2" descr="LG4E | English - Quizizz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3" y="2765214"/>
            <a:ext cx="17430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728" y="1050385"/>
            <a:ext cx="1738722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0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23"/>
          <p:cNvGrpSpPr/>
          <p:nvPr/>
        </p:nvGrpSpPr>
        <p:grpSpPr>
          <a:xfrm>
            <a:off x="340590" y="36668"/>
            <a:ext cx="3462135" cy="1880278"/>
            <a:chOff x="1866512" y="1446509"/>
            <a:chExt cx="3271491" cy="2309600"/>
          </a:xfrm>
        </p:grpSpPr>
        <p:grpSp>
          <p:nvGrpSpPr>
            <p:cNvPr id="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1" name="Freeform 1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1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20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1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2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3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4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5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6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7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8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29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0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1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2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10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000000"/>
                  </a:solidFill>
                  <a:ea typeface="方正静蕾简体" panose="02000000000000000000" pitchFamily="2" charset="-122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0242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284" y="752448"/>
            <a:ext cx="6157852" cy="523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07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04341"/>
            <a:ext cx="1340388" cy="112536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97269"/>
            <a:ext cx="1340388" cy="112536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3125784"/>
            <a:ext cx="9143244" cy="201771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1545688" y="666750"/>
            <a:ext cx="4857404" cy="302007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31" y="888002"/>
            <a:ext cx="2162907" cy="29985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7F6BE3D3-5A37-42F0-BC6D-9FF884E4AB72}"/>
              </a:ext>
            </a:extLst>
          </p:cNvPr>
          <p:cNvSpPr txBox="1"/>
          <p:nvPr/>
        </p:nvSpPr>
        <p:spPr>
          <a:xfrm>
            <a:off x="2040845" y="888002"/>
            <a:ext cx="3725700" cy="25120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685800">
              <a:lnSpc>
                <a:spcPct val="150000"/>
              </a:lnSpc>
            </a:pP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altLang="zh-CN" sz="5625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625" b="1" dirty="0" err="1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altLang="zh-CN" sz="5625" b="1" dirty="0">
              <a:solidFill>
                <a:srgbClr val="FF66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46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3" y="308701"/>
            <a:ext cx="8730692" cy="45004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10" name="文本框 39">
            <a:extLst>
              <a:ext uri="{FF2B5EF4-FFF2-40B4-BE49-F238E27FC236}">
                <a16:creationId xmlns:a16="http://schemas.microsoft.com/office/drawing/2014/main" xmlns="" id="{6B5CAA5F-BC42-4F8D-A4F4-D62BF5693694}"/>
              </a:ext>
            </a:extLst>
          </p:cNvPr>
          <p:cNvSpPr txBox="1"/>
          <p:nvPr/>
        </p:nvSpPr>
        <p:spPr>
          <a:xfrm>
            <a:off x="900110" y="1771640"/>
            <a:ext cx="5273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/>
            <a:r>
              <a:rPr lang="en-US" sz="6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66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DD0D0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66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DD0D0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iṩḷîḍê">
            <a:extLst>
              <a:ext uri="{FF2B5EF4-FFF2-40B4-BE49-F238E27FC236}">
                <a16:creationId xmlns:a16="http://schemas.microsoft.com/office/drawing/2014/main" xmlns="" id="{A125CE7B-0814-49B8-B008-5633E835AF3C}"/>
              </a:ext>
            </a:extLst>
          </p:cNvPr>
          <p:cNvGrpSpPr/>
          <p:nvPr/>
        </p:nvGrpSpPr>
        <p:grpSpPr>
          <a:xfrm>
            <a:off x="6079843" y="629505"/>
            <a:ext cx="2209800" cy="2919188"/>
            <a:chOff x="4169666" y="2268389"/>
            <a:chExt cx="1673212" cy="2384748"/>
          </a:xfrm>
        </p:grpSpPr>
        <p:sp>
          <p:nvSpPr>
            <p:cNvPr id="32" name="ïsļîde">
              <a:extLst>
                <a:ext uri="{FF2B5EF4-FFF2-40B4-BE49-F238E27FC236}">
                  <a16:creationId xmlns:a16="http://schemas.microsoft.com/office/drawing/2014/main" xmlns="" id="{801037CA-35BD-4486-920F-D36EF362F35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171659" y="2271379"/>
              <a:ext cx="1669226" cy="2379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3" name="íśļiḓé">
              <a:extLst>
                <a:ext uri="{FF2B5EF4-FFF2-40B4-BE49-F238E27FC236}">
                  <a16:creationId xmlns:a16="http://schemas.microsoft.com/office/drawing/2014/main" xmlns="" id="{66D880E7-CB8E-4528-8DF3-D9FF3BEE1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860" y="3253979"/>
              <a:ext cx="437487" cy="282024"/>
            </a:xfrm>
            <a:custGeom>
              <a:avLst/>
              <a:gdLst/>
              <a:ahLst/>
              <a:cxnLst>
                <a:cxn ang="0">
                  <a:pos x="474" y="335"/>
                </a:cxn>
                <a:cxn ang="0">
                  <a:pos x="525" y="323"/>
                </a:cxn>
                <a:cxn ang="0">
                  <a:pos x="512" y="270"/>
                </a:cxn>
                <a:cxn ang="0">
                  <a:pos x="61" y="10"/>
                </a:cxn>
                <a:cxn ang="0">
                  <a:pos x="11" y="22"/>
                </a:cxn>
                <a:cxn ang="0">
                  <a:pos x="23" y="75"/>
                </a:cxn>
                <a:cxn ang="0">
                  <a:pos x="474" y="335"/>
                </a:cxn>
              </a:cxnLst>
              <a:rect l="0" t="0" r="r" b="b"/>
              <a:pathLst>
                <a:path w="535" h="345">
                  <a:moveTo>
                    <a:pt x="474" y="335"/>
                  </a:moveTo>
                  <a:cubicBezTo>
                    <a:pt x="492" y="345"/>
                    <a:pt x="514" y="341"/>
                    <a:pt x="525" y="323"/>
                  </a:cubicBezTo>
                  <a:cubicBezTo>
                    <a:pt x="535" y="305"/>
                    <a:pt x="530" y="281"/>
                    <a:pt x="512" y="270"/>
                  </a:cubicBezTo>
                  <a:cubicBezTo>
                    <a:pt x="61" y="10"/>
                    <a:pt x="61" y="10"/>
                    <a:pt x="61" y="10"/>
                  </a:cubicBezTo>
                  <a:cubicBezTo>
                    <a:pt x="43" y="0"/>
                    <a:pt x="21" y="5"/>
                    <a:pt x="11" y="22"/>
                  </a:cubicBezTo>
                  <a:cubicBezTo>
                    <a:pt x="0" y="40"/>
                    <a:pt x="5" y="64"/>
                    <a:pt x="23" y="75"/>
                  </a:cubicBezTo>
                  <a:lnTo>
                    <a:pt x="474" y="33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4" name="iŝ1îḑé">
              <a:extLst>
                <a:ext uri="{FF2B5EF4-FFF2-40B4-BE49-F238E27FC236}">
                  <a16:creationId xmlns:a16="http://schemas.microsoft.com/office/drawing/2014/main" xmlns="" id="{52037AAA-F0AC-4B04-AACE-1FCA088C1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018" y="3332706"/>
              <a:ext cx="437487" cy="283021"/>
            </a:xfrm>
            <a:custGeom>
              <a:avLst/>
              <a:gdLst/>
              <a:ahLst/>
              <a:cxnLst>
                <a:cxn ang="0">
                  <a:pos x="24" y="76"/>
                </a:cxn>
                <a:cxn ang="0">
                  <a:pos x="474" y="336"/>
                </a:cxn>
                <a:cxn ang="0">
                  <a:pos x="525" y="323"/>
                </a:cxn>
                <a:cxn ang="0">
                  <a:pos x="512" y="271"/>
                </a:cxn>
                <a:cxn ang="0">
                  <a:pos x="61" y="11"/>
                </a:cxn>
                <a:cxn ang="0">
                  <a:pos x="11" y="23"/>
                </a:cxn>
                <a:cxn ang="0">
                  <a:pos x="24" y="76"/>
                </a:cxn>
              </a:cxnLst>
              <a:rect l="0" t="0" r="r" b="b"/>
              <a:pathLst>
                <a:path w="535" h="346">
                  <a:moveTo>
                    <a:pt x="24" y="76"/>
                  </a:moveTo>
                  <a:cubicBezTo>
                    <a:pt x="474" y="336"/>
                    <a:pt x="474" y="336"/>
                    <a:pt x="474" y="336"/>
                  </a:cubicBezTo>
                  <a:cubicBezTo>
                    <a:pt x="492" y="346"/>
                    <a:pt x="514" y="341"/>
                    <a:pt x="525" y="323"/>
                  </a:cubicBezTo>
                  <a:cubicBezTo>
                    <a:pt x="535" y="306"/>
                    <a:pt x="530" y="281"/>
                    <a:pt x="512" y="27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43" y="0"/>
                    <a:pt x="21" y="5"/>
                    <a:pt x="11" y="23"/>
                  </a:cubicBezTo>
                  <a:cubicBezTo>
                    <a:pt x="0" y="41"/>
                    <a:pt x="6" y="65"/>
                    <a:pt x="24" y="76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5" name="íSḷídê">
              <a:extLst>
                <a:ext uri="{FF2B5EF4-FFF2-40B4-BE49-F238E27FC236}">
                  <a16:creationId xmlns:a16="http://schemas.microsoft.com/office/drawing/2014/main" xmlns="" id="{516EBBFC-83A3-4928-BE23-601D6A646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9666" y="3412430"/>
              <a:ext cx="875970" cy="1240707"/>
            </a:xfrm>
            <a:custGeom>
              <a:avLst/>
              <a:gdLst/>
              <a:ahLst/>
              <a:cxnLst>
                <a:cxn ang="0">
                  <a:pos x="1068" y="298"/>
                </a:cxn>
                <a:cxn ang="0">
                  <a:pos x="1058" y="284"/>
                </a:cxn>
                <a:cxn ang="0">
                  <a:pos x="1038" y="271"/>
                </a:cxn>
                <a:cxn ang="0">
                  <a:pos x="587" y="11"/>
                </a:cxn>
                <a:cxn ang="0">
                  <a:pos x="567" y="3"/>
                </a:cxn>
                <a:cxn ang="0">
                  <a:pos x="536" y="17"/>
                </a:cxn>
                <a:cxn ang="0">
                  <a:pos x="24" y="903"/>
                </a:cxn>
                <a:cxn ang="0">
                  <a:pos x="24" y="903"/>
                </a:cxn>
                <a:cxn ang="0">
                  <a:pos x="1" y="1456"/>
                </a:cxn>
                <a:cxn ang="0">
                  <a:pos x="29" y="1507"/>
                </a:cxn>
                <a:cxn ang="0">
                  <a:pos x="87" y="1506"/>
                </a:cxn>
                <a:cxn ang="0">
                  <a:pos x="554" y="1209"/>
                </a:cxn>
                <a:cxn ang="0">
                  <a:pos x="554" y="1209"/>
                </a:cxn>
                <a:cxn ang="0">
                  <a:pos x="1066" y="323"/>
                </a:cxn>
                <a:cxn ang="0">
                  <a:pos x="1069" y="304"/>
                </a:cxn>
                <a:cxn ang="0">
                  <a:pos x="1068" y="298"/>
                </a:cxn>
                <a:cxn ang="0">
                  <a:pos x="509" y="1167"/>
                </a:cxn>
                <a:cxn ang="0">
                  <a:pos x="509" y="1167"/>
                </a:cxn>
                <a:cxn ang="0">
                  <a:pos x="195" y="1367"/>
                </a:cxn>
                <a:cxn ang="0">
                  <a:pos x="194" y="1366"/>
                </a:cxn>
                <a:cxn ang="0">
                  <a:pos x="142" y="1310"/>
                </a:cxn>
                <a:cxn ang="0">
                  <a:pos x="68" y="1289"/>
                </a:cxn>
                <a:cxn ang="0">
                  <a:pos x="68" y="1289"/>
                </a:cxn>
                <a:cxn ang="0">
                  <a:pos x="83" y="921"/>
                </a:cxn>
                <a:cxn ang="0">
                  <a:pos x="83" y="921"/>
                </a:cxn>
                <a:cxn ang="0">
                  <a:pos x="87" y="914"/>
                </a:cxn>
                <a:cxn ang="0">
                  <a:pos x="87" y="914"/>
                </a:cxn>
                <a:cxn ang="0">
                  <a:pos x="229" y="896"/>
                </a:cxn>
                <a:cxn ang="0">
                  <a:pos x="237" y="898"/>
                </a:cxn>
                <a:cxn ang="0">
                  <a:pos x="241" y="905"/>
                </a:cxn>
                <a:cxn ang="0">
                  <a:pos x="255" y="1023"/>
                </a:cxn>
                <a:cxn ang="0">
                  <a:pos x="281" y="1063"/>
                </a:cxn>
                <a:cxn ang="0">
                  <a:pos x="281" y="1063"/>
                </a:cxn>
                <a:cxn ang="0">
                  <a:pos x="328" y="1067"/>
                </a:cxn>
                <a:cxn ang="0">
                  <a:pos x="446" y="1021"/>
                </a:cxn>
                <a:cxn ang="0">
                  <a:pos x="457" y="1025"/>
                </a:cxn>
                <a:cxn ang="0">
                  <a:pos x="513" y="1161"/>
                </a:cxn>
                <a:cxn ang="0">
                  <a:pos x="513" y="1161"/>
                </a:cxn>
                <a:cxn ang="0">
                  <a:pos x="509" y="1167"/>
                </a:cxn>
                <a:cxn ang="0">
                  <a:pos x="538" y="1117"/>
                </a:cxn>
                <a:cxn ang="0">
                  <a:pos x="538" y="1117"/>
                </a:cxn>
                <a:cxn ang="0">
                  <a:pos x="494" y="1010"/>
                </a:cxn>
                <a:cxn ang="0">
                  <a:pos x="432" y="984"/>
                </a:cxn>
                <a:cxn ang="0">
                  <a:pos x="314" y="1030"/>
                </a:cxn>
                <a:cxn ang="0">
                  <a:pos x="301" y="1029"/>
                </a:cxn>
                <a:cxn ang="0">
                  <a:pos x="294" y="1018"/>
                </a:cxn>
                <a:cxn ang="0">
                  <a:pos x="280" y="901"/>
                </a:cxn>
                <a:cxn ang="0">
                  <a:pos x="267" y="872"/>
                </a:cxn>
                <a:cxn ang="0">
                  <a:pos x="224" y="856"/>
                </a:cxn>
                <a:cxn ang="0">
                  <a:pos x="113" y="871"/>
                </a:cxn>
                <a:cxn ang="0">
                  <a:pos x="112" y="870"/>
                </a:cxn>
                <a:cxn ang="0">
                  <a:pos x="566" y="85"/>
                </a:cxn>
                <a:cxn ang="0">
                  <a:pos x="566" y="85"/>
                </a:cxn>
                <a:cxn ang="0">
                  <a:pos x="992" y="331"/>
                </a:cxn>
                <a:cxn ang="0">
                  <a:pos x="992" y="331"/>
                </a:cxn>
                <a:cxn ang="0">
                  <a:pos x="538" y="1117"/>
                </a:cxn>
              </a:cxnLst>
              <a:rect l="0" t="0" r="r" b="b"/>
              <a:pathLst>
                <a:path w="1070" h="1517">
                  <a:moveTo>
                    <a:pt x="1068" y="298"/>
                  </a:moveTo>
                  <a:cubicBezTo>
                    <a:pt x="1066" y="293"/>
                    <a:pt x="1063" y="288"/>
                    <a:pt x="1058" y="284"/>
                  </a:cubicBezTo>
                  <a:cubicBezTo>
                    <a:pt x="1053" y="280"/>
                    <a:pt x="1046" y="275"/>
                    <a:pt x="1038" y="271"/>
                  </a:cubicBezTo>
                  <a:cubicBezTo>
                    <a:pt x="587" y="11"/>
                    <a:pt x="587" y="11"/>
                    <a:pt x="587" y="11"/>
                  </a:cubicBezTo>
                  <a:cubicBezTo>
                    <a:pt x="580" y="6"/>
                    <a:pt x="573" y="4"/>
                    <a:pt x="567" y="3"/>
                  </a:cubicBezTo>
                  <a:cubicBezTo>
                    <a:pt x="555" y="0"/>
                    <a:pt x="542" y="6"/>
                    <a:pt x="536" y="17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24" y="903"/>
                    <a:pt x="24" y="903"/>
                    <a:pt x="24" y="903"/>
                  </a:cubicBezTo>
                  <a:cubicBezTo>
                    <a:pt x="1" y="1456"/>
                    <a:pt x="1" y="1456"/>
                    <a:pt x="1" y="1456"/>
                  </a:cubicBezTo>
                  <a:cubicBezTo>
                    <a:pt x="0" y="1477"/>
                    <a:pt x="11" y="1496"/>
                    <a:pt x="29" y="1507"/>
                  </a:cubicBezTo>
                  <a:cubicBezTo>
                    <a:pt x="47" y="1517"/>
                    <a:pt x="70" y="1517"/>
                    <a:pt x="87" y="1506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554" y="1209"/>
                    <a:pt x="554" y="1209"/>
                    <a:pt x="554" y="1209"/>
                  </a:cubicBezTo>
                  <a:cubicBezTo>
                    <a:pt x="1066" y="323"/>
                    <a:pt x="1066" y="323"/>
                    <a:pt x="1066" y="323"/>
                  </a:cubicBezTo>
                  <a:cubicBezTo>
                    <a:pt x="1069" y="317"/>
                    <a:pt x="1070" y="311"/>
                    <a:pt x="1069" y="304"/>
                  </a:cubicBezTo>
                  <a:cubicBezTo>
                    <a:pt x="1069" y="302"/>
                    <a:pt x="1069" y="300"/>
                    <a:pt x="1068" y="298"/>
                  </a:cubicBezTo>
                  <a:close/>
                  <a:moveTo>
                    <a:pt x="509" y="1167"/>
                  </a:moveTo>
                  <a:cubicBezTo>
                    <a:pt x="509" y="1167"/>
                    <a:pt x="509" y="1167"/>
                    <a:pt x="509" y="1167"/>
                  </a:cubicBezTo>
                  <a:cubicBezTo>
                    <a:pt x="195" y="1367"/>
                    <a:pt x="195" y="1367"/>
                    <a:pt x="195" y="1367"/>
                  </a:cubicBezTo>
                  <a:cubicBezTo>
                    <a:pt x="194" y="1366"/>
                    <a:pt x="194" y="1366"/>
                    <a:pt x="194" y="1366"/>
                  </a:cubicBezTo>
                  <a:cubicBezTo>
                    <a:pt x="179" y="1342"/>
                    <a:pt x="158" y="1320"/>
                    <a:pt x="142" y="1310"/>
                  </a:cubicBezTo>
                  <a:cubicBezTo>
                    <a:pt x="124" y="1300"/>
                    <a:pt x="95" y="1292"/>
                    <a:pt x="68" y="1289"/>
                  </a:cubicBezTo>
                  <a:cubicBezTo>
                    <a:pt x="68" y="1289"/>
                    <a:pt x="68" y="1289"/>
                    <a:pt x="68" y="1289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3" y="921"/>
                    <a:pt x="83" y="921"/>
                    <a:pt x="83" y="921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87" y="914"/>
                    <a:pt x="87" y="914"/>
                    <a:pt x="87" y="914"/>
                  </a:cubicBezTo>
                  <a:cubicBezTo>
                    <a:pt x="229" y="896"/>
                    <a:pt x="229" y="896"/>
                    <a:pt x="229" y="896"/>
                  </a:cubicBezTo>
                  <a:cubicBezTo>
                    <a:pt x="233" y="896"/>
                    <a:pt x="235" y="897"/>
                    <a:pt x="237" y="898"/>
                  </a:cubicBezTo>
                  <a:cubicBezTo>
                    <a:pt x="238" y="899"/>
                    <a:pt x="240" y="901"/>
                    <a:pt x="241" y="905"/>
                  </a:cubicBezTo>
                  <a:cubicBezTo>
                    <a:pt x="255" y="1023"/>
                    <a:pt x="255" y="1023"/>
                    <a:pt x="255" y="1023"/>
                  </a:cubicBezTo>
                  <a:cubicBezTo>
                    <a:pt x="257" y="1040"/>
                    <a:pt x="266" y="1054"/>
                    <a:pt x="281" y="1063"/>
                  </a:cubicBezTo>
                  <a:cubicBezTo>
                    <a:pt x="281" y="1063"/>
                    <a:pt x="281" y="1063"/>
                    <a:pt x="281" y="1063"/>
                  </a:cubicBezTo>
                  <a:cubicBezTo>
                    <a:pt x="296" y="1072"/>
                    <a:pt x="313" y="1073"/>
                    <a:pt x="328" y="1067"/>
                  </a:cubicBezTo>
                  <a:cubicBezTo>
                    <a:pt x="446" y="1021"/>
                    <a:pt x="446" y="1021"/>
                    <a:pt x="446" y="1021"/>
                  </a:cubicBezTo>
                  <a:cubicBezTo>
                    <a:pt x="450" y="1019"/>
                    <a:pt x="455" y="1021"/>
                    <a:pt x="457" y="1025"/>
                  </a:cubicBezTo>
                  <a:cubicBezTo>
                    <a:pt x="513" y="1161"/>
                    <a:pt x="513" y="1161"/>
                    <a:pt x="513" y="1161"/>
                  </a:cubicBezTo>
                  <a:cubicBezTo>
                    <a:pt x="513" y="1161"/>
                    <a:pt x="513" y="1161"/>
                    <a:pt x="513" y="1161"/>
                  </a:cubicBezTo>
                  <a:lnTo>
                    <a:pt x="509" y="1167"/>
                  </a:lnTo>
                  <a:close/>
                  <a:moveTo>
                    <a:pt x="538" y="1117"/>
                  </a:moveTo>
                  <a:cubicBezTo>
                    <a:pt x="538" y="1117"/>
                    <a:pt x="538" y="1117"/>
                    <a:pt x="538" y="1117"/>
                  </a:cubicBezTo>
                  <a:cubicBezTo>
                    <a:pt x="494" y="1010"/>
                    <a:pt x="494" y="1010"/>
                    <a:pt x="494" y="1010"/>
                  </a:cubicBezTo>
                  <a:cubicBezTo>
                    <a:pt x="484" y="986"/>
                    <a:pt x="456" y="974"/>
                    <a:pt x="432" y="984"/>
                  </a:cubicBezTo>
                  <a:cubicBezTo>
                    <a:pt x="314" y="1030"/>
                    <a:pt x="314" y="1030"/>
                    <a:pt x="314" y="1030"/>
                  </a:cubicBezTo>
                  <a:cubicBezTo>
                    <a:pt x="308" y="1032"/>
                    <a:pt x="303" y="1030"/>
                    <a:pt x="301" y="1029"/>
                  </a:cubicBezTo>
                  <a:cubicBezTo>
                    <a:pt x="299" y="1027"/>
                    <a:pt x="295" y="1024"/>
                    <a:pt x="294" y="1018"/>
                  </a:cubicBezTo>
                  <a:cubicBezTo>
                    <a:pt x="280" y="901"/>
                    <a:pt x="280" y="901"/>
                    <a:pt x="280" y="901"/>
                  </a:cubicBezTo>
                  <a:cubicBezTo>
                    <a:pt x="279" y="891"/>
                    <a:pt x="275" y="880"/>
                    <a:pt x="267" y="872"/>
                  </a:cubicBezTo>
                  <a:cubicBezTo>
                    <a:pt x="256" y="860"/>
                    <a:pt x="240" y="854"/>
                    <a:pt x="224" y="856"/>
                  </a:cubicBezTo>
                  <a:cubicBezTo>
                    <a:pt x="113" y="871"/>
                    <a:pt x="113" y="871"/>
                    <a:pt x="113" y="871"/>
                  </a:cubicBezTo>
                  <a:cubicBezTo>
                    <a:pt x="112" y="871"/>
                    <a:pt x="112" y="871"/>
                    <a:pt x="112" y="870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566" y="85"/>
                    <a:pt x="566" y="85"/>
                    <a:pt x="566" y="85"/>
                  </a:cubicBezTo>
                  <a:cubicBezTo>
                    <a:pt x="992" y="331"/>
                    <a:pt x="992" y="331"/>
                    <a:pt x="992" y="331"/>
                  </a:cubicBezTo>
                  <a:cubicBezTo>
                    <a:pt x="992" y="331"/>
                    <a:pt x="992" y="331"/>
                    <a:pt x="992" y="331"/>
                  </a:cubicBezTo>
                  <a:lnTo>
                    <a:pt x="538" y="111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6" name="ïṡlíďe">
              <a:extLst>
                <a:ext uri="{FF2B5EF4-FFF2-40B4-BE49-F238E27FC236}">
                  <a16:creationId xmlns:a16="http://schemas.microsoft.com/office/drawing/2014/main" xmlns="" id="{8B63C553-224B-4F98-A650-08864A274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412" y="2720823"/>
              <a:ext cx="154466" cy="84707"/>
            </a:xfrm>
            <a:custGeom>
              <a:avLst/>
              <a:gdLst/>
              <a:ahLst/>
              <a:cxnLst>
                <a:cxn ang="0">
                  <a:pos x="33" y="33"/>
                </a:cxn>
                <a:cxn ang="0">
                  <a:pos x="5" y="76"/>
                </a:cxn>
                <a:cxn ang="0">
                  <a:pos x="51" y="99"/>
                </a:cxn>
                <a:cxn ang="0">
                  <a:pos x="155" y="71"/>
                </a:cxn>
                <a:cxn ang="0">
                  <a:pos x="184" y="28"/>
                </a:cxn>
                <a:cxn ang="0">
                  <a:pos x="138" y="5"/>
                </a:cxn>
                <a:cxn ang="0">
                  <a:pos x="33" y="33"/>
                </a:cxn>
              </a:cxnLst>
              <a:rect l="0" t="0" r="r" b="b"/>
              <a:pathLst>
                <a:path w="189" h="104">
                  <a:moveTo>
                    <a:pt x="33" y="33"/>
                  </a:moveTo>
                  <a:cubicBezTo>
                    <a:pt x="13" y="39"/>
                    <a:pt x="0" y="58"/>
                    <a:pt x="5" y="76"/>
                  </a:cubicBezTo>
                  <a:cubicBezTo>
                    <a:pt x="10" y="94"/>
                    <a:pt x="31" y="104"/>
                    <a:pt x="51" y="99"/>
                  </a:cubicBezTo>
                  <a:cubicBezTo>
                    <a:pt x="155" y="71"/>
                    <a:pt x="155" y="71"/>
                    <a:pt x="155" y="71"/>
                  </a:cubicBezTo>
                  <a:cubicBezTo>
                    <a:pt x="176" y="65"/>
                    <a:pt x="189" y="46"/>
                    <a:pt x="184" y="28"/>
                  </a:cubicBezTo>
                  <a:cubicBezTo>
                    <a:pt x="179" y="10"/>
                    <a:pt x="158" y="0"/>
                    <a:pt x="138" y="5"/>
                  </a:cubicBezTo>
                  <a:lnTo>
                    <a:pt x="33" y="33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7" name="iṡľïdé">
              <a:extLst>
                <a:ext uri="{FF2B5EF4-FFF2-40B4-BE49-F238E27FC236}">
                  <a16:creationId xmlns:a16="http://schemas.microsoft.com/office/drawing/2014/main" xmlns="" id="{D8635F3A-3B2F-460C-9488-B28204784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9794" y="2268389"/>
              <a:ext cx="84707" cy="154465"/>
            </a:xfrm>
            <a:custGeom>
              <a:avLst/>
              <a:gdLst/>
              <a:ahLst/>
              <a:cxnLst>
                <a:cxn ang="0">
                  <a:pos x="99" y="138"/>
                </a:cxn>
                <a:cxn ang="0">
                  <a:pos x="76" y="184"/>
                </a:cxn>
                <a:cxn ang="0">
                  <a:pos x="33" y="155"/>
                </a:cxn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8"/>
                </a:cxn>
              </a:cxnLst>
              <a:rect l="0" t="0" r="r" b="b"/>
              <a:pathLst>
                <a:path w="104" h="189">
                  <a:moveTo>
                    <a:pt x="99" y="138"/>
                  </a:moveTo>
                  <a:cubicBezTo>
                    <a:pt x="104" y="158"/>
                    <a:pt x="94" y="179"/>
                    <a:pt x="76" y="184"/>
                  </a:cubicBezTo>
                  <a:cubicBezTo>
                    <a:pt x="58" y="189"/>
                    <a:pt x="39" y="176"/>
                    <a:pt x="33" y="155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0" y="31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lnTo>
                    <a:pt x="99" y="138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8" name="íṧḷíḓé">
              <a:extLst>
                <a:ext uri="{FF2B5EF4-FFF2-40B4-BE49-F238E27FC236}">
                  <a16:creationId xmlns:a16="http://schemas.microsoft.com/office/drawing/2014/main" xmlns="" id="{A257C569-BB80-4EEF-AC56-0620D33852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0788" y="3397482"/>
              <a:ext cx="85704" cy="153469"/>
            </a:xfrm>
            <a:custGeom>
              <a:avLst/>
              <a:gdLst/>
              <a:ahLst/>
              <a:cxnLst>
                <a:cxn ang="0">
                  <a:pos x="5" y="51"/>
                </a:cxn>
                <a:cxn ang="0">
                  <a:pos x="28" y="5"/>
                </a:cxn>
                <a:cxn ang="0">
                  <a:pos x="71" y="33"/>
                </a:cxn>
                <a:cxn ang="0">
                  <a:pos x="99" y="137"/>
                </a:cxn>
                <a:cxn ang="0">
                  <a:pos x="76" y="183"/>
                </a:cxn>
                <a:cxn ang="0">
                  <a:pos x="33" y="155"/>
                </a:cxn>
                <a:cxn ang="0">
                  <a:pos x="5" y="51"/>
                </a:cxn>
              </a:cxnLst>
              <a:rect l="0" t="0" r="r" b="b"/>
              <a:pathLst>
                <a:path w="104" h="188">
                  <a:moveTo>
                    <a:pt x="5" y="51"/>
                  </a:moveTo>
                  <a:cubicBezTo>
                    <a:pt x="0" y="30"/>
                    <a:pt x="10" y="10"/>
                    <a:pt x="28" y="5"/>
                  </a:cubicBezTo>
                  <a:cubicBezTo>
                    <a:pt x="46" y="0"/>
                    <a:pt x="65" y="13"/>
                    <a:pt x="71" y="33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4" y="158"/>
                    <a:pt x="94" y="179"/>
                    <a:pt x="76" y="183"/>
                  </a:cubicBezTo>
                  <a:cubicBezTo>
                    <a:pt x="58" y="188"/>
                    <a:pt x="39" y="175"/>
                    <a:pt x="33" y="155"/>
                  </a:cubicBezTo>
                  <a:lnTo>
                    <a:pt x="5" y="5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9" name="îṥlíḍé">
              <a:extLst>
                <a:ext uri="{FF2B5EF4-FFF2-40B4-BE49-F238E27FC236}">
                  <a16:creationId xmlns:a16="http://schemas.microsoft.com/office/drawing/2014/main" xmlns="" id="{B6DC1F8E-3ED7-4846-9981-CBADBEA2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1311" y="3030751"/>
              <a:ext cx="154466" cy="85703"/>
            </a:xfrm>
            <a:custGeom>
              <a:avLst/>
              <a:gdLst/>
              <a:ahLst/>
              <a:cxnLst>
                <a:cxn ang="0">
                  <a:pos x="155" y="72"/>
                </a:cxn>
                <a:cxn ang="0">
                  <a:pos x="184" y="29"/>
                </a:cxn>
                <a:cxn ang="0">
                  <a:pos x="138" y="6"/>
                </a:cxn>
                <a:cxn ang="0">
                  <a:pos x="34" y="34"/>
                </a:cxn>
                <a:cxn ang="0">
                  <a:pos x="5" y="77"/>
                </a:cxn>
                <a:cxn ang="0">
                  <a:pos x="51" y="99"/>
                </a:cxn>
                <a:cxn ang="0">
                  <a:pos x="155" y="72"/>
                </a:cxn>
              </a:cxnLst>
              <a:rect l="0" t="0" r="r" b="b"/>
              <a:pathLst>
                <a:path w="189" h="105">
                  <a:moveTo>
                    <a:pt x="155" y="72"/>
                  </a:moveTo>
                  <a:cubicBezTo>
                    <a:pt x="176" y="66"/>
                    <a:pt x="189" y="47"/>
                    <a:pt x="184" y="29"/>
                  </a:cubicBezTo>
                  <a:cubicBezTo>
                    <a:pt x="179" y="11"/>
                    <a:pt x="158" y="0"/>
                    <a:pt x="138" y="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13" y="39"/>
                    <a:pt x="0" y="59"/>
                    <a:pt x="5" y="77"/>
                  </a:cubicBezTo>
                  <a:cubicBezTo>
                    <a:pt x="10" y="95"/>
                    <a:pt x="31" y="105"/>
                    <a:pt x="51" y="99"/>
                  </a:cubicBezTo>
                  <a:lnTo>
                    <a:pt x="155" y="72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" name="íŝḷïḑe">
              <a:extLst>
                <a:ext uri="{FF2B5EF4-FFF2-40B4-BE49-F238E27FC236}">
                  <a16:creationId xmlns:a16="http://schemas.microsoft.com/office/drawing/2014/main" xmlns="" id="{86AA9E70-34A9-4648-9ACD-8125AFE84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8243" y="2317220"/>
              <a:ext cx="109621" cy="146493"/>
            </a:xfrm>
            <a:custGeom>
              <a:avLst/>
              <a:gdLst/>
              <a:ahLst/>
              <a:cxnLst>
                <a:cxn ang="0">
                  <a:pos x="10" y="119"/>
                </a:cxn>
                <a:cxn ang="0">
                  <a:pos x="21" y="170"/>
                </a:cxn>
                <a:cxn ang="0">
                  <a:pos x="69" y="153"/>
                </a:cxn>
                <a:cxn ang="0">
                  <a:pos x="123" y="60"/>
                </a:cxn>
                <a:cxn ang="0">
                  <a:pos x="113" y="9"/>
                </a:cxn>
                <a:cxn ang="0">
                  <a:pos x="64" y="26"/>
                </a:cxn>
                <a:cxn ang="0">
                  <a:pos x="10" y="119"/>
                </a:cxn>
              </a:cxnLst>
              <a:rect l="0" t="0" r="r" b="b"/>
              <a:pathLst>
                <a:path w="134" h="179">
                  <a:moveTo>
                    <a:pt x="10" y="119"/>
                  </a:moveTo>
                  <a:cubicBezTo>
                    <a:pt x="0" y="138"/>
                    <a:pt x="4" y="160"/>
                    <a:pt x="21" y="170"/>
                  </a:cubicBezTo>
                  <a:cubicBezTo>
                    <a:pt x="37" y="179"/>
                    <a:pt x="59" y="171"/>
                    <a:pt x="69" y="153"/>
                  </a:cubicBezTo>
                  <a:cubicBezTo>
                    <a:pt x="123" y="60"/>
                    <a:pt x="123" y="60"/>
                    <a:pt x="123" y="60"/>
                  </a:cubicBezTo>
                  <a:cubicBezTo>
                    <a:pt x="134" y="41"/>
                    <a:pt x="129" y="19"/>
                    <a:pt x="113" y="9"/>
                  </a:cubicBezTo>
                  <a:cubicBezTo>
                    <a:pt x="97" y="0"/>
                    <a:pt x="75" y="7"/>
                    <a:pt x="64" y="26"/>
                  </a:cubicBezTo>
                  <a:lnTo>
                    <a:pt x="10" y="119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1" name="íṩḻîďé">
              <a:extLst>
                <a:ext uri="{FF2B5EF4-FFF2-40B4-BE49-F238E27FC236}">
                  <a16:creationId xmlns:a16="http://schemas.microsoft.com/office/drawing/2014/main" xmlns="" id="{D9B834F6-3FF8-40C8-B6D5-DE24E48F1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3132" y="2606220"/>
              <a:ext cx="146493" cy="109621"/>
            </a:xfrm>
            <a:custGeom>
              <a:avLst/>
              <a:gdLst/>
              <a:ahLst/>
              <a:cxnLst>
                <a:cxn ang="0">
                  <a:pos x="59" y="11"/>
                </a:cxn>
                <a:cxn ang="0">
                  <a:pos x="9" y="21"/>
                </a:cxn>
                <a:cxn ang="0">
                  <a:pos x="25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5"/>
                </a:cxn>
                <a:cxn ang="0">
                  <a:pos x="59" y="11"/>
                </a:cxn>
              </a:cxnLst>
              <a:rect l="0" t="0" r="r" b="b"/>
              <a:pathLst>
                <a:path w="179" h="134">
                  <a:moveTo>
                    <a:pt x="59" y="11"/>
                  </a:moveTo>
                  <a:cubicBezTo>
                    <a:pt x="41" y="0"/>
                    <a:pt x="18" y="5"/>
                    <a:pt x="9" y="21"/>
                  </a:cubicBezTo>
                  <a:cubicBezTo>
                    <a:pt x="0" y="37"/>
                    <a:pt x="7" y="59"/>
                    <a:pt x="25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5"/>
                  </a:cubicBezTo>
                  <a:lnTo>
                    <a:pt x="59" y="11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2" name="ïslídè">
              <a:extLst>
                <a:ext uri="{FF2B5EF4-FFF2-40B4-BE49-F238E27FC236}">
                  <a16:creationId xmlns:a16="http://schemas.microsoft.com/office/drawing/2014/main" xmlns="" id="{406E5DF7-6DE4-4BF3-B799-9819FEB00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2743" y="3172261"/>
              <a:ext cx="146493" cy="109621"/>
            </a:xfrm>
            <a:custGeom>
              <a:avLst/>
              <a:gdLst/>
              <a:ahLst/>
              <a:cxnLst>
                <a:cxn ang="0">
                  <a:pos x="60" y="10"/>
                </a:cxn>
                <a:cxn ang="0">
                  <a:pos x="9" y="21"/>
                </a:cxn>
                <a:cxn ang="0">
                  <a:pos x="26" y="69"/>
                </a:cxn>
                <a:cxn ang="0">
                  <a:pos x="119" y="123"/>
                </a:cxn>
                <a:cxn ang="0">
                  <a:pos x="169" y="113"/>
                </a:cxn>
                <a:cxn ang="0">
                  <a:pos x="153" y="64"/>
                </a:cxn>
                <a:cxn ang="0">
                  <a:pos x="60" y="10"/>
                </a:cxn>
              </a:cxnLst>
              <a:rect l="0" t="0" r="r" b="b"/>
              <a:pathLst>
                <a:path w="179" h="134">
                  <a:moveTo>
                    <a:pt x="60" y="10"/>
                  </a:moveTo>
                  <a:cubicBezTo>
                    <a:pt x="41" y="0"/>
                    <a:pt x="19" y="4"/>
                    <a:pt x="9" y="21"/>
                  </a:cubicBezTo>
                  <a:cubicBezTo>
                    <a:pt x="0" y="37"/>
                    <a:pt x="7" y="59"/>
                    <a:pt x="26" y="69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37" y="134"/>
                    <a:pt x="160" y="129"/>
                    <a:pt x="169" y="113"/>
                  </a:cubicBezTo>
                  <a:cubicBezTo>
                    <a:pt x="179" y="97"/>
                    <a:pt x="171" y="75"/>
                    <a:pt x="153" y="64"/>
                  </a:cubicBezTo>
                  <a:lnTo>
                    <a:pt x="60" y="1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3" name="íśḷíḋê">
              <a:extLst>
                <a:ext uri="{FF2B5EF4-FFF2-40B4-BE49-F238E27FC236}">
                  <a16:creationId xmlns:a16="http://schemas.microsoft.com/office/drawing/2014/main" xmlns="" id="{7A145512-6321-4EAB-B029-7BC22B1F2D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3715" y="2441789"/>
              <a:ext cx="942739" cy="1026448"/>
            </a:xfrm>
            <a:custGeom>
              <a:avLst/>
              <a:gdLst/>
              <a:ahLst/>
              <a:cxnLst>
                <a:cxn ang="0">
                  <a:pos x="510" y="1256"/>
                </a:cxn>
                <a:cxn ang="0">
                  <a:pos x="0" y="961"/>
                </a:cxn>
                <a:cxn ang="0">
                  <a:pos x="13" y="937"/>
                </a:cxn>
                <a:cxn ang="0">
                  <a:pos x="32" y="713"/>
                </a:cxn>
                <a:cxn ang="0">
                  <a:pos x="73" y="317"/>
                </a:cxn>
                <a:cxn ang="0">
                  <a:pos x="373" y="37"/>
                </a:cxn>
                <a:cxn ang="0">
                  <a:pos x="616" y="7"/>
                </a:cxn>
                <a:cxn ang="0">
                  <a:pos x="848" y="77"/>
                </a:cxn>
                <a:cxn ang="0">
                  <a:pos x="852" y="80"/>
                </a:cxn>
                <a:cxn ang="0">
                  <a:pos x="853" y="80"/>
                </a:cxn>
                <a:cxn ang="0">
                  <a:pos x="1029" y="245"/>
                </a:cxn>
                <a:cxn ang="0">
                  <a:pos x="1125" y="470"/>
                </a:cxn>
                <a:cxn ang="0">
                  <a:pos x="1032" y="870"/>
                </a:cxn>
                <a:cxn ang="0">
                  <a:pos x="710" y="1104"/>
                </a:cxn>
                <a:cxn ang="0">
                  <a:pos x="524" y="1232"/>
                </a:cxn>
                <a:cxn ang="0">
                  <a:pos x="510" y="1256"/>
                </a:cxn>
                <a:cxn ang="0">
                  <a:pos x="75" y="939"/>
                </a:cxn>
                <a:cxn ang="0">
                  <a:pos x="492" y="1180"/>
                </a:cxn>
                <a:cxn ang="0">
                  <a:pos x="686" y="1053"/>
                </a:cxn>
                <a:cxn ang="0">
                  <a:pos x="987" y="836"/>
                </a:cxn>
                <a:cxn ang="0">
                  <a:pos x="1069" y="481"/>
                </a:cxn>
                <a:cxn ang="0">
                  <a:pos x="824" y="128"/>
                </a:cxn>
                <a:cxn ang="0">
                  <a:pos x="820" y="126"/>
                </a:cxn>
                <a:cxn ang="0">
                  <a:pos x="392" y="90"/>
                </a:cxn>
                <a:cxn ang="0">
                  <a:pos x="125" y="339"/>
                </a:cxn>
                <a:cxn ang="0">
                  <a:pos x="88" y="708"/>
                </a:cxn>
                <a:cxn ang="0">
                  <a:pos x="75" y="939"/>
                </a:cxn>
              </a:cxnLst>
              <a:rect l="0" t="0" r="r" b="b"/>
              <a:pathLst>
                <a:path w="1152" h="1256">
                  <a:moveTo>
                    <a:pt x="510" y="1256"/>
                  </a:moveTo>
                  <a:cubicBezTo>
                    <a:pt x="0" y="961"/>
                    <a:pt x="0" y="961"/>
                    <a:pt x="0" y="961"/>
                  </a:cubicBezTo>
                  <a:cubicBezTo>
                    <a:pt x="13" y="937"/>
                    <a:pt x="13" y="937"/>
                    <a:pt x="13" y="937"/>
                  </a:cubicBezTo>
                  <a:cubicBezTo>
                    <a:pt x="46" y="877"/>
                    <a:pt x="40" y="801"/>
                    <a:pt x="32" y="713"/>
                  </a:cubicBezTo>
                  <a:cubicBezTo>
                    <a:pt x="23" y="604"/>
                    <a:pt x="11" y="468"/>
                    <a:pt x="73" y="317"/>
                  </a:cubicBezTo>
                  <a:cubicBezTo>
                    <a:pt x="128" y="184"/>
                    <a:pt x="234" y="85"/>
                    <a:pt x="373" y="37"/>
                  </a:cubicBezTo>
                  <a:cubicBezTo>
                    <a:pt x="449" y="10"/>
                    <a:pt x="533" y="0"/>
                    <a:pt x="616" y="7"/>
                  </a:cubicBezTo>
                  <a:cubicBezTo>
                    <a:pt x="699" y="14"/>
                    <a:pt x="779" y="38"/>
                    <a:pt x="848" y="77"/>
                  </a:cubicBezTo>
                  <a:cubicBezTo>
                    <a:pt x="852" y="80"/>
                    <a:pt x="852" y="80"/>
                    <a:pt x="852" y="80"/>
                  </a:cubicBezTo>
                  <a:cubicBezTo>
                    <a:pt x="853" y="80"/>
                    <a:pt x="853" y="80"/>
                    <a:pt x="853" y="80"/>
                  </a:cubicBezTo>
                  <a:cubicBezTo>
                    <a:pt x="920" y="120"/>
                    <a:pt x="981" y="177"/>
                    <a:pt x="1029" y="245"/>
                  </a:cubicBezTo>
                  <a:cubicBezTo>
                    <a:pt x="1076" y="313"/>
                    <a:pt x="1109" y="391"/>
                    <a:pt x="1125" y="470"/>
                  </a:cubicBezTo>
                  <a:cubicBezTo>
                    <a:pt x="1152" y="615"/>
                    <a:pt x="1119" y="757"/>
                    <a:pt x="1032" y="870"/>
                  </a:cubicBezTo>
                  <a:cubicBezTo>
                    <a:pt x="932" y="1000"/>
                    <a:pt x="809" y="1057"/>
                    <a:pt x="710" y="1104"/>
                  </a:cubicBezTo>
                  <a:cubicBezTo>
                    <a:pt x="629" y="1141"/>
                    <a:pt x="560" y="1174"/>
                    <a:pt x="524" y="1232"/>
                  </a:cubicBezTo>
                  <a:lnTo>
                    <a:pt x="510" y="1256"/>
                  </a:lnTo>
                  <a:close/>
                  <a:moveTo>
                    <a:pt x="75" y="939"/>
                  </a:moveTo>
                  <a:cubicBezTo>
                    <a:pt x="492" y="1180"/>
                    <a:pt x="492" y="1180"/>
                    <a:pt x="492" y="1180"/>
                  </a:cubicBezTo>
                  <a:cubicBezTo>
                    <a:pt x="538" y="1122"/>
                    <a:pt x="607" y="1090"/>
                    <a:pt x="686" y="1053"/>
                  </a:cubicBezTo>
                  <a:cubicBezTo>
                    <a:pt x="784" y="1007"/>
                    <a:pt x="896" y="955"/>
                    <a:pt x="987" y="836"/>
                  </a:cubicBezTo>
                  <a:cubicBezTo>
                    <a:pt x="1087" y="707"/>
                    <a:pt x="1087" y="572"/>
                    <a:pt x="1069" y="481"/>
                  </a:cubicBezTo>
                  <a:cubicBezTo>
                    <a:pt x="1042" y="337"/>
                    <a:pt x="948" y="201"/>
                    <a:pt x="824" y="128"/>
                  </a:cubicBezTo>
                  <a:cubicBezTo>
                    <a:pt x="820" y="126"/>
                    <a:pt x="820" y="126"/>
                    <a:pt x="820" y="126"/>
                  </a:cubicBezTo>
                  <a:cubicBezTo>
                    <a:pt x="695" y="55"/>
                    <a:pt x="530" y="41"/>
                    <a:pt x="392" y="90"/>
                  </a:cubicBezTo>
                  <a:cubicBezTo>
                    <a:pt x="304" y="120"/>
                    <a:pt x="187" y="188"/>
                    <a:pt x="125" y="339"/>
                  </a:cubicBezTo>
                  <a:cubicBezTo>
                    <a:pt x="68" y="477"/>
                    <a:pt x="79" y="600"/>
                    <a:pt x="88" y="708"/>
                  </a:cubicBezTo>
                  <a:cubicBezTo>
                    <a:pt x="96" y="795"/>
                    <a:pt x="102" y="871"/>
                    <a:pt x="75" y="939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4" name="ïSliďé">
              <a:extLst>
                <a:ext uri="{FF2B5EF4-FFF2-40B4-BE49-F238E27FC236}">
                  <a16:creationId xmlns:a16="http://schemas.microsoft.com/office/drawing/2014/main" xmlns="" id="{98BE4A46-293C-4C96-9363-E200B48F7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0822" y="2620172"/>
              <a:ext cx="303949" cy="350786"/>
            </a:xfrm>
            <a:custGeom>
              <a:avLst/>
              <a:gdLst/>
              <a:ahLst/>
              <a:cxnLst>
                <a:cxn ang="0">
                  <a:pos x="90" y="42"/>
                </a:cxn>
                <a:cxn ang="0">
                  <a:pos x="16" y="171"/>
                </a:cxn>
                <a:cxn ang="0">
                  <a:pos x="15" y="174"/>
                </a:cxn>
                <a:cxn ang="0">
                  <a:pos x="4" y="267"/>
                </a:cxn>
                <a:cxn ang="0">
                  <a:pos x="40" y="375"/>
                </a:cxn>
                <a:cxn ang="0">
                  <a:pos x="44" y="375"/>
                </a:cxn>
                <a:cxn ang="0">
                  <a:pos x="112" y="379"/>
                </a:cxn>
                <a:cxn ang="0">
                  <a:pos x="149" y="332"/>
                </a:cxn>
                <a:cxn ang="0">
                  <a:pos x="149" y="331"/>
                </a:cxn>
                <a:cxn ang="0">
                  <a:pos x="148" y="330"/>
                </a:cxn>
                <a:cxn ang="0">
                  <a:pos x="131" y="312"/>
                </a:cxn>
                <a:cxn ang="0">
                  <a:pos x="134" y="301"/>
                </a:cxn>
                <a:cxn ang="0">
                  <a:pos x="145" y="304"/>
                </a:cxn>
                <a:cxn ang="0">
                  <a:pos x="192" y="323"/>
                </a:cxn>
                <a:cxn ang="0">
                  <a:pos x="202" y="327"/>
                </a:cxn>
                <a:cxn ang="0">
                  <a:pos x="197" y="337"/>
                </a:cxn>
                <a:cxn ang="0">
                  <a:pos x="171" y="340"/>
                </a:cxn>
                <a:cxn ang="0">
                  <a:pos x="137" y="391"/>
                </a:cxn>
                <a:cxn ang="0">
                  <a:pos x="254" y="416"/>
                </a:cxn>
                <a:cxn ang="0">
                  <a:pos x="319" y="366"/>
                </a:cxn>
                <a:cxn ang="0">
                  <a:pos x="320" y="365"/>
                </a:cxn>
                <a:cxn ang="0">
                  <a:pos x="312" y="237"/>
                </a:cxn>
                <a:cxn ang="0">
                  <a:pos x="306" y="232"/>
                </a:cxn>
                <a:cxn ang="0">
                  <a:pos x="307" y="226"/>
                </a:cxn>
                <a:cxn ang="0">
                  <a:pos x="247" y="115"/>
                </a:cxn>
                <a:cxn ang="0">
                  <a:pos x="227" y="149"/>
                </a:cxn>
                <a:cxn ang="0">
                  <a:pos x="180" y="179"/>
                </a:cxn>
                <a:cxn ang="0">
                  <a:pos x="108" y="171"/>
                </a:cxn>
                <a:cxn ang="0">
                  <a:pos x="106" y="171"/>
                </a:cxn>
                <a:cxn ang="0">
                  <a:pos x="104" y="169"/>
                </a:cxn>
                <a:cxn ang="0">
                  <a:pos x="85" y="182"/>
                </a:cxn>
                <a:cxn ang="0">
                  <a:pos x="78" y="181"/>
                </a:cxn>
                <a:cxn ang="0">
                  <a:pos x="75" y="178"/>
                </a:cxn>
                <a:cxn ang="0">
                  <a:pos x="79" y="168"/>
                </a:cxn>
                <a:cxn ang="0">
                  <a:pos x="106" y="126"/>
                </a:cxn>
                <a:cxn ang="0">
                  <a:pos x="114" y="118"/>
                </a:cxn>
                <a:cxn ang="0">
                  <a:pos x="122" y="125"/>
                </a:cxn>
                <a:cxn ang="0">
                  <a:pos x="118" y="150"/>
                </a:cxn>
                <a:cxn ang="0">
                  <a:pos x="210" y="134"/>
                </a:cxn>
                <a:cxn ang="0">
                  <a:pos x="229" y="96"/>
                </a:cxn>
                <a:cxn ang="0">
                  <a:pos x="192" y="14"/>
                </a:cxn>
                <a:cxn ang="0">
                  <a:pos x="164" y="4"/>
                </a:cxn>
                <a:cxn ang="0">
                  <a:pos x="110" y="18"/>
                </a:cxn>
                <a:cxn ang="0">
                  <a:pos x="90" y="42"/>
                </a:cxn>
              </a:cxnLst>
              <a:rect l="0" t="0" r="r" b="b"/>
              <a:pathLst>
                <a:path w="372" h="428">
                  <a:moveTo>
                    <a:pt x="90" y="42"/>
                  </a:moveTo>
                  <a:cubicBezTo>
                    <a:pt x="16" y="171"/>
                    <a:pt x="16" y="171"/>
                    <a:pt x="16" y="171"/>
                  </a:cubicBezTo>
                  <a:cubicBezTo>
                    <a:pt x="16" y="172"/>
                    <a:pt x="16" y="173"/>
                    <a:pt x="15" y="174"/>
                  </a:cubicBezTo>
                  <a:cubicBezTo>
                    <a:pt x="15" y="175"/>
                    <a:pt x="0" y="215"/>
                    <a:pt x="4" y="267"/>
                  </a:cubicBezTo>
                  <a:cubicBezTo>
                    <a:pt x="6" y="307"/>
                    <a:pt x="19" y="343"/>
                    <a:pt x="40" y="375"/>
                  </a:cubicBezTo>
                  <a:cubicBezTo>
                    <a:pt x="42" y="375"/>
                    <a:pt x="43" y="375"/>
                    <a:pt x="44" y="375"/>
                  </a:cubicBezTo>
                  <a:cubicBezTo>
                    <a:pt x="71" y="387"/>
                    <a:pt x="93" y="388"/>
                    <a:pt x="112" y="379"/>
                  </a:cubicBezTo>
                  <a:cubicBezTo>
                    <a:pt x="139" y="366"/>
                    <a:pt x="149" y="333"/>
                    <a:pt x="149" y="332"/>
                  </a:cubicBezTo>
                  <a:cubicBezTo>
                    <a:pt x="149" y="332"/>
                    <a:pt x="149" y="332"/>
                    <a:pt x="149" y="331"/>
                  </a:cubicBezTo>
                  <a:cubicBezTo>
                    <a:pt x="149" y="331"/>
                    <a:pt x="148" y="331"/>
                    <a:pt x="148" y="330"/>
                  </a:cubicBezTo>
                  <a:cubicBezTo>
                    <a:pt x="137" y="322"/>
                    <a:pt x="131" y="312"/>
                    <a:pt x="131" y="312"/>
                  </a:cubicBezTo>
                  <a:cubicBezTo>
                    <a:pt x="129" y="308"/>
                    <a:pt x="130" y="303"/>
                    <a:pt x="134" y="301"/>
                  </a:cubicBezTo>
                  <a:cubicBezTo>
                    <a:pt x="138" y="299"/>
                    <a:pt x="142" y="300"/>
                    <a:pt x="145" y="304"/>
                  </a:cubicBezTo>
                  <a:cubicBezTo>
                    <a:pt x="145" y="305"/>
                    <a:pt x="162" y="334"/>
                    <a:pt x="192" y="323"/>
                  </a:cubicBezTo>
                  <a:cubicBezTo>
                    <a:pt x="196" y="321"/>
                    <a:pt x="200" y="323"/>
                    <a:pt x="202" y="327"/>
                  </a:cubicBezTo>
                  <a:cubicBezTo>
                    <a:pt x="203" y="331"/>
                    <a:pt x="201" y="336"/>
                    <a:pt x="197" y="337"/>
                  </a:cubicBezTo>
                  <a:cubicBezTo>
                    <a:pt x="188" y="341"/>
                    <a:pt x="179" y="342"/>
                    <a:pt x="171" y="340"/>
                  </a:cubicBezTo>
                  <a:cubicBezTo>
                    <a:pt x="168" y="348"/>
                    <a:pt x="159" y="373"/>
                    <a:pt x="137" y="391"/>
                  </a:cubicBezTo>
                  <a:cubicBezTo>
                    <a:pt x="171" y="421"/>
                    <a:pt x="223" y="428"/>
                    <a:pt x="254" y="416"/>
                  </a:cubicBezTo>
                  <a:cubicBezTo>
                    <a:pt x="298" y="400"/>
                    <a:pt x="319" y="366"/>
                    <a:pt x="319" y="366"/>
                  </a:cubicBezTo>
                  <a:cubicBezTo>
                    <a:pt x="320" y="365"/>
                    <a:pt x="320" y="365"/>
                    <a:pt x="320" y="365"/>
                  </a:cubicBezTo>
                  <a:cubicBezTo>
                    <a:pt x="372" y="283"/>
                    <a:pt x="314" y="238"/>
                    <a:pt x="312" y="237"/>
                  </a:cubicBezTo>
                  <a:cubicBezTo>
                    <a:pt x="306" y="232"/>
                    <a:pt x="306" y="232"/>
                    <a:pt x="306" y="232"/>
                  </a:cubicBezTo>
                  <a:cubicBezTo>
                    <a:pt x="307" y="226"/>
                    <a:pt x="307" y="226"/>
                    <a:pt x="307" y="226"/>
                  </a:cubicBezTo>
                  <a:cubicBezTo>
                    <a:pt x="316" y="167"/>
                    <a:pt x="272" y="131"/>
                    <a:pt x="247" y="115"/>
                  </a:cubicBezTo>
                  <a:cubicBezTo>
                    <a:pt x="244" y="125"/>
                    <a:pt x="237" y="137"/>
                    <a:pt x="227" y="149"/>
                  </a:cubicBezTo>
                  <a:cubicBezTo>
                    <a:pt x="214" y="164"/>
                    <a:pt x="198" y="174"/>
                    <a:pt x="180" y="179"/>
                  </a:cubicBezTo>
                  <a:cubicBezTo>
                    <a:pt x="158" y="185"/>
                    <a:pt x="133" y="182"/>
                    <a:pt x="108" y="171"/>
                  </a:cubicBezTo>
                  <a:cubicBezTo>
                    <a:pt x="107" y="171"/>
                    <a:pt x="107" y="171"/>
                    <a:pt x="106" y="171"/>
                  </a:cubicBezTo>
                  <a:cubicBezTo>
                    <a:pt x="106" y="170"/>
                    <a:pt x="105" y="170"/>
                    <a:pt x="104" y="169"/>
                  </a:cubicBezTo>
                  <a:cubicBezTo>
                    <a:pt x="95" y="178"/>
                    <a:pt x="86" y="182"/>
                    <a:pt x="85" y="182"/>
                  </a:cubicBezTo>
                  <a:cubicBezTo>
                    <a:pt x="83" y="183"/>
                    <a:pt x="81" y="183"/>
                    <a:pt x="78" y="181"/>
                  </a:cubicBezTo>
                  <a:cubicBezTo>
                    <a:pt x="77" y="181"/>
                    <a:pt x="76" y="179"/>
                    <a:pt x="75" y="178"/>
                  </a:cubicBezTo>
                  <a:cubicBezTo>
                    <a:pt x="74" y="174"/>
                    <a:pt x="75" y="169"/>
                    <a:pt x="79" y="168"/>
                  </a:cubicBezTo>
                  <a:cubicBezTo>
                    <a:pt x="81" y="167"/>
                    <a:pt x="108" y="155"/>
                    <a:pt x="106" y="126"/>
                  </a:cubicBezTo>
                  <a:cubicBezTo>
                    <a:pt x="106" y="122"/>
                    <a:pt x="109" y="118"/>
                    <a:pt x="114" y="118"/>
                  </a:cubicBezTo>
                  <a:cubicBezTo>
                    <a:pt x="118" y="118"/>
                    <a:pt x="122" y="121"/>
                    <a:pt x="122" y="125"/>
                  </a:cubicBezTo>
                  <a:cubicBezTo>
                    <a:pt x="123" y="135"/>
                    <a:pt x="121" y="143"/>
                    <a:pt x="118" y="150"/>
                  </a:cubicBezTo>
                  <a:cubicBezTo>
                    <a:pt x="167" y="171"/>
                    <a:pt x="196" y="149"/>
                    <a:pt x="210" y="134"/>
                  </a:cubicBezTo>
                  <a:cubicBezTo>
                    <a:pt x="224" y="117"/>
                    <a:pt x="229" y="97"/>
                    <a:pt x="229" y="96"/>
                  </a:cubicBezTo>
                  <a:cubicBezTo>
                    <a:pt x="236" y="63"/>
                    <a:pt x="221" y="31"/>
                    <a:pt x="192" y="14"/>
                  </a:cubicBezTo>
                  <a:cubicBezTo>
                    <a:pt x="183" y="10"/>
                    <a:pt x="174" y="6"/>
                    <a:pt x="164" y="4"/>
                  </a:cubicBezTo>
                  <a:cubicBezTo>
                    <a:pt x="145" y="0"/>
                    <a:pt x="127" y="5"/>
                    <a:pt x="110" y="18"/>
                  </a:cubicBezTo>
                  <a:cubicBezTo>
                    <a:pt x="97" y="29"/>
                    <a:pt x="90" y="42"/>
                    <a:pt x="90" y="42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5" name="ïṥḻîďè">
              <a:extLst>
                <a:ext uri="{FF2B5EF4-FFF2-40B4-BE49-F238E27FC236}">
                  <a16:creationId xmlns:a16="http://schemas.microsoft.com/office/drawing/2014/main" xmlns="" id="{6C57D817-15BC-4103-98F2-3D3DA74A7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63" y="2810513"/>
              <a:ext cx="457418" cy="421541"/>
            </a:xfrm>
            <a:custGeom>
              <a:avLst/>
              <a:gdLst/>
              <a:ahLst/>
              <a:cxnLst>
                <a:cxn ang="0">
                  <a:pos x="362" y="381"/>
                </a:cxn>
                <a:cxn ang="0">
                  <a:pos x="272" y="324"/>
                </a:cxn>
                <a:cxn ang="0">
                  <a:pos x="187" y="270"/>
                </a:cxn>
                <a:cxn ang="0">
                  <a:pos x="206" y="257"/>
                </a:cxn>
                <a:cxn ang="0">
                  <a:pos x="310" y="296"/>
                </a:cxn>
                <a:cxn ang="0">
                  <a:pos x="325" y="302"/>
                </a:cxn>
                <a:cxn ang="0">
                  <a:pos x="409" y="373"/>
                </a:cxn>
                <a:cxn ang="0">
                  <a:pos x="464" y="367"/>
                </a:cxn>
                <a:cxn ang="0">
                  <a:pos x="513" y="267"/>
                </a:cxn>
                <a:cxn ang="0">
                  <a:pos x="518" y="254"/>
                </a:cxn>
                <a:cxn ang="0">
                  <a:pos x="488" y="206"/>
                </a:cxn>
                <a:cxn ang="0">
                  <a:pos x="370" y="192"/>
                </a:cxn>
                <a:cxn ang="0">
                  <a:pos x="294" y="175"/>
                </a:cxn>
                <a:cxn ang="0">
                  <a:pos x="330" y="218"/>
                </a:cxn>
                <a:cxn ang="0">
                  <a:pos x="313" y="221"/>
                </a:cxn>
                <a:cxn ang="0">
                  <a:pos x="206" y="36"/>
                </a:cxn>
                <a:cxn ang="0">
                  <a:pos x="34" y="300"/>
                </a:cxn>
                <a:cxn ang="0">
                  <a:pos x="24" y="452"/>
                </a:cxn>
                <a:cxn ang="0">
                  <a:pos x="67" y="488"/>
                </a:cxn>
                <a:cxn ang="0">
                  <a:pos x="182" y="495"/>
                </a:cxn>
                <a:cxn ang="0">
                  <a:pos x="188" y="492"/>
                </a:cxn>
                <a:cxn ang="0">
                  <a:pos x="251" y="369"/>
                </a:cxn>
                <a:cxn ang="0">
                  <a:pos x="208" y="383"/>
                </a:cxn>
                <a:cxn ang="0">
                  <a:pos x="202" y="374"/>
                </a:cxn>
                <a:cxn ang="0">
                  <a:pos x="227" y="366"/>
                </a:cxn>
                <a:cxn ang="0">
                  <a:pos x="258" y="336"/>
                </a:cxn>
                <a:cxn ang="0">
                  <a:pos x="270" y="346"/>
                </a:cxn>
                <a:cxn ang="0">
                  <a:pos x="215" y="502"/>
                </a:cxn>
                <a:cxn ang="0">
                  <a:pos x="345" y="463"/>
                </a:cxn>
                <a:cxn ang="0">
                  <a:pos x="365" y="414"/>
                </a:cxn>
                <a:cxn ang="0">
                  <a:pos x="388" y="414"/>
                </a:cxn>
                <a:cxn ang="0">
                  <a:pos x="426" y="416"/>
                </a:cxn>
                <a:cxn ang="0">
                  <a:pos x="406" y="396"/>
                </a:cxn>
              </a:cxnLst>
              <a:rect l="0" t="0" r="r" b="b"/>
              <a:pathLst>
                <a:path w="559" h="516">
                  <a:moveTo>
                    <a:pt x="406" y="396"/>
                  </a:moveTo>
                  <a:cubicBezTo>
                    <a:pt x="393" y="394"/>
                    <a:pt x="377" y="390"/>
                    <a:pt x="362" y="381"/>
                  </a:cubicBezTo>
                  <a:cubicBezTo>
                    <a:pt x="342" y="370"/>
                    <a:pt x="323" y="351"/>
                    <a:pt x="308" y="321"/>
                  </a:cubicBezTo>
                  <a:cubicBezTo>
                    <a:pt x="300" y="323"/>
                    <a:pt x="287" y="325"/>
                    <a:pt x="272" y="324"/>
                  </a:cubicBezTo>
                  <a:cubicBezTo>
                    <a:pt x="260" y="323"/>
                    <a:pt x="244" y="320"/>
                    <a:pt x="228" y="311"/>
                  </a:cubicBezTo>
                  <a:cubicBezTo>
                    <a:pt x="214" y="303"/>
                    <a:pt x="199" y="290"/>
                    <a:pt x="187" y="270"/>
                  </a:cubicBezTo>
                  <a:cubicBezTo>
                    <a:pt x="183" y="264"/>
                    <a:pt x="185" y="257"/>
                    <a:pt x="190" y="254"/>
                  </a:cubicBezTo>
                  <a:cubicBezTo>
                    <a:pt x="196" y="250"/>
                    <a:pt x="203" y="252"/>
                    <a:pt x="206" y="257"/>
                  </a:cubicBezTo>
                  <a:cubicBezTo>
                    <a:pt x="243" y="315"/>
                    <a:pt x="295" y="301"/>
                    <a:pt x="308" y="297"/>
                  </a:cubicBezTo>
                  <a:cubicBezTo>
                    <a:pt x="308" y="296"/>
                    <a:pt x="309" y="296"/>
                    <a:pt x="310" y="296"/>
                  </a:cubicBezTo>
                  <a:cubicBezTo>
                    <a:pt x="313" y="294"/>
                    <a:pt x="316" y="294"/>
                    <a:pt x="319" y="296"/>
                  </a:cubicBezTo>
                  <a:cubicBezTo>
                    <a:pt x="322" y="297"/>
                    <a:pt x="324" y="299"/>
                    <a:pt x="325" y="302"/>
                  </a:cubicBezTo>
                  <a:cubicBezTo>
                    <a:pt x="326" y="303"/>
                    <a:pt x="326" y="303"/>
                    <a:pt x="326" y="304"/>
                  </a:cubicBezTo>
                  <a:cubicBezTo>
                    <a:pt x="344" y="345"/>
                    <a:pt x="372" y="368"/>
                    <a:pt x="409" y="373"/>
                  </a:cubicBezTo>
                  <a:cubicBezTo>
                    <a:pt x="438" y="376"/>
                    <a:pt x="461" y="368"/>
                    <a:pt x="462" y="368"/>
                  </a:cubicBezTo>
                  <a:cubicBezTo>
                    <a:pt x="462" y="367"/>
                    <a:pt x="463" y="367"/>
                    <a:pt x="464" y="367"/>
                  </a:cubicBezTo>
                  <a:cubicBezTo>
                    <a:pt x="490" y="353"/>
                    <a:pt x="506" y="333"/>
                    <a:pt x="512" y="308"/>
                  </a:cubicBezTo>
                  <a:cubicBezTo>
                    <a:pt x="517" y="285"/>
                    <a:pt x="513" y="267"/>
                    <a:pt x="513" y="267"/>
                  </a:cubicBezTo>
                  <a:cubicBezTo>
                    <a:pt x="511" y="259"/>
                    <a:pt x="511" y="259"/>
                    <a:pt x="511" y="259"/>
                  </a:cubicBezTo>
                  <a:cubicBezTo>
                    <a:pt x="518" y="254"/>
                    <a:pt x="518" y="254"/>
                    <a:pt x="518" y="254"/>
                  </a:cubicBezTo>
                  <a:cubicBezTo>
                    <a:pt x="559" y="224"/>
                    <a:pt x="557" y="186"/>
                    <a:pt x="551" y="163"/>
                  </a:cubicBezTo>
                  <a:cubicBezTo>
                    <a:pt x="539" y="177"/>
                    <a:pt x="518" y="195"/>
                    <a:pt x="488" y="206"/>
                  </a:cubicBezTo>
                  <a:cubicBezTo>
                    <a:pt x="465" y="214"/>
                    <a:pt x="438" y="215"/>
                    <a:pt x="410" y="208"/>
                  </a:cubicBezTo>
                  <a:cubicBezTo>
                    <a:pt x="396" y="205"/>
                    <a:pt x="382" y="199"/>
                    <a:pt x="370" y="192"/>
                  </a:cubicBezTo>
                  <a:cubicBezTo>
                    <a:pt x="359" y="186"/>
                    <a:pt x="350" y="179"/>
                    <a:pt x="342" y="171"/>
                  </a:cubicBezTo>
                  <a:cubicBezTo>
                    <a:pt x="327" y="176"/>
                    <a:pt x="311" y="178"/>
                    <a:pt x="294" y="175"/>
                  </a:cubicBezTo>
                  <a:cubicBezTo>
                    <a:pt x="304" y="184"/>
                    <a:pt x="315" y="193"/>
                    <a:pt x="327" y="202"/>
                  </a:cubicBezTo>
                  <a:cubicBezTo>
                    <a:pt x="332" y="205"/>
                    <a:pt x="333" y="213"/>
                    <a:pt x="330" y="218"/>
                  </a:cubicBezTo>
                  <a:cubicBezTo>
                    <a:pt x="326" y="223"/>
                    <a:pt x="319" y="224"/>
                    <a:pt x="314" y="221"/>
                  </a:cubicBezTo>
                  <a:cubicBezTo>
                    <a:pt x="314" y="221"/>
                    <a:pt x="314" y="221"/>
                    <a:pt x="313" y="221"/>
                  </a:cubicBezTo>
                  <a:cubicBezTo>
                    <a:pt x="277" y="195"/>
                    <a:pt x="249" y="165"/>
                    <a:pt x="231" y="129"/>
                  </a:cubicBezTo>
                  <a:cubicBezTo>
                    <a:pt x="217" y="101"/>
                    <a:pt x="209" y="69"/>
                    <a:pt x="206" y="36"/>
                  </a:cubicBezTo>
                  <a:cubicBezTo>
                    <a:pt x="206" y="23"/>
                    <a:pt x="206" y="11"/>
                    <a:pt x="207" y="0"/>
                  </a:cubicBezTo>
                  <a:cubicBezTo>
                    <a:pt x="34" y="300"/>
                    <a:pt x="34" y="300"/>
                    <a:pt x="34" y="300"/>
                  </a:cubicBezTo>
                  <a:cubicBezTo>
                    <a:pt x="17" y="329"/>
                    <a:pt x="2" y="357"/>
                    <a:pt x="1" y="389"/>
                  </a:cubicBezTo>
                  <a:cubicBezTo>
                    <a:pt x="0" y="427"/>
                    <a:pt x="24" y="452"/>
                    <a:pt x="24" y="452"/>
                  </a:cubicBezTo>
                  <a:cubicBezTo>
                    <a:pt x="24" y="453"/>
                    <a:pt x="24" y="453"/>
                    <a:pt x="24" y="453"/>
                  </a:cubicBezTo>
                  <a:cubicBezTo>
                    <a:pt x="38" y="467"/>
                    <a:pt x="52" y="479"/>
                    <a:pt x="67" y="488"/>
                  </a:cubicBezTo>
                  <a:cubicBezTo>
                    <a:pt x="93" y="502"/>
                    <a:pt x="120" y="508"/>
                    <a:pt x="148" y="505"/>
                  </a:cubicBezTo>
                  <a:cubicBezTo>
                    <a:pt x="169" y="502"/>
                    <a:pt x="182" y="495"/>
                    <a:pt x="182" y="495"/>
                  </a:cubicBezTo>
                  <a:cubicBezTo>
                    <a:pt x="187" y="492"/>
                    <a:pt x="187" y="492"/>
                    <a:pt x="187" y="492"/>
                  </a:cubicBezTo>
                  <a:cubicBezTo>
                    <a:pt x="188" y="492"/>
                    <a:pt x="188" y="492"/>
                    <a:pt x="188" y="492"/>
                  </a:cubicBezTo>
                  <a:cubicBezTo>
                    <a:pt x="193" y="489"/>
                    <a:pt x="202" y="484"/>
                    <a:pt x="210" y="476"/>
                  </a:cubicBezTo>
                  <a:cubicBezTo>
                    <a:pt x="225" y="462"/>
                    <a:pt x="257" y="424"/>
                    <a:pt x="251" y="369"/>
                  </a:cubicBezTo>
                  <a:cubicBezTo>
                    <a:pt x="244" y="375"/>
                    <a:pt x="237" y="379"/>
                    <a:pt x="231" y="381"/>
                  </a:cubicBezTo>
                  <a:cubicBezTo>
                    <a:pt x="219" y="384"/>
                    <a:pt x="209" y="383"/>
                    <a:pt x="208" y="383"/>
                  </a:cubicBezTo>
                  <a:cubicBezTo>
                    <a:pt x="207" y="382"/>
                    <a:pt x="206" y="382"/>
                    <a:pt x="205" y="382"/>
                  </a:cubicBezTo>
                  <a:cubicBezTo>
                    <a:pt x="203" y="380"/>
                    <a:pt x="201" y="377"/>
                    <a:pt x="202" y="374"/>
                  </a:cubicBezTo>
                  <a:cubicBezTo>
                    <a:pt x="202" y="369"/>
                    <a:pt x="206" y="367"/>
                    <a:pt x="211" y="367"/>
                  </a:cubicBezTo>
                  <a:cubicBezTo>
                    <a:pt x="211" y="367"/>
                    <a:pt x="218" y="368"/>
                    <a:pt x="227" y="366"/>
                  </a:cubicBezTo>
                  <a:cubicBezTo>
                    <a:pt x="237" y="362"/>
                    <a:pt x="245" y="354"/>
                    <a:pt x="248" y="341"/>
                  </a:cubicBezTo>
                  <a:cubicBezTo>
                    <a:pt x="249" y="337"/>
                    <a:pt x="254" y="335"/>
                    <a:pt x="258" y="336"/>
                  </a:cubicBezTo>
                  <a:cubicBezTo>
                    <a:pt x="259" y="336"/>
                    <a:pt x="259" y="337"/>
                    <a:pt x="260" y="337"/>
                  </a:cubicBezTo>
                  <a:cubicBezTo>
                    <a:pt x="265" y="338"/>
                    <a:pt x="269" y="341"/>
                    <a:pt x="270" y="346"/>
                  </a:cubicBezTo>
                  <a:cubicBezTo>
                    <a:pt x="289" y="422"/>
                    <a:pt x="246" y="474"/>
                    <a:pt x="226" y="493"/>
                  </a:cubicBezTo>
                  <a:cubicBezTo>
                    <a:pt x="222" y="497"/>
                    <a:pt x="218" y="500"/>
                    <a:pt x="215" y="502"/>
                  </a:cubicBezTo>
                  <a:cubicBezTo>
                    <a:pt x="262" y="516"/>
                    <a:pt x="306" y="503"/>
                    <a:pt x="343" y="465"/>
                  </a:cubicBezTo>
                  <a:cubicBezTo>
                    <a:pt x="343" y="464"/>
                    <a:pt x="344" y="463"/>
                    <a:pt x="345" y="463"/>
                  </a:cubicBezTo>
                  <a:cubicBezTo>
                    <a:pt x="345" y="462"/>
                    <a:pt x="346" y="461"/>
                    <a:pt x="346" y="461"/>
                  </a:cubicBezTo>
                  <a:cubicBezTo>
                    <a:pt x="351" y="456"/>
                    <a:pt x="365" y="436"/>
                    <a:pt x="365" y="414"/>
                  </a:cubicBezTo>
                  <a:cubicBezTo>
                    <a:pt x="365" y="408"/>
                    <a:pt x="370" y="403"/>
                    <a:pt x="377" y="403"/>
                  </a:cubicBezTo>
                  <a:cubicBezTo>
                    <a:pt x="383" y="402"/>
                    <a:pt x="388" y="408"/>
                    <a:pt x="388" y="414"/>
                  </a:cubicBezTo>
                  <a:cubicBezTo>
                    <a:pt x="389" y="428"/>
                    <a:pt x="385" y="441"/>
                    <a:pt x="380" y="451"/>
                  </a:cubicBezTo>
                  <a:cubicBezTo>
                    <a:pt x="398" y="444"/>
                    <a:pt x="413" y="433"/>
                    <a:pt x="426" y="416"/>
                  </a:cubicBezTo>
                  <a:cubicBezTo>
                    <a:pt x="432" y="409"/>
                    <a:pt x="436" y="402"/>
                    <a:pt x="439" y="396"/>
                  </a:cubicBezTo>
                  <a:cubicBezTo>
                    <a:pt x="430" y="397"/>
                    <a:pt x="418" y="397"/>
                    <a:pt x="406" y="396"/>
                  </a:cubicBezTo>
                  <a:close/>
                </a:path>
              </a:pathLst>
            </a:cu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6" name="íśḷiḑé">
              <a:extLst>
                <a:ext uri="{FF2B5EF4-FFF2-40B4-BE49-F238E27FC236}">
                  <a16:creationId xmlns:a16="http://schemas.microsoft.com/office/drawing/2014/main" xmlns="" id="{7A911E63-B674-4D23-A14B-FED4C7F9C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6291" y="2548420"/>
              <a:ext cx="491300" cy="567038"/>
            </a:xfrm>
            <a:custGeom>
              <a:avLst/>
              <a:gdLst/>
              <a:ahLst/>
              <a:cxnLst>
                <a:cxn ang="0">
                  <a:pos x="234" y="325"/>
                </a:cxn>
                <a:cxn ang="0">
                  <a:pos x="132" y="258"/>
                </a:cxn>
                <a:cxn ang="0">
                  <a:pos x="171" y="259"/>
                </a:cxn>
                <a:cxn ang="0">
                  <a:pos x="457" y="297"/>
                </a:cxn>
                <a:cxn ang="0">
                  <a:pos x="511" y="248"/>
                </a:cxn>
                <a:cxn ang="0">
                  <a:pos x="588" y="117"/>
                </a:cxn>
                <a:cxn ang="0">
                  <a:pos x="593" y="106"/>
                </a:cxn>
                <a:cxn ang="0">
                  <a:pos x="562" y="16"/>
                </a:cxn>
                <a:cxn ang="0">
                  <a:pos x="471" y="25"/>
                </a:cxn>
                <a:cxn ang="0">
                  <a:pos x="449" y="107"/>
                </a:cxn>
                <a:cxn ang="0">
                  <a:pos x="509" y="138"/>
                </a:cxn>
                <a:cxn ang="0">
                  <a:pos x="485" y="180"/>
                </a:cxn>
                <a:cxn ang="0">
                  <a:pos x="470" y="191"/>
                </a:cxn>
                <a:cxn ang="0">
                  <a:pos x="423" y="100"/>
                </a:cxn>
                <a:cxn ang="0">
                  <a:pos x="431" y="10"/>
                </a:cxn>
                <a:cxn ang="0">
                  <a:pos x="316" y="25"/>
                </a:cxn>
                <a:cxn ang="0">
                  <a:pos x="310" y="23"/>
                </a:cxn>
                <a:cxn ang="0">
                  <a:pos x="260" y="21"/>
                </a:cxn>
                <a:cxn ang="0">
                  <a:pos x="196" y="83"/>
                </a:cxn>
                <a:cxn ang="0">
                  <a:pos x="224" y="164"/>
                </a:cxn>
                <a:cxn ang="0">
                  <a:pos x="301" y="139"/>
                </a:cxn>
                <a:cxn ang="0">
                  <a:pos x="308" y="109"/>
                </a:cxn>
                <a:cxn ang="0">
                  <a:pos x="350" y="139"/>
                </a:cxn>
                <a:cxn ang="0">
                  <a:pos x="324" y="149"/>
                </a:cxn>
                <a:cxn ang="0">
                  <a:pos x="322" y="151"/>
                </a:cxn>
                <a:cxn ang="0">
                  <a:pos x="302" y="213"/>
                </a:cxn>
                <a:cxn ang="0">
                  <a:pos x="294" y="251"/>
                </a:cxn>
                <a:cxn ang="0">
                  <a:pos x="175" y="131"/>
                </a:cxn>
                <a:cxn ang="0">
                  <a:pos x="113" y="134"/>
                </a:cxn>
                <a:cxn ang="0">
                  <a:pos x="95" y="175"/>
                </a:cxn>
                <a:cxn ang="0">
                  <a:pos x="92" y="176"/>
                </a:cxn>
                <a:cxn ang="0">
                  <a:pos x="32" y="268"/>
                </a:cxn>
                <a:cxn ang="0">
                  <a:pos x="33" y="274"/>
                </a:cxn>
                <a:cxn ang="0">
                  <a:pos x="108" y="350"/>
                </a:cxn>
                <a:cxn ang="0">
                  <a:pos x="185" y="332"/>
                </a:cxn>
                <a:cxn ang="0">
                  <a:pos x="181" y="386"/>
                </a:cxn>
                <a:cxn ang="0">
                  <a:pos x="180" y="400"/>
                </a:cxn>
                <a:cxn ang="0">
                  <a:pos x="103" y="373"/>
                </a:cxn>
                <a:cxn ang="0">
                  <a:pos x="1" y="357"/>
                </a:cxn>
                <a:cxn ang="0">
                  <a:pos x="45" y="361"/>
                </a:cxn>
                <a:cxn ang="0">
                  <a:pos x="10" y="417"/>
                </a:cxn>
                <a:cxn ang="0">
                  <a:pos x="8" y="421"/>
                </a:cxn>
                <a:cxn ang="0">
                  <a:pos x="39" y="551"/>
                </a:cxn>
                <a:cxn ang="0">
                  <a:pos x="147" y="425"/>
                </a:cxn>
                <a:cxn ang="0">
                  <a:pos x="220" y="424"/>
                </a:cxn>
                <a:cxn ang="0">
                  <a:pos x="289" y="498"/>
                </a:cxn>
                <a:cxn ang="0">
                  <a:pos x="154" y="448"/>
                </a:cxn>
                <a:cxn ang="0">
                  <a:pos x="79" y="505"/>
                </a:cxn>
                <a:cxn ang="0">
                  <a:pos x="62" y="576"/>
                </a:cxn>
                <a:cxn ang="0">
                  <a:pos x="62" y="576"/>
                </a:cxn>
                <a:cxn ang="0">
                  <a:pos x="63" y="578"/>
                </a:cxn>
                <a:cxn ang="0">
                  <a:pos x="177" y="692"/>
                </a:cxn>
                <a:cxn ang="0">
                  <a:pos x="241" y="681"/>
                </a:cxn>
                <a:cxn ang="0">
                  <a:pos x="306" y="607"/>
                </a:cxn>
              </a:cxnLst>
              <a:rect l="0" t="0" r="r" b="b"/>
              <a:pathLst>
                <a:path w="600" h="693">
                  <a:moveTo>
                    <a:pt x="475" y="312"/>
                  </a:moveTo>
                  <a:cubicBezTo>
                    <a:pt x="469" y="317"/>
                    <a:pt x="462" y="321"/>
                    <a:pt x="455" y="325"/>
                  </a:cubicBezTo>
                  <a:cubicBezTo>
                    <a:pt x="439" y="334"/>
                    <a:pt x="420" y="341"/>
                    <a:pt x="398" y="346"/>
                  </a:cubicBezTo>
                  <a:cubicBezTo>
                    <a:pt x="370" y="353"/>
                    <a:pt x="337" y="354"/>
                    <a:pt x="300" y="347"/>
                  </a:cubicBezTo>
                  <a:cubicBezTo>
                    <a:pt x="279" y="343"/>
                    <a:pt x="257" y="336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34" y="325"/>
                    <a:pt x="234" y="325"/>
                  </a:cubicBezTo>
                  <a:cubicBezTo>
                    <a:pt x="234" y="325"/>
                    <a:pt x="222" y="319"/>
                    <a:pt x="206" y="310"/>
                  </a:cubicBezTo>
                  <a:cubicBezTo>
                    <a:pt x="195" y="304"/>
                    <a:pt x="183" y="296"/>
                    <a:pt x="170" y="287"/>
                  </a:cubicBezTo>
                  <a:cubicBezTo>
                    <a:pt x="157" y="279"/>
                    <a:pt x="144" y="269"/>
                    <a:pt x="132" y="258"/>
                  </a:cubicBezTo>
                  <a:cubicBezTo>
                    <a:pt x="124" y="251"/>
                    <a:pt x="116" y="244"/>
                    <a:pt x="110" y="237"/>
                  </a:cubicBezTo>
                  <a:cubicBezTo>
                    <a:pt x="106" y="232"/>
                    <a:pt x="107" y="224"/>
                    <a:pt x="111" y="220"/>
                  </a:cubicBezTo>
                  <a:cubicBezTo>
                    <a:pt x="116" y="216"/>
                    <a:pt x="124" y="217"/>
                    <a:pt x="128" y="222"/>
                  </a:cubicBezTo>
                  <a:cubicBezTo>
                    <a:pt x="133" y="228"/>
                    <a:pt x="140" y="235"/>
                    <a:pt x="147" y="241"/>
                  </a:cubicBezTo>
                  <a:cubicBezTo>
                    <a:pt x="154" y="247"/>
                    <a:pt x="162" y="254"/>
                    <a:pt x="171" y="259"/>
                  </a:cubicBezTo>
                  <a:cubicBezTo>
                    <a:pt x="187" y="271"/>
                    <a:pt x="204" y="282"/>
                    <a:pt x="217" y="290"/>
                  </a:cubicBezTo>
                  <a:cubicBezTo>
                    <a:pt x="232" y="298"/>
                    <a:pt x="243" y="303"/>
                    <a:pt x="244" y="304"/>
                  </a:cubicBezTo>
                  <a:cubicBezTo>
                    <a:pt x="280" y="321"/>
                    <a:pt x="313" y="328"/>
                    <a:pt x="342" y="328"/>
                  </a:cubicBezTo>
                  <a:cubicBezTo>
                    <a:pt x="371" y="329"/>
                    <a:pt x="396" y="324"/>
                    <a:pt x="418" y="316"/>
                  </a:cubicBezTo>
                  <a:cubicBezTo>
                    <a:pt x="432" y="311"/>
                    <a:pt x="445" y="304"/>
                    <a:pt x="457" y="297"/>
                  </a:cubicBezTo>
                  <a:cubicBezTo>
                    <a:pt x="472" y="287"/>
                    <a:pt x="484" y="277"/>
                    <a:pt x="493" y="269"/>
                  </a:cubicBezTo>
                  <a:cubicBezTo>
                    <a:pt x="505" y="257"/>
                    <a:pt x="511" y="249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1" y="248"/>
                    <a:pt x="511" y="248"/>
                    <a:pt x="511" y="248"/>
                  </a:cubicBezTo>
                  <a:cubicBezTo>
                    <a:pt x="512" y="247"/>
                    <a:pt x="513" y="247"/>
                    <a:pt x="514" y="246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8" y="117"/>
                    <a:pt x="588" y="117"/>
                    <a:pt x="588" y="117"/>
                  </a:cubicBezTo>
                  <a:cubicBezTo>
                    <a:pt x="589" y="115"/>
                    <a:pt x="591" y="112"/>
                    <a:pt x="593" y="106"/>
                  </a:cubicBezTo>
                  <a:cubicBezTo>
                    <a:pt x="596" y="101"/>
                    <a:pt x="598" y="94"/>
                    <a:pt x="599" y="86"/>
                  </a:cubicBezTo>
                  <a:cubicBezTo>
                    <a:pt x="600" y="81"/>
                    <a:pt x="600" y="75"/>
                    <a:pt x="600" y="70"/>
                  </a:cubicBezTo>
                  <a:cubicBezTo>
                    <a:pt x="599" y="62"/>
                    <a:pt x="597" y="55"/>
                    <a:pt x="593" y="47"/>
                  </a:cubicBezTo>
                  <a:cubicBezTo>
                    <a:pt x="591" y="43"/>
                    <a:pt x="588" y="38"/>
                    <a:pt x="584" y="34"/>
                  </a:cubicBezTo>
                  <a:cubicBezTo>
                    <a:pt x="577" y="26"/>
                    <a:pt x="570" y="20"/>
                    <a:pt x="562" y="16"/>
                  </a:cubicBezTo>
                  <a:cubicBezTo>
                    <a:pt x="551" y="9"/>
                    <a:pt x="539" y="6"/>
                    <a:pt x="527" y="5"/>
                  </a:cubicBezTo>
                  <a:cubicBezTo>
                    <a:pt x="515" y="4"/>
                    <a:pt x="504" y="6"/>
                    <a:pt x="493" y="11"/>
                  </a:cubicBezTo>
                  <a:cubicBezTo>
                    <a:pt x="486" y="14"/>
                    <a:pt x="479" y="18"/>
                    <a:pt x="472" y="24"/>
                  </a:cubicBezTo>
                  <a:cubicBezTo>
                    <a:pt x="472" y="24"/>
                    <a:pt x="472" y="24"/>
                    <a:pt x="472" y="24"/>
                  </a:cubicBezTo>
                  <a:cubicBezTo>
                    <a:pt x="472" y="24"/>
                    <a:pt x="472" y="24"/>
                    <a:pt x="471" y="25"/>
                  </a:cubicBezTo>
                  <a:cubicBezTo>
                    <a:pt x="470" y="26"/>
                    <a:pt x="469" y="27"/>
                    <a:pt x="467" y="29"/>
                  </a:cubicBezTo>
                  <a:cubicBezTo>
                    <a:pt x="464" y="32"/>
                    <a:pt x="460" y="37"/>
                    <a:pt x="456" y="44"/>
                  </a:cubicBezTo>
                  <a:cubicBezTo>
                    <a:pt x="454" y="49"/>
                    <a:pt x="451" y="54"/>
                    <a:pt x="449" y="60"/>
                  </a:cubicBezTo>
                  <a:cubicBezTo>
                    <a:pt x="447" y="67"/>
                    <a:pt x="445" y="74"/>
                    <a:pt x="445" y="82"/>
                  </a:cubicBezTo>
                  <a:cubicBezTo>
                    <a:pt x="445" y="90"/>
                    <a:pt x="446" y="99"/>
                    <a:pt x="449" y="107"/>
                  </a:cubicBezTo>
                  <a:cubicBezTo>
                    <a:pt x="452" y="113"/>
                    <a:pt x="454" y="119"/>
                    <a:pt x="459" y="125"/>
                  </a:cubicBezTo>
                  <a:cubicBezTo>
                    <a:pt x="464" y="132"/>
                    <a:pt x="471" y="140"/>
                    <a:pt x="481" y="148"/>
                  </a:cubicBezTo>
                  <a:cubicBezTo>
                    <a:pt x="482" y="146"/>
                    <a:pt x="484" y="144"/>
                    <a:pt x="486" y="143"/>
                  </a:cubicBezTo>
                  <a:cubicBezTo>
                    <a:pt x="489" y="139"/>
                    <a:pt x="494" y="136"/>
                    <a:pt x="499" y="134"/>
                  </a:cubicBezTo>
                  <a:cubicBezTo>
                    <a:pt x="503" y="132"/>
                    <a:pt x="508" y="134"/>
                    <a:pt x="509" y="138"/>
                  </a:cubicBezTo>
                  <a:cubicBezTo>
                    <a:pt x="511" y="142"/>
                    <a:pt x="509" y="146"/>
                    <a:pt x="505" y="148"/>
                  </a:cubicBezTo>
                  <a:cubicBezTo>
                    <a:pt x="502" y="150"/>
                    <a:pt x="499" y="152"/>
                    <a:pt x="496" y="154"/>
                  </a:cubicBezTo>
                  <a:cubicBezTo>
                    <a:pt x="494" y="156"/>
                    <a:pt x="492" y="159"/>
                    <a:pt x="490" y="161"/>
                  </a:cubicBezTo>
                  <a:cubicBezTo>
                    <a:pt x="489" y="164"/>
                    <a:pt x="487" y="168"/>
                    <a:pt x="486" y="171"/>
                  </a:cubicBezTo>
                  <a:cubicBezTo>
                    <a:pt x="486" y="174"/>
                    <a:pt x="485" y="177"/>
                    <a:pt x="485" y="180"/>
                  </a:cubicBezTo>
                  <a:cubicBezTo>
                    <a:pt x="484" y="185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5" y="189"/>
                    <a:pt x="485" y="189"/>
                    <a:pt x="485" y="189"/>
                  </a:cubicBezTo>
                  <a:cubicBezTo>
                    <a:pt x="486" y="194"/>
                    <a:pt x="483" y="197"/>
                    <a:pt x="478" y="198"/>
                  </a:cubicBezTo>
                  <a:cubicBezTo>
                    <a:pt x="474" y="199"/>
                    <a:pt x="470" y="196"/>
                    <a:pt x="470" y="191"/>
                  </a:cubicBezTo>
                  <a:cubicBezTo>
                    <a:pt x="470" y="191"/>
                    <a:pt x="469" y="188"/>
                    <a:pt x="469" y="184"/>
                  </a:cubicBezTo>
                  <a:cubicBezTo>
                    <a:pt x="469" y="180"/>
                    <a:pt x="470" y="174"/>
                    <a:pt x="471" y="169"/>
                  </a:cubicBezTo>
                  <a:cubicBezTo>
                    <a:pt x="470" y="168"/>
                    <a:pt x="469" y="168"/>
                    <a:pt x="468" y="167"/>
                  </a:cubicBezTo>
                  <a:cubicBezTo>
                    <a:pt x="454" y="157"/>
                    <a:pt x="444" y="146"/>
                    <a:pt x="437" y="135"/>
                  </a:cubicBezTo>
                  <a:cubicBezTo>
                    <a:pt x="430" y="123"/>
                    <a:pt x="425" y="112"/>
                    <a:pt x="423" y="100"/>
                  </a:cubicBezTo>
                  <a:cubicBezTo>
                    <a:pt x="422" y="93"/>
                    <a:pt x="422" y="85"/>
                    <a:pt x="422" y="78"/>
                  </a:cubicBezTo>
                  <a:cubicBezTo>
                    <a:pt x="423" y="69"/>
                    <a:pt x="425" y="60"/>
                    <a:pt x="427" y="52"/>
                  </a:cubicBezTo>
                  <a:cubicBezTo>
                    <a:pt x="430" y="45"/>
                    <a:pt x="433" y="38"/>
                    <a:pt x="436" y="32"/>
                  </a:cubicBezTo>
                  <a:cubicBezTo>
                    <a:pt x="440" y="27"/>
                    <a:pt x="443" y="22"/>
                    <a:pt x="446" y="18"/>
                  </a:cubicBezTo>
                  <a:cubicBezTo>
                    <a:pt x="442" y="15"/>
                    <a:pt x="437" y="13"/>
                    <a:pt x="431" y="10"/>
                  </a:cubicBezTo>
                  <a:cubicBezTo>
                    <a:pt x="421" y="7"/>
                    <a:pt x="410" y="3"/>
                    <a:pt x="399" y="2"/>
                  </a:cubicBezTo>
                  <a:cubicBezTo>
                    <a:pt x="391" y="0"/>
                    <a:pt x="383" y="0"/>
                    <a:pt x="374" y="1"/>
                  </a:cubicBezTo>
                  <a:cubicBezTo>
                    <a:pt x="363" y="1"/>
                    <a:pt x="352" y="4"/>
                    <a:pt x="340" y="9"/>
                  </a:cubicBezTo>
                  <a:cubicBezTo>
                    <a:pt x="334" y="12"/>
                    <a:pt x="327" y="16"/>
                    <a:pt x="321" y="21"/>
                  </a:cubicBezTo>
                  <a:cubicBezTo>
                    <a:pt x="316" y="25"/>
                    <a:pt x="316" y="25"/>
                    <a:pt x="316" y="25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10" y="23"/>
                    <a:pt x="310" y="23"/>
                  </a:cubicBezTo>
                  <a:cubicBezTo>
                    <a:pt x="310" y="23"/>
                    <a:pt x="309" y="23"/>
                    <a:pt x="308" y="23"/>
                  </a:cubicBezTo>
                  <a:cubicBezTo>
                    <a:pt x="307" y="22"/>
                    <a:pt x="305" y="22"/>
                    <a:pt x="302" y="21"/>
                  </a:cubicBezTo>
                  <a:cubicBezTo>
                    <a:pt x="296" y="20"/>
                    <a:pt x="288" y="19"/>
                    <a:pt x="279" y="19"/>
                  </a:cubicBezTo>
                  <a:cubicBezTo>
                    <a:pt x="273" y="19"/>
                    <a:pt x="267" y="20"/>
                    <a:pt x="260" y="21"/>
                  </a:cubicBezTo>
                  <a:cubicBezTo>
                    <a:pt x="252" y="22"/>
                    <a:pt x="243" y="25"/>
                    <a:pt x="235" y="30"/>
                  </a:cubicBezTo>
                  <a:cubicBezTo>
                    <a:pt x="230" y="33"/>
                    <a:pt x="225" y="36"/>
                    <a:pt x="221" y="41"/>
                  </a:cubicBezTo>
                  <a:cubicBezTo>
                    <a:pt x="216" y="45"/>
                    <a:pt x="211" y="51"/>
                    <a:pt x="207" y="59"/>
                  </a:cubicBezTo>
                  <a:cubicBezTo>
                    <a:pt x="203" y="65"/>
                    <a:pt x="200" y="72"/>
                    <a:pt x="197" y="81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3"/>
                    <a:pt x="196" y="83"/>
                    <a:pt x="196" y="83"/>
                  </a:cubicBezTo>
                  <a:cubicBezTo>
                    <a:pt x="196" y="85"/>
                    <a:pt x="195" y="87"/>
                    <a:pt x="195" y="90"/>
                  </a:cubicBezTo>
                  <a:cubicBezTo>
                    <a:pt x="194" y="96"/>
                    <a:pt x="193" y="104"/>
                    <a:pt x="195" y="114"/>
                  </a:cubicBezTo>
                  <a:cubicBezTo>
                    <a:pt x="196" y="120"/>
                    <a:pt x="198" y="127"/>
                    <a:pt x="201" y="134"/>
                  </a:cubicBezTo>
                  <a:cubicBezTo>
                    <a:pt x="206" y="144"/>
                    <a:pt x="213" y="154"/>
                    <a:pt x="224" y="164"/>
                  </a:cubicBezTo>
                  <a:cubicBezTo>
                    <a:pt x="231" y="169"/>
                    <a:pt x="238" y="175"/>
                    <a:pt x="248" y="181"/>
                  </a:cubicBezTo>
                  <a:cubicBezTo>
                    <a:pt x="256" y="185"/>
                    <a:pt x="266" y="190"/>
                    <a:pt x="278" y="195"/>
                  </a:cubicBezTo>
                  <a:cubicBezTo>
                    <a:pt x="278" y="189"/>
                    <a:pt x="279" y="183"/>
                    <a:pt x="280" y="178"/>
                  </a:cubicBezTo>
                  <a:cubicBezTo>
                    <a:pt x="283" y="169"/>
                    <a:pt x="287" y="161"/>
                    <a:pt x="291" y="154"/>
                  </a:cubicBezTo>
                  <a:cubicBezTo>
                    <a:pt x="294" y="148"/>
                    <a:pt x="298" y="143"/>
                    <a:pt x="301" y="139"/>
                  </a:cubicBezTo>
                  <a:cubicBezTo>
                    <a:pt x="302" y="137"/>
                    <a:pt x="304" y="136"/>
                    <a:pt x="304" y="135"/>
                  </a:cubicBezTo>
                  <a:cubicBezTo>
                    <a:pt x="304" y="134"/>
                    <a:pt x="303" y="134"/>
                    <a:pt x="303" y="133"/>
                  </a:cubicBezTo>
                  <a:cubicBezTo>
                    <a:pt x="298" y="128"/>
                    <a:pt x="295" y="121"/>
                    <a:pt x="293" y="113"/>
                  </a:cubicBezTo>
                  <a:cubicBezTo>
                    <a:pt x="292" y="109"/>
                    <a:pt x="295" y="104"/>
                    <a:pt x="299" y="103"/>
                  </a:cubicBezTo>
                  <a:cubicBezTo>
                    <a:pt x="303" y="103"/>
                    <a:pt x="307" y="105"/>
                    <a:pt x="308" y="109"/>
                  </a:cubicBezTo>
                  <a:cubicBezTo>
                    <a:pt x="310" y="115"/>
                    <a:pt x="312" y="120"/>
                    <a:pt x="315" y="123"/>
                  </a:cubicBezTo>
                  <a:cubicBezTo>
                    <a:pt x="318" y="127"/>
                    <a:pt x="321" y="130"/>
                    <a:pt x="325" y="132"/>
                  </a:cubicBezTo>
                  <a:cubicBezTo>
                    <a:pt x="331" y="135"/>
                    <a:pt x="337" y="137"/>
                    <a:pt x="342" y="138"/>
                  </a:cubicBezTo>
                  <a:cubicBezTo>
                    <a:pt x="346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0" y="139"/>
                    <a:pt x="350" y="139"/>
                    <a:pt x="350" y="139"/>
                  </a:cubicBezTo>
                  <a:cubicBezTo>
                    <a:pt x="354" y="139"/>
                    <a:pt x="357" y="143"/>
                    <a:pt x="357" y="147"/>
                  </a:cubicBezTo>
                  <a:cubicBezTo>
                    <a:pt x="357" y="151"/>
                    <a:pt x="354" y="155"/>
                    <a:pt x="349" y="155"/>
                  </a:cubicBezTo>
                  <a:cubicBezTo>
                    <a:pt x="349" y="155"/>
                    <a:pt x="345" y="154"/>
                    <a:pt x="339" y="153"/>
                  </a:cubicBezTo>
                  <a:cubicBezTo>
                    <a:pt x="335" y="152"/>
                    <a:pt x="329" y="151"/>
                    <a:pt x="324" y="149"/>
                  </a:cubicBezTo>
                  <a:cubicBezTo>
                    <a:pt x="323" y="149"/>
                    <a:pt x="323" y="149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3" y="150"/>
                    <a:pt x="323" y="150"/>
                    <a:pt x="322" y="150"/>
                  </a:cubicBezTo>
                  <a:cubicBezTo>
                    <a:pt x="322" y="150"/>
                    <a:pt x="322" y="150"/>
                    <a:pt x="322" y="151"/>
                  </a:cubicBezTo>
                  <a:cubicBezTo>
                    <a:pt x="321" y="151"/>
                    <a:pt x="320" y="152"/>
                    <a:pt x="319" y="154"/>
                  </a:cubicBezTo>
                  <a:cubicBezTo>
                    <a:pt x="317" y="156"/>
                    <a:pt x="314" y="161"/>
                    <a:pt x="311" y="166"/>
                  </a:cubicBezTo>
                  <a:cubicBezTo>
                    <a:pt x="308" y="170"/>
                    <a:pt x="306" y="175"/>
                    <a:pt x="304" y="181"/>
                  </a:cubicBezTo>
                  <a:cubicBezTo>
                    <a:pt x="302" y="187"/>
                    <a:pt x="301" y="193"/>
                    <a:pt x="301" y="200"/>
                  </a:cubicBezTo>
                  <a:cubicBezTo>
                    <a:pt x="301" y="204"/>
                    <a:pt x="301" y="209"/>
                    <a:pt x="302" y="213"/>
                  </a:cubicBezTo>
                  <a:cubicBezTo>
                    <a:pt x="303" y="220"/>
                    <a:pt x="306" y="226"/>
                    <a:pt x="310" y="233"/>
                  </a:cubicBezTo>
                  <a:cubicBezTo>
                    <a:pt x="316" y="242"/>
                    <a:pt x="325" y="252"/>
                    <a:pt x="338" y="262"/>
                  </a:cubicBezTo>
                  <a:cubicBezTo>
                    <a:pt x="343" y="266"/>
                    <a:pt x="344" y="273"/>
                    <a:pt x="340" y="278"/>
                  </a:cubicBezTo>
                  <a:cubicBezTo>
                    <a:pt x="336" y="283"/>
                    <a:pt x="329" y="284"/>
                    <a:pt x="324" y="280"/>
                  </a:cubicBezTo>
                  <a:cubicBezTo>
                    <a:pt x="311" y="271"/>
                    <a:pt x="301" y="261"/>
                    <a:pt x="294" y="251"/>
                  </a:cubicBezTo>
                  <a:cubicBezTo>
                    <a:pt x="287" y="241"/>
                    <a:pt x="282" y="231"/>
                    <a:pt x="280" y="221"/>
                  </a:cubicBezTo>
                  <a:cubicBezTo>
                    <a:pt x="280" y="221"/>
                    <a:pt x="280" y="220"/>
                    <a:pt x="280" y="220"/>
                  </a:cubicBezTo>
                  <a:cubicBezTo>
                    <a:pt x="263" y="214"/>
                    <a:pt x="248" y="208"/>
                    <a:pt x="236" y="201"/>
                  </a:cubicBezTo>
                  <a:cubicBezTo>
                    <a:pt x="218" y="190"/>
                    <a:pt x="205" y="179"/>
                    <a:pt x="195" y="167"/>
                  </a:cubicBezTo>
                  <a:cubicBezTo>
                    <a:pt x="185" y="155"/>
                    <a:pt x="179" y="142"/>
                    <a:pt x="175" y="131"/>
                  </a:cubicBezTo>
                  <a:cubicBezTo>
                    <a:pt x="173" y="123"/>
                    <a:pt x="172" y="116"/>
                    <a:pt x="171" y="109"/>
                  </a:cubicBezTo>
                  <a:cubicBezTo>
                    <a:pt x="171" y="103"/>
                    <a:pt x="171" y="97"/>
                    <a:pt x="171" y="92"/>
                  </a:cubicBezTo>
                  <a:cubicBezTo>
                    <a:pt x="166" y="94"/>
                    <a:pt x="159" y="96"/>
                    <a:pt x="153" y="99"/>
                  </a:cubicBezTo>
                  <a:cubicBezTo>
                    <a:pt x="146" y="102"/>
                    <a:pt x="140" y="106"/>
                    <a:pt x="134" y="110"/>
                  </a:cubicBezTo>
                  <a:cubicBezTo>
                    <a:pt x="126" y="117"/>
                    <a:pt x="119" y="124"/>
                    <a:pt x="113" y="134"/>
                  </a:cubicBezTo>
                  <a:cubicBezTo>
                    <a:pt x="108" y="143"/>
                    <a:pt x="104" y="153"/>
                    <a:pt x="103" y="165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4" y="175"/>
                    <a:pt x="94" y="175"/>
                  </a:cubicBezTo>
                  <a:cubicBezTo>
                    <a:pt x="94" y="175"/>
                    <a:pt x="93" y="176"/>
                    <a:pt x="92" y="176"/>
                  </a:cubicBezTo>
                  <a:cubicBezTo>
                    <a:pt x="90" y="177"/>
                    <a:pt x="87" y="178"/>
                    <a:pt x="84" y="180"/>
                  </a:cubicBezTo>
                  <a:cubicBezTo>
                    <a:pt x="77" y="183"/>
                    <a:pt x="68" y="188"/>
                    <a:pt x="59" y="196"/>
                  </a:cubicBezTo>
                  <a:cubicBezTo>
                    <a:pt x="54" y="202"/>
                    <a:pt x="48" y="208"/>
                    <a:pt x="44" y="216"/>
                  </a:cubicBezTo>
                  <a:cubicBezTo>
                    <a:pt x="39" y="224"/>
                    <a:pt x="36" y="232"/>
                    <a:pt x="34" y="243"/>
                  </a:cubicBezTo>
                  <a:cubicBezTo>
                    <a:pt x="32" y="250"/>
                    <a:pt x="32" y="258"/>
                    <a:pt x="32" y="268"/>
                  </a:cubicBezTo>
                  <a:cubicBezTo>
                    <a:pt x="33" y="269"/>
                    <a:pt x="33" y="271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2"/>
                    <a:pt x="33" y="272"/>
                  </a:cubicBezTo>
                  <a:cubicBezTo>
                    <a:pt x="33" y="272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4"/>
                  </a:cubicBezTo>
                  <a:cubicBezTo>
                    <a:pt x="33" y="275"/>
                    <a:pt x="33" y="277"/>
                    <a:pt x="33" y="280"/>
                  </a:cubicBezTo>
                  <a:cubicBezTo>
                    <a:pt x="34" y="285"/>
                    <a:pt x="36" y="292"/>
                    <a:pt x="39" y="300"/>
                  </a:cubicBezTo>
                  <a:cubicBezTo>
                    <a:pt x="42" y="305"/>
                    <a:pt x="45" y="311"/>
                    <a:pt x="49" y="316"/>
                  </a:cubicBezTo>
                  <a:cubicBezTo>
                    <a:pt x="55" y="323"/>
                    <a:pt x="62" y="330"/>
                    <a:pt x="73" y="337"/>
                  </a:cubicBezTo>
                  <a:cubicBezTo>
                    <a:pt x="82" y="342"/>
                    <a:pt x="94" y="347"/>
                    <a:pt x="108" y="350"/>
                  </a:cubicBezTo>
                  <a:cubicBezTo>
                    <a:pt x="122" y="353"/>
                    <a:pt x="139" y="355"/>
                    <a:pt x="160" y="355"/>
                  </a:cubicBezTo>
                  <a:cubicBezTo>
                    <a:pt x="161" y="355"/>
                    <a:pt x="162" y="356"/>
                    <a:pt x="163" y="356"/>
                  </a:cubicBezTo>
                  <a:cubicBezTo>
                    <a:pt x="164" y="351"/>
                    <a:pt x="166" y="346"/>
                    <a:pt x="168" y="341"/>
                  </a:cubicBezTo>
                  <a:cubicBezTo>
                    <a:pt x="170" y="338"/>
                    <a:pt x="172" y="336"/>
                    <a:pt x="174" y="333"/>
                  </a:cubicBezTo>
                  <a:cubicBezTo>
                    <a:pt x="177" y="330"/>
                    <a:pt x="182" y="329"/>
                    <a:pt x="185" y="332"/>
                  </a:cubicBezTo>
                  <a:cubicBezTo>
                    <a:pt x="188" y="335"/>
                    <a:pt x="189" y="340"/>
                    <a:pt x="186" y="343"/>
                  </a:cubicBezTo>
                  <a:cubicBezTo>
                    <a:pt x="184" y="345"/>
                    <a:pt x="183" y="347"/>
                    <a:pt x="182" y="349"/>
                  </a:cubicBezTo>
                  <a:cubicBezTo>
                    <a:pt x="180" y="353"/>
                    <a:pt x="178" y="356"/>
                    <a:pt x="178" y="360"/>
                  </a:cubicBezTo>
                  <a:cubicBezTo>
                    <a:pt x="177" y="363"/>
                    <a:pt x="177" y="367"/>
                    <a:pt x="177" y="370"/>
                  </a:cubicBezTo>
                  <a:cubicBezTo>
                    <a:pt x="177" y="377"/>
                    <a:pt x="179" y="382"/>
                    <a:pt x="181" y="386"/>
                  </a:cubicBezTo>
                  <a:cubicBezTo>
                    <a:pt x="182" y="388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3" y="390"/>
                    <a:pt x="183" y="390"/>
                    <a:pt x="183" y="390"/>
                  </a:cubicBezTo>
                  <a:cubicBezTo>
                    <a:pt x="185" y="393"/>
                    <a:pt x="184" y="398"/>
                    <a:pt x="180" y="400"/>
                  </a:cubicBezTo>
                  <a:cubicBezTo>
                    <a:pt x="177" y="403"/>
                    <a:pt x="172" y="402"/>
                    <a:pt x="170" y="398"/>
                  </a:cubicBezTo>
                  <a:cubicBezTo>
                    <a:pt x="169" y="398"/>
                    <a:pt x="168" y="395"/>
                    <a:pt x="166" y="392"/>
                  </a:cubicBezTo>
                  <a:cubicBezTo>
                    <a:pt x="165" y="388"/>
                    <a:pt x="163" y="384"/>
                    <a:pt x="162" y="378"/>
                  </a:cubicBezTo>
                  <a:cubicBezTo>
                    <a:pt x="162" y="379"/>
                    <a:pt x="161" y="379"/>
                    <a:pt x="160" y="379"/>
                  </a:cubicBezTo>
                  <a:cubicBezTo>
                    <a:pt x="138" y="379"/>
                    <a:pt x="119" y="376"/>
                    <a:pt x="103" y="373"/>
                  </a:cubicBezTo>
                  <a:cubicBezTo>
                    <a:pt x="86" y="369"/>
                    <a:pt x="73" y="363"/>
                    <a:pt x="62" y="357"/>
                  </a:cubicBezTo>
                  <a:cubicBezTo>
                    <a:pt x="47" y="348"/>
                    <a:pt x="36" y="338"/>
                    <a:pt x="28" y="327"/>
                  </a:cubicBezTo>
                  <a:cubicBezTo>
                    <a:pt x="23" y="320"/>
                    <a:pt x="20" y="314"/>
                    <a:pt x="17" y="307"/>
                  </a:cubicBezTo>
                  <a:cubicBezTo>
                    <a:pt x="14" y="313"/>
                    <a:pt x="10" y="321"/>
                    <a:pt x="7" y="329"/>
                  </a:cubicBezTo>
                  <a:cubicBezTo>
                    <a:pt x="4" y="337"/>
                    <a:pt x="2" y="347"/>
                    <a:pt x="1" y="357"/>
                  </a:cubicBezTo>
                  <a:cubicBezTo>
                    <a:pt x="0" y="363"/>
                    <a:pt x="0" y="370"/>
                    <a:pt x="1" y="377"/>
                  </a:cubicBezTo>
                  <a:cubicBezTo>
                    <a:pt x="1" y="379"/>
                    <a:pt x="1" y="380"/>
                    <a:pt x="1" y="382"/>
                  </a:cubicBezTo>
                  <a:cubicBezTo>
                    <a:pt x="4" y="379"/>
                    <a:pt x="6" y="376"/>
                    <a:pt x="9" y="373"/>
                  </a:cubicBezTo>
                  <a:cubicBezTo>
                    <a:pt x="14" y="367"/>
                    <a:pt x="21" y="361"/>
                    <a:pt x="29" y="357"/>
                  </a:cubicBezTo>
                  <a:cubicBezTo>
                    <a:pt x="35" y="354"/>
                    <a:pt x="42" y="356"/>
                    <a:pt x="45" y="361"/>
                  </a:cubicBezTo>
                  <a:cubicBezTo>
                    <a:pt x="48" y="367"/>
                    <a:pt x="46" y="374"/>
                    <a:pt x="41" y="377"/>
                  </a:cubicBezTo>
                  <a:cubicBezTo>
                    <a:pt x="35" y="380"/>
                    <a:pt x="30" y="384"/>
                    <a:pt x="26" y="389"/>
                  </a:cubicBezTo>
                  <a:cubicBezTo>
                    <a:pt x="22" y="393"/>
                    <a:pt x="19" y="398"/>
                    <a:pt x="16" y="402"/>
                  </a:cubicBezTo>
                  <a:cubicBezTo>
                    <a:pt x="13" y="407"/>
                    <a:pt x="11" y="412"/>
                    <a:pt x="10" y="415"/>
                  </a:cubicBezTo>
                  <a:cubicBezTo>
                    <a:pt x="10" y="416"/>
                    <a:pt x="10" y="416"/>
                    <a:pt x="10" y="417"/>
                  </a:cubicBezTo>
                  <a:cubicBezTo>
                    <a:pt x="9" y="418"/>
                    <a:pt x="9" y="418"/>
                    <a:pt x="9" y="419"/>
                  </a:cubicBezTo>
                  <a:cubicBezTo>
                    <a:pt x="9" y="419"/>
                    <a:pt x="9" y="419"/>
                    <a:pt x="9" y="419"/>
                  </a:cubicBezTo>
                  <a:cubicBezTo>
                    <a:pt x="9" y="420"/>
                    <a:pt x="9" y="420"/>
                    <a:pt x="8" y="420"/>
                  </a:cubicBezTo>
                  <a:cubicBezTo>
                    <a:pt x="8" y="420"/>
                    <a:pt x="8" y="420"/>
                    <a:pt x="8" y="421"/>
                  </a:cubicBezTo>
                  <a:cubicBezTo>
                    <a:pt x="8" y="421"/>
                    <a:pt x="8" y="421"/>
                    <a:pt x="8" y="421"/>
                  </a:cubicBezTo>
                  <a:cubicBezTo>
                    <a:pt x="7" y="425"/>
                    <a:pt x="5" y="430"/>
                    <a:pt x="4" y="436"/>
                  </a:cubicBezTo>
                  <a:cubicBezTo>
                    <a:pt x="2" y="448"/>
                    <a:pt x="0" y="465"/>
                    <a:pt x="3" y="483"/>
                  </a:cubicBezTo>
                  <a:cubicBezTo>
                    <a:pt x="5" y="495"/>
                    <a:pt x="9" y="508"/>
                    <a:pt x="16" y="520"/>
                  </a:cubicBezTo>
                  <a:cubicBezTo>
                    <a:pt x="19" y="528"/>
                    <a:pt x="24" y="535"/>
                    <a:pt x="31" y="542"/>
                  </a:cubicBezTo>
                  <a:cubicBezTo>
                    <a:pt x="33" y="545"/>
                    <a:pt x="36" y="548"/>
                    <a:pt x="39" y="551"/>
                  </a:cubicBezTo>
                  <a:cubicBezTo>
                    <a:pt x="40" y="547"/>
                    <a:pt x="41" y="542"/>
                    <a:pt x="42" y="537"/>
                  </a:cubicBezTo>
                  <a:cubicBezTo>
                    <a:pt x="45" y="524"/>
                    <a:pt x="51" y="508"/>
                    <a:pt x="59" y="493"/>
                  </a:cubicBezTo>
                  <a:cubicBezTo>
                    <a:pt x="67" y="479"/>
                    <a:pt x="78" y="465"/>
                    <a:pt x="93" y="453"/>
                  </a:cubicBezTo>
                  <a:cubicBezTo>
                    <a:pt x="107" y="441"/>
                    <a:pt x="125" y="431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7" y="425"/>
                    <a:pt x="147" y="425"/>
                    <a:pt x="147" y="425"/>
                  </a:cubicBezTo>
                  <a:cubicBezTo>
                    <a:pt x="149" y="425"/>
                    <a:pt x="157" y="423"/>
                    <a:pt x="169" y="421"/>
                  </a:cubicBezTo>
                  <a:cubicBezTo>
                    <a:pt x="182" y="420"/>
                    <a:pt x="200" y="420"/>
                    <a:pt x="220" y="424"/>
                  </a:cubicBezTo>
                  <a:cubicBezTo>
                    <a:pt x="233" y="426"/>
                    <a:pt x="247" y="431"/>
                    <a:pt x="260" y="439"/>
                  </a:cubicBezTo>
                  <a:cubicBezTo>
                    <a:pt x="269" y="444"/>
                    <a:pt x="278" y="450"/>
                    <a:pt x="286" y="458"/>
                  </a:cubicBezTo>
                  <a:cubicBezTo>
                    <a:pt x="294" y="466"/>
                    <a:pt x="301" y="475"/>
                    <a:pt x="308" y="486"/>
                  </a:cubicBezTo>
                  <a:cubicBezTo>
                    <a:pt x="312" y="491"/>
                    <a:pt x="310" y="499"/>
                    <a:pt x="305" y="502"/>
                  </a:cubicBezTo>
                  <a:cubicBezTo>
                    <a:pt x="299" y="505"/>
                    <a:pt x="292" y="504"/>
                    <a:pt x="289" y="498"/>
                  </a:cubicBezTo>
                  <a:cubicBezTo>
                    <a:pt x="283" y="489"/>
                    <a:pt x="276" y="481"/>
                    <a:pt x="270" y="475"/>
                  </a:cubicBezTo>
                  <a:cubicBezTo>
                    <a:pt x="263" y="468"/>
                    <a:pt x="256" y="463"/>
                    <a:pt x="249" y="459"/>
                  </a:cubicBezTo>
                  <a:cubicBezTo>
                    <a:pt x="238" y="453"/>
                    <a:pt x="226" y="449"/>
                    <a:pt x="215" y="447"/>
                  </a:cubicBezTo>
                  <a:cubicBezTo>
                    <a:pt x="205" y="444"/>
                    <a:pt x="194" y="444"/>
                    <a:pt x="185" y="444"/>
                  </a:cubicBezTo>
                  <a:cubicBezTo>
                    <a:pt x="167" y="444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54" y="448"/>
                    <a:pt x="154" y="448"/>
                    <a:pt x="154" y="448"/>
                  </a:cubicBezTo>
                  <a:cubicBezTo>
                    <a:pt x="135" y="453"/>
                    <a:pt x="120" y="461"/>
                    <a:pt x="108" y="471"/>
                  </a:cubicBezTo>
                  <a:cubicBezTo>
                    <a:pt x="96" y="481"/>
                    <a:pt x="86" y="493"/>
                    <a:pt x="79" y="505"/>
                  </a:cubicBezTo>
                  <a:cubicBezTo>
                    <a:pt x="72" y="518"/>
                    <a:pt x="67" y="531"/>
                    <a:pt x="65" y="542"/>
                  </a:cubicBezTo>
                  <a:cubicBezTo>
                    <a:pt x="62" y="551"/>
                    <a:pt x="62" y="559"/>
                    <a:pt x="62" y="565"/>
                  </a:cubicBezTo>
                  <a:cubicBezTo>
                    <a:pt x="62" y="566"/>
                    <a:pt x="62" y="568"/>
                    <a:pt x="62" y="569"/>
                  </a:cubicBezTo>
                  <a:cubicBezTo>
                    <a:pt x="62" y="570"/>
                    <a:pt x="62" y="570"/>
                    <a:pt x="62" y="570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6"/>
                    <a:pt x="62" y="576"/>
                    <a:pt x="62" y="576"/>
                  </a:cubicBezTo>
                  <a:cubicBezTo>
                    <a:pt x="62" y="577"/>
                    <a:pt x="63" y="577"/>
                    <a:pt x="63" y="578"/>
                  </a:cubicBezTo>
                  <a:cubicBezTo>
                    <a:pt x="63" y="581"/>
                    <a:pt x="63" y="584"/>
                    <a:pt x="64" y="588"/>
                  </a:cubicBezTo>
                  <a:cubicBezTo>
                    <a:pt x="65" y="595"/>
                    <a:pt x="68" y="606"/>
                    <a:pt x="74" y="618"/>
                  </a:cubicBezTo>
                  <a:cubicBezTo>
                    <a:pt x="78" y="626"/>
                    <a:pt x="83" y="634"/>
                    <a:pt x="89" y="642"/>
                  </a:cubicBezTo>
                  <a:cubicBezTo>
                    <a:pt x="98" y="653"/>
                    <a:pt x="110" y="664"/>
                    <a:pt x="126" y="673"/>
                  </a:cubicBezTo>
                  <a:cubicBezTo>
                    <a:pt x="139" y="681"/>
                    <a:pt x="156" y="688"/>
                    <a:pt x="177" y="692"/>
                  </a:cubicBezTo>
                  <a:cubicBezTo>
                    <a:pt x="177" y="692"/>
                    <a:pt x="177" y="692"/>
                    <a:pt x="177" y="692"/>
                  </a:cubicBezTo>
                  <a:cubicBezTo>
                    <a:pt x="178" y="692"/>
                    <a:pt x="178" y="693"/>
                    <a:pt x="180" y="693"/>
                  </a:cubicBezTo>
                  <a:cubicBezTo>
                    <a:pt x="182" y="693"/>
                    <a:pt x="185" y="693"/>
                    <a:pt x="189" y="693"/>
                  </a:cubicBezTo>
                  <a:cubicBezTo>
                    <a:pt x="197" y="693"/>
                    <a:pt x="208" y="693"/>
                    <a:pt x="219" y="690"/>
                  </a:cubicBezTo>
                  <a:cubicBezTo>
                    <a:pt x="227" y="688"/>
                    <a:pt x="234" y="685"/>
                    <a:pt x="241" y="681"/>
                  </a:cubicBezTo>
                  <a:cubicBezTo>
                    <a:pt x="247" y="678"/>
                    <a:pt x="252" y="675"/>
                    <a:pt x="256" y="672"/>
                  </a:cubicBezTo>
                  <a:cubicBezTo>
                    <a:pt x="260" y="669"/>
                    <a:pt x="263" y="666"/>
                    <a:pt x="267" y="662"/>
                  </a:cubicBezTo>
                  <a:cubicBezTo>
                    <a:pt x="270" y="660"/>
                    <a:pt x="272" y="657"/>
                    <a:pt x="275" y="654"/>
                  </a:cubicBezTo>
                  <a:cubicBezTo>
                    <a:pt x="278" y="650"/>
                    <a:pt x="282" y="645"/>
                    <a:pt x="286" y="638"/>
                  </a:cubicBezTo>
                  <a:cubicBezTo>
                    <a:pt x="292" y="630"/>
                    <a:pt x="298" y="620"/>
                    <a:pt x="306" y="607"/>
                  </a:cubicBezTo>
                  <a:cubicBezTo>
                    <a:pt x="306" y="607"/>
                    <a:pt x="306" y="607"/>
                    <a:pt x="306" y="607"/>
                  </a:cubicBezTo>
                  <a:lnTo>
                    <a:pt x="475" y="312"/>
                  </a:lnTo>
                  <a:close/>
                </a:path>
              </a:pathLst>
            </a:cu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7" name="îŝḻiḑé">
              <a:extLst>
                <a:ext uri="{FF2B5EF4-FFF2-40B4-BE49-F238E27FC236}">
                  <a16:creationId xmlns:a16="http://schemas.microsoft.com/office/drawing/2014/main" xmlns="" id="{8A5204F6-AEC6-462B-8C0F-7F18410970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153" y="3102503"/>
              <a:ext cx="92679" cy="166424"/>
            </a:xfrm>
            <a:custGeom>
              <a:avLst/>
              <a:gdLst/>
              <a:ahLst/>
              <a:cxnLst>
                <a:cxn ang="0">
                  <a:pos x="18" y="197"/>
                </a:cxn>
                <a:cxn ang="0">
                  <a:pos x="14" y="195"/>
                </a:cxn>
                <a:cxn ang="0">
                  <a:pos x="9" y="156"/>
                </a:cxn>
                <a:cxn ang="0">
                  <a:pos x="44" y="35"/>
                </a:cxn>
                <a:cxn ang="0">
                  <a:pos x="67" y="3"/>
                </a:cxn>
                <a:cxn ang="0">
                  <a:pos x="99" y="26"/>
                </a:cxn>
                <a:cxn ang="0">
                  <a:pos x="54" y="190"/>
                </a:cxn>
                <a:cxn ang="0">
                  <a:pos x="18" y="197"/>
                </a:cxn>
              </a:cxnLst>
              <a:rect l="0" t="0" r="r" b="b"/>
              <a:pathLst>
                <a:path w="113" h="204">
                  <a:moveTo>
                    <a:pt x="18" y="197"/>
                  </a:moveTo>
                  <a:cubicBezTo>
                    <a:pt x="17" y="197"/>
                    <a:pt x="16" y="196"/>
                    <a:pt x="14" y="195"/>
                  </a:cubicBezTo>
                  <a:cubicBezTo>
                    <a:pt x="2" y="186"/>
                    <a:pt x="0" y="168"/>
                    <a:pt x="9" y="156"/>
                  </a:cubicBezTo>
                  <a:cubicBezTo>
                    <a:pt x="10" y="155"/>
                    <a:pt x="54" y="97"/>
                    <a:pt x="44" y="35"/>
                  </a:cubicBezTo>
                  <a:cubicBezTo>
                    <a:pt x="41" y="20"/>
                    <a:pt x="52" y="5"/>
                    <a:pt x="67" y="3"/>
                  </a:cubicBezTo>
                  <a:cubicBezTo>
                    <a:pt x="83" y="0"/>
                    <a:pt x="97" y="11"/>
                    <a:pt x="99" y="26"/>
                  </a:cubicBezTo>
                  <a:cubicBezTo>
                    <a:pt x="113" y="112"/>
                    <a:pt x="56" y="187"/>
                    <a:pt x="54" y="190"/>
                  </a:cubicBezTo>
                  <a:cubicBezTo>
                    <a:pt x="45" y="202"/>
                    <a:pt x="30" y="204"/>
                    <a:pt x="18" y="197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8" name="ísļïde">
              <a:extLst>
                <a:ext uri="{FF2B5EF4-FFF2-40B4-BE49-F238E27FC236}">
                  <a16:creationId xmlns:a16="http://schemas.microsoft.com/office/drawing/2014/main" xmlns="" id="{D8E8758C-DE9F-4CCF-A676-7B16BE89F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6736" y="3200165"/>
              <a:ext cx="136528" cy="139517"/>
            </a:xfrm>
            <a:custGeom>
              <a:avLst/>
              <a:gdLst/>
              <a:ahLst/>
              <a:cxnLst>
                <a:cxn ang="0">
                  <a:pos x="18" y="162"/>
                </a:cxn>
                <a:cxn ang="0">
                  <a:pos x="6" y="127"/>
                </a:cxn>
                <a:cxn ang="0">
                  <a:pos x="125" y="6"/>
                </a:cxn>
                <a:cxn ang="0">
                  <a:pos x="161" y="22"/>
                </a:cxn>
                <a:cxn ang="0">
                  <a:pos x="145" y="58"/>
                </a:cxn>
                <a:cxn ang="0">
                  <a:pos x="58" y="149"/>
                </a:cxn>
                <a:cxn ang="0">
                  <a:pos x="21" y="164"/>
                </a:cxn>
                <a:cxn ang="0">
                  <a:pos x="18" y="162"/>
                </a:cxn>
              </a:cxnLst>
              <a:rect l="0" t="0" r="r" b="b"/>
              <a:pathLst>
                <a:path w="167" h="170">
                  <a:moveTo>
                    <a:pt x="18" y="162"/>
                  </a:moveTo>
                  <a:cubicBezTo>
                    <a:pt x="6" y="155"/>
                    <a:pt x="0" y="140"/>
                    <a:pt x="6" y="127"/>
                  </a:cubicBezTo>
                  <a:cubicBezTo>
                    <a:pt x="7" y="124"/>
                    <a:pt x="44" y="37"/>
                    <a:pt x="125" y="6"/>
                  </a:cubicBezTo>
                  <a:cubicBezTo>
                    <a:pt x="140" y="0"/>
                    <a:pt x="156" y="8"/>
                    <a:pt x="161" y="22"/>
                  </a:cubicBezTo>
                  <a:cubicBezTo>
                    <a:pt x="167" y="37"/>
                    <a:pt x="160" y="53"/>
                    <a:pt x="145" y="58"/>
                  </a:cubicBezTo>
                  <a:cubicBezTo>
                    <a:pt x="87" y="81"/>
                    <a:pt x="58" y="148"/>
                    <a:pt x="58" y="149"/>
                  </a:cubicBezTo>
                  <a:cubicBezTo>
                    <a:pt x="52" y="163"/>
                    <a:pt x="35" y="170"/>
                    <a:pt x="21" y="164"/>
                  </a:cubicBezTo>
                  <a:cubicBezTo>
                    <a:pt x="20" y="163"/>
                    <a:pt x="19" y="163"/>
                    <a:pt x="18" y="162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2400">
                <a:solidFill>
                  <a:srgbClr val="000000"/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5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609600" y="895350"/>
            <a:ext cx="6880123" cy="287355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1938" y="2793458"/>
            <a:ext cx="7086600" cy="38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ts val="1601"/>
              </a:lnSpc>
            </a:pPr>
            <a:endParaRPr lang="en-US" sz="4875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8" y="1"/>
            <a:ext cx="1386723" cy="1058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6628"/>
            <a:ext cx="3429000" cy="4639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huyển trang Gửi lời nhắn Xem sách giáo khoa Clip giới thiệu sách Môn học  khác Tải về tài liệu Đạo đức 2 – Sl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58534"/>
            <a:ext cx="1891522" cy="239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8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32" y="882298"/>
            <a:ext cx="6214568" cy="27294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45" y="392363"/>
            <a:ext cx="1759680" cy="958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916" y="420644"/>
            <a:ext cx="1142884" cy="200736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36" name="文本框 39">
            <a:extLst>
              <a:ext uri="{FF2B5EF4-FFF2-40B4-BE49-F238E27FC236}">
                <a16:creationId xmlns:a16="http://schemas.microsoft.com/office/drawing/2014/main" xmlns="" id="{B8C6C006-6DFB-44E3-AB1D-764EFF60DA4F}"/>
              </a:ext>
            </a:extLst>
          </p:cNvPr>
          <p:cNvSpPr txBox="1"/>
          <p:nvPr/>
        </p:nvSpPr>
        <p:spPr>
          <a:xfrm>
            <a:off x="2586990" y="1185673"/>
            <a:ext cx="59474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4)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 defTabSz="791489">
              <a:lnSpc>
                <a:spcPct val="150000"/>
              </a:lnSpc>
            </a:pP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</a:t>
            </a:r>
            <a:endParaRPr lang="en-US" sz="44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971800" y="86648"/>
            <a:ext cx="557295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25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artoon Letter T Vector Clipart - Friendly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2128" r="97872">
                        <a14:foregroundMark x1="34802" y1="12600" x2="32827" y2="23600"/>
                        <a14:foregroundMark x1="53799" y1="11300" x2="53799" y2="24800"/>
                        <a14:foregroundMark x1="47720" y1="15000" x2="51976" y2="25100"/>
                        <a14:foregroundMark x1="57447" y1="14400" x2="58967" y2="22900"/>
                        <a14:foregroundMark x1="28267" y1="16200" x2="30091" y2="26900"/>
                        <a14:foregroundMark x1="12918" y1="53800" x2="16565" y2="63300"/>
                        <a14:foregroundMark x1="12918" y1="54700" x2="17933" y2="59600"/>
                        <a14:foregroundMark x1="11094" y1="61200" x2="15653" y2="65400"/>
                        <a14:foregroundMark x1="77508" y1="69400" x2="84498" y2="69400"/>
                        <a14:foregroundMark x1="78419" y1="68200" x2="82523" y2="63900"/>
                        <a14:foregroundMark x1="39818" y1="15000" x2="38906" y2="21400"/>
                        <a14:foregroundMark x1="28267" y1="4900" x2="28267" y2="4900"/>
                        <a14:foregroundMark x1="55623" y1="4900" x2="55623" y2="4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82298"/>
            <a:ext cx="2315010" cy="35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87" y="484312"/>
            <a:ext cx="8240592" cy="424778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sp>
        <p:nvSpPr>
          <p:cNvPr id="29" name="文本框 39">
            <a:extLst>
              <a:ext uri="{FF2B5EF4-FFF2-40B4-BE49-F238E27FC236}">
                <a16:creationId xmlns:a16="http://schemas.microsoft.com/office/drawing/2014/main" xmlns="" id="{1F70942B-9272-45C2-A1F5-56BFFCDE0460}"/>
              </a:ext>
            </a:extLst>
          </p:cNvPr>
          <p:cNvSpPr txBox="1"/>
          <p:nvPr/>
        </p:nvSpPr>
        <p:spPr>
          <a:xfrm>
            <a:off x="4000601" y="1823373"/>
            <a:ext cx="30239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9600" b="1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9600" b="1" kern="0" dirty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lang="en-US" sz="9600" b="1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0" name="图片 2">
            <a:extLst>
              <a:ext uri="{FF2B5EF4-FFF2-40B4-BE49-F238E27FC236}">
                <a16:creationId xmlns:a16="http://schemas.microsoft.com/office/drawing/2014/main" xmlns="" id="{3E69EC0A-26D4-4E20-ADF2-927D788AE3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97" y="790870"/>
            <a:ext cx="2149170" cy="35706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01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7" y="603744"/>
            <a:ext cx="1759680" cy="95820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3600949"/>
            <a:ext cx="3966210" cy="1465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12"/>
            <a:ext cx="9144000" cy="8109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3764382"/>
            <a:ext cx="9144000" cy="13791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604061" y="1797117"/>
            <a:ext cx="4261805" cy="1545406"/>
            <a:chOff x="2744315" y="1595348"/>
            <a:chExt cx="4326579" cy="1598392"/>
          </a:xfrm>
          <a:solidFill>
            <a:srgbClr val="ABDB77"/>
          </a:solidFill>
        </p:grpSpPr>
        <p:sp>
          <p:nvSpPr>
            <p:cNvPr id="14" name="Right Arrow 13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72470" y="1962948"/>
              <a:ext cx="3681126" cy="827655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r>
                <a:rPr lang="en-US" sz="4600" b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Viết </a:t>
              </a:r>
              <a:r>
                <a:rPr lang="en-US" sz="4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4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4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1909177"/>
            <a:ext cx="1295802" cy="1184501"/>
            <a:chOff x="2210284" y="3447251"/>
            <a:chExt cx="826089" cy="809063"/>
          </a:xfrm>
        </p:grpSpPr>
        <p:sp>
          <p:nvSpPr>
            <p:cNvPr id="18" name="Oval 17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1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299" y="735224"/>
            <a:ext cx="3553701" cy="293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7711260" y="3486626"/>
            <a:ext cx="1286803" cy="1471704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185737" y="3781425"/>
            <a:ext cx="1134428" cy="11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457003" y="217575"/>
            <a:ext cx="8445090" cy="438580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Quan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nêu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chiều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 sz="24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3" y="794446"/>
            <a:ext cx="4117544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b="1" dirty="0" smtClean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l="11513" t="22586" r="11435" b="22542"/>
          <a:stretch/>
        </p:blipFill>
        <p:spPr bwMode="auto">
          <a:xfrm>
            <a:off x="4764463" y="3055501"/>
            <a:ext cx="1864937" cy="187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449" y="1355394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02323"/>
            <a:ext cx="2806093" cy="2630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621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28600" y="1164357"/>
            <a:ext cx="548639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 - 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 </a:t>
            </a:r>
            <a:r>
              <a:rPr lang="en-US" sz="24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4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lớn</a:t>
            </a:r>
            <a:r>
              <a:rPr lang="en-US" sz="24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4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4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4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21981"/>
            <a:ext cx="3001004" cy="357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247838" y="1207543"/>
            <a:ext cx="581614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 ô </a:t>
            </a:r>
            <a:r>
              <a:rPr lang="en-US" sz="2800" dirty="0" smtClean="0">
                <a:solidFill>
                  <a:prstClr val="black"/>
                </a:solidFill>
                <a:ea typeface="Arial-Rounded" pitchFamily="34" charset="0"/>
                <a:cs typeface="Arial-Rounded" pitchFamily="34" charset="0"/>
              </a:rPr>
              <a:t>li?</a:t>
            </a:r>
            <a:endParaRPr lang="en-US" sz="2800" dirty="0">
              <a:solidFill>
                <a:prstClr val="black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4391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513" t="22586" r="11435" b="22542"/>
          <a:stretch/>
        </p:blipFill>
        <p:spPr bwMode="auto">
          <a:xfrm>
            <a:off x="5638800" y="1392742"/>
            <a:ext cx="2814956" cy="28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78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352</Words>
  <Application>Microsoft Office PowerPoint</Application>
  <PresentationFormat>On-screen Show (16:9)</PresentationFormat>
  <Paragraphs>77</Paragraphs>
  <Slides>20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Malgun Gothic Semilight</vt:lpstr>
      <vt:lpstr>微软雅黑</vt:lpstr>
      <vt:lpstr>宋体</vt:lpstr>
      <vt:lpstr>宋体</vt:lpstr>
      <vt:lpstr>.VnTime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Times New Roman</vt:lpstr>
      <vt:lpstr>方正静蕾简体</vt:lpstr>
      <vt:lpstr>Office Theme</vt:lpstr>
      <vt:lpstr>Office 主题​​</vt:lpstr>
      <vt:lpstr>6_Office 主题​​</vt:lpstr>
      <vt:lpstr>Office 主题</vt:lpstr>
      <vt:lpstr>1_Office 主题</vt:lpstr>
      <vt:lpstr>4_Office Theme</vt:lpstr>
      <vt:lpstr>5_Office Theme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Dell</cp:lastModifiedBy>
  <cp:revision>17</cp:revision>
  <dcterms:created xsi:type="dcterms:W3CDTF">2021-11-06T15:06:02Z</dcterms:created>
  <dcterms:modified xsi:type="dcterms:W3CDTF">2022-02-22T02:43:42Z</dcterms:modified>
</cp:coreProperties>
</file>