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258" r:id="rId11"/>
    <p:sldId id="336" r:id="rId12"/>
    <p:sldId id="332" r:id="rId13"/>
    <p:sldId id="307" r:id="rId14"/>
    <p:sldId id="339" r:id="rId15"/>
    <p:sldId id="345" r:id="rId16"/>
    <p:sldId id="340" r:id="rId17"/>
    <p:sldId id="341" r:id="rId18"/>
    <p:sldId id="313" r:id="rId19"/>
    <p:sldId id="346" r:id="rId20"/>
    <p:sldId id="334" r:id="rId21"/>
    <p:sldId id="335" r:id="rId22"/>
    <p:sldId id="291" r:id="rId23"/>
    <p:sldId id="347" r:id="rId24"/>
    <p:sldId id="314" r:id="rId25"/>
    <p:sldId id="303" r:id="rId26"/>
    <p:sldId id="275" r:id="rId27"/>
    <p:sldId id="274" r:id="rId28"/>
    <p:sldId id="262" r:id="rId29"/>
    <p:sldId id="323" r:id="rId30"/>
    <p:sldId id="348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72B6-475D-4EEB-8143-6348A53C902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8A5F-7DD2-430B-B4A4-44B2459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2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7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5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41254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77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7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62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5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75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14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9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83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82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21/01/2024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" y="-1317399"/>
            <a:ext cx="1324038" cy="123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2.svg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9.svg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2.svg"/><Relationship Id="rId1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9D310-0608-1D63-0E4B-353440759F6C}"/>
              </a:ext>
            </a:extLst>
          </p:cNvPr>
          <p:cNvSpPr txBox="1"/>
          <p:nvPr/>
        </p:nvSpPr>
        <p:spPr>
          <a:xfrm>
            <a:off x="647700" y="1857375"/>
            <a:ext cx="10782300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thành biểu tượng về đơn vị đo diện tích đề - xi – mét vuông. Biết 1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đọc, viết các số đo diện tích theo đơn vị đo đề - xi – mét vuông (dm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triển năng lực lập luận, tư duy toán học và năng lực giao tiếp toán học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34A71-2F56-8EC5-51A7-752A60AB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287" y="2988823"/>
            <a:ext cx="478577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CDB84-BCA8-65DC-6E06-9F52FC71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8268"/>
            <a:ext cx="10725150" cy="274417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495A46F-1723-5B28-5FB3-A738A6A32849}"/>
              </a:ext>
            </a:extLst>
          </p:cNvPr>
          <p:cNvSpPr/>
          <p:nvPr/>
        </p:nvSpPr>
        <p:spPr>
          <a:xfrm>
            <a:off x="1246919" y="4568690"/>
            <a:ext cx="10125931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 đo diện tích bề mặt một cuốn sách thì ta có thể dùng đơn vị đo diện tích là xăng-ti-mét vuông, nhưng để đo diện tích mặt bàn thì phải dùng một đơn vị diện tíc</a:t>
            </a: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 nào?</a:t>
            </a:r>
            <a:endParaRPr kumimoji="0" lang="vi-VN" altLang="vi-VN" sz="2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485775" y="384861"/>
            <a:ext cx="111442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người ta còn dùng đơn vị đề-xi-mét-vuông</a:t>
            </a:r>
            <a:endParaRPr kumimoji="0" lang="vi-VN" altLang="vi-VN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07B24-6B6E-0496-8AF9-1692D1F3A9EF}"/>
              </a:ext>
            </a:extLst>
          </p:cNvPr>
          <p:cNvSpPr txBox="1"/>
          <p:nvPr/>
        </p:nvSpPr>
        <p:spPr>
          <a:xfrm>
            <a:off x="1066800" y="1266825"/>
            <a:ext cx="999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kumimoji="0" lang="en-US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C9B883-D9AB-CE7E-5F9E-8B38E3B2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735" y="314266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C783E0D-C60F-5413-E995-FCA61EFC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62" y="430046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319ED41-B92B-F383-F75C-5C53F9EC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99" y="433480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85726" y="0"/>
            <a:ext cx="11972924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173" y="2519452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13" y="0"/>
            <a:ext cx="111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74" y="537503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1425973" y="539839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1003698" y="1016089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73" y="4676864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328" y="606514"/>
            <a:ext cx="637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dm bao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10 x 10 = 100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cm.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54373" y="4681627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273" y="5010239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99" y="4730751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1736593"/>
            <a:ext cx="3695700" cy="147732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dm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D7C47-4435-E86D-00CC-54C52444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64" y="2932827"/>
            <a:ext cx="496867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82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754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1 250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/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tám mươi hai đề-xi-mét vuông.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/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754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bảy trăm năm mươi tư đề-xi-mét vuông.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blipFill>
                <a:blip r:embed="rId5"/>
                <a:stretch>
                  <a:fillRect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/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1250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một nghìn hai trăm năm mươi đề-xi-mét vuông.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blipFill>
                <a:blip r:embed="rId6"/>
                <a:stretch>
                  <a:fillRect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515919" cy="2142181"/>
            <a:chOff x="3838823" y="1037084"/>
            <a:chExt cx="6182516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6182516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Mười lăm nghìn đề-xi-mét vuông.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mươi bảy nghìn sáu trăm đề-xi-mét vuông.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/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 lăm nghìn đề-xi-mét vuông: </a:t>
                </a:r>
                <a14:m>
                  <m:oMath xmlns:m="http://schemas.openxmlformats.org/officeDocument/2006/math"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blipFill>
                <a:blip r:embed="rId4"/>
                <a:stretch>
                  <a:fillRect l="-163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/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 mươi bảy nghìn sáu trăm đề-xi-mét vuông: </a:t>
                </a:r>
                <a14:m>
                  <m:oMath xmlns:m="http://schemas.openxmlformats.org/officeDocument/2006/math"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𝟑𝟕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𝟔𝟎𝟎𝐝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blipFill>
                <a:blip r:embed="rId5"/>
                <a:stretch>
                  <a:fillRect l="-1341" t="-7303" r="-1458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dm,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422400" algn="ctr"/>
                    <a:tab pos="2844800" algn="r"/>
                  </a:tabLs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130175" marR="46990" indent="-180340" algn="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blipFill>
                <a:blip r:embed="rId4"/>
                <a:stretch>
                  <a:fillRect b="-5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 15 × 15= 225 (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30175" marR="46990" lvl="0" indent="-180340" algn="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225 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blipFill>
                <a:blip r:embed="rId4"/>
                <a:stretch>
                  <a:fillRect b="-5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2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7220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69056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36806" y="1176379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mười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5 213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4" y="107428"/>
            <a:ext cx="77057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62524" y="1225662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3 725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048000" y="517003"/>
            <a:ext cx="8162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04432" y="1311468"/>
              <a:ext cx="37280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185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4276726" y="3811054"/>
            <a:ext cx="6791952" cy="2780246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2671" y="4529203"/>
              <a:ext cx="3477509" cy="96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vuông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250" y="3030049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65275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377170" y="1435212"/>
              <a:ext cx="3978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 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5362575" y="3811053"/>
            <a:ext cx="6286499" cy="2789771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97179" y="4502007"/>
              <a:ext cx="3477509" cy="104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7CF53-675C-5ED1-8931-32886169F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438" y="3462465"/>
            <a:ext cx="83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1059</Words>
  <Application>Microsoft Office PowerPoint</Application>
  <PresentationFormat>Widescreen</PresentationFormat>
  <Paragraphs>120</Paragraphs>
  <Slides>31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Cambria Math</vt:lpstr>
      <vt:lpstr>等线</vt:lpstr>
      <vt:lpstr>inpin heiti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2</cp:revision>
  <dcterms:created xsi:type="dcterms:W3CDTF">2024-01-19T02:22:13Z</dcterms:created>
  <dcterms:modified xsi:type="dcterms:W3CDTF">2024-01-21T16:27:06Z</dcterms:modified>
</cp:coreProperties>
</file>