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88" r:id="rId2"/>
    <p:sldId id="289" r:id="rId3"/>
    <p:sldId id="279" r:id="rId4"/>
    <p:sldId id="299" r:id="rId5"/>
    <p:sldId id="257" r:id="rId6"/>
    <p:sldId id="259" r:id="rId7"/>
    <p:sldId id="260" r:id="rId8"/>
    <p:sldId id="261" r:id="rId9"/>
    <p:sldId id="294" r:id="rId10"/>
    <p:sldId id="280" r:id="rId11"/>
    <p:sldId id="298" r:id="rId12"/>
    <p:sldId id="300" r:id="rId13"/>
    <p:sldId id="301" r:id="rId14"/>
    <p:sldId id="302" r:id="rId15"/>
    <p:sldId id="303" r:id="rId16"/>
    <p:sldId id="287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Untitled Section" id="{5B3B8176-08C7-445C-B806-ACD93D6E51CF}">
          <p14:sldIdLst>
            <p14:sldId id="288"/>
            <p14:sldId id="289"/>
            <p14:sldId id="279"/>
            <p14:sldId id="299"/>
            <p14:sldId id="257"/>
            <p14:sldId id="259"/>
            <p14:sldId id="260"/>
            <p14:sldId id="261"/>
            <p14:sldId id="294"/>
            <p14:sldId id="280"/>
            <p14:sldId id="298"/>
            <p14:sldId id="300"/>
            <p14:sldId id="301"/>
            <p14:sldId id="302"/>
            <p14:sldId id="303"/>
            <p14:sldId id="287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4" autoAdjust="0"/>
    <p:restoredTop sz="94676" autoAdjust="0"/>
  </p:normalViewPr>
  <p:slideViewPr>
    <p:cSldViewPr>
      <p:cViewPr>
        <p:scale>
          <a:sx n="66" d="100"/>
          <a:sy n="66" d="100"/>
        </p:scale>
        <p:origin x="1422" y="-1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4402B8-046A-4D3D-BE31-3529840E8235}" type="datetimeFigureOut">
              <a:rPr lang="en-US" smtClean="0"/>
              <a:t>2/10/2026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0832E4B-0682-4B05-8E7D-60DE92CEB0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92477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832E4B-0682-4B05-8E7D-60DE92CEB0B9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19490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2FCBA-9BCE-4FA0-B012-93F381619F99}" type="datetimeFigureOut">
              <a:rPr lang="en-US" smtClean="0"/>
              <a:t>2/10/2026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0175B-D659-4F08-BB35-3FBB0B5B46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3714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2FCBA-9BCE-4FA0-B012-93F381619F99}" type="datetimeFigureOut">
              <a:rPr lang="en-US" smtClean="0"/>
              <a:t>2/10/2026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0175B-D659-4F08-BB35-3FBB0B5B46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8466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2FCBA-9BCE-4FA0-B012-93F381619F99}" type="datetimeFigureOut">
              <a:rPr lang="en-US" smtClean="0"/>
              <a:t>2/10/2026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0175B-D659-4F08-BB35-3FBB0B5B46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300905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54688167"/>
      </p:ext>
    </p:extLst>
  </p:cSld>
  <p:clrMapOvr>
    <a:masterClrMapping/>
  </p:clrMapOvr>
  <p:transition spd="slow">
    <p:rand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2FCBA-9BCE-4FA0-B012-93F381619F99}" type="datetimeFigureOut">
              <a:rPr lang="en-US" smtClean="0"/>
              <a:t>2/10/2026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0175B-D659-4F08-BB35-3FBB0B5B46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81911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2FCBA-9BCE-4FA0-B012-93F381619F99}" type="datetimeFigureOut">
              <a:rPr lang="en-US" smtClean="0"/>
              <a:t>2/10/2026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0175B-D659-4F08-BB35-3FBB0B5B46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10771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2FCBA-9BCE-4FA0-B012-93F381619F99}" type="datetimeFigureOut">
              <a:rPr lang="en-US" smtClean="0"/>
              <a:t>2/10/2026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0175B-D659-4F08-BB35-3FBB0B5B46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62177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2FCBA-9BCE-4FA0-B012-93F381619F99}" type="datetimeFigureOut">
              <a:rPr lang="en-US" smtClean="0"/>
              <a:t>2/10/2026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0175B-D659-4F08-BB35-3FBB0B5B46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08692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2FCBA-9BCE-4FA0-B012-93F381619F99}" type="datetimeFigureOut">
              <a:rPr lang="en-US" smtClean="0"/>
              <a:t>2/10/2026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0175B-D659-4F08-BB35-3FBB0B5B46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25817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2FCBA-9BCE-4FA0-B012-93F381619F99}" type="datetimeFigureOut">
              <a:rPr lang="en-US" smtClean="0"/>
              <a:t>2/10/2026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0175B-D659-4F08-BB35-3FBB0B5B46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71144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2FCBA-9BCE-4FA0-B012-93F381619F99}" type="datetimeFigureOut">
              <a:rPr lang="en-US" smtClean="0"/>
              <a:t>2/10/2026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0175B-D659-4F08-BB35-3FBB0B5B46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34397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2FCBA-9BCE-4FA0-B012-93F381619F99}" type="datetimeFigureOut">
              <a:rPr lang="en-US" smtClean="0"/>
              <a:t>2/10/2026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0175B-D659-4F08-BB35-3FBB0B5B46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97671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B2FCBA-9BCE-4FA0-B012-93F381619F99}" type="datetimeFigureOut">
              <a:rPr lang="en-US" smtClean="0"/>
              <a:t>2/10/2026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20175B-D659-4F08-BB35-3FBB0B5B46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86880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Ảnh Fpt (10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5430" y="304800"/>
            <a:ext cx="9329430" cy="59927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19976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59498"/>
            <a:ext cx="9067800" cy="5998502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057400" y="238437"/>
            <a:ext cx="6324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smtClean="0">
                <a:solidFill>
                  <a:srgbClr val="FF0000"/>
                </a:solidFill>
                <a:latin typeface="VNI-Avo" pitchFamily="2" charset="0"/>
              </a:rPr>
              <a:t>Tìm töø ngöõ öùng vôùi hình</a:t>
            </a:r>
            <a:endParaRPr lang="en-US" sz="3200" b="1">
              <a:solidFill>
                <a:srgbClr val="FF0000"/>
              </a:solidFill>
              <a:latin typeface="VNI-Av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9481894"/>
      </p:ext>
    </p:extLst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67627303"/>
      </p:ext>
    </p:extLst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86629" y="1002723"/>
            <a:ext cx="2043398" cy="1779042"/>
          </a:xfr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2694" y="1473994"/>
            <a:ext cx="4901327" cy="4445117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838084" y="294837"/>
            <a:ext cx="6324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b="1" smtClean="0">
                <a:solidFill>
                  <a:srgbClr val="FF0066"/>
                </a:solidFill>
                <a:latin typeface="VNI-Avo" pitchFamily="2" charset="0"/>
              </a:rPr>
              <a:t>Caûi xanh vaø chim saâu</a:t>
            </a:r>
            <a:endParaRPr lang="en-US" sz="4000" b="1">
              <a:solidFill>
                <a:srgbClr val="FF0066"/>
              </a:solidFill>
              <a:latin typeface="VNI-Av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46688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9311" y="1442213"/>
            <a:ext cx="8314878" cy="3747551"/>
          </a:xfrm>
          <a:prstGeom prst="rect">
            <a:avLst/>
          </a:prstGeom>
        </p:spPr>
      </p:pic>
      <p:cxnSp>
        <p:nvCxnSpPr>
          <p:cNvPr id="5" name="Straight Connector 4"/>
          <p:cNvCxnSpPr/>
          <p:nvPr/>
        </p:nvCxnSpPr>
        <p:spPr>
          <a:xfrm>
            <a:off x="7444396" y="3276743"/>
            <a:ext cx="531395" cy="0"/>
          </a:xfrm>
          <a:prstGeom prst="line">
            <a:avLst/>
          </a:prstGeom>
          <a:ln w="381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3013911" y="3766601"/>
            <a:ext cx="861404" cy="0"/>
          </a:xfrm>
          <a:prstGeom prst="line">
            <a:avLst/>
          </a:prstGeom>
          <a:ln w="381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4744739" y="3766601"/>
            <a:ext cx="850519" cy="0"/>
          </a:xfrm>
          <a:prstGeom prst="line">
            <a:avLst/>
          </a:prstGeom>
          <a:ln w="381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848153" y="4218358"/>
            <a:ext cx="531395" cy="0"/>
          </a:xfrm>
          <a:prstGeom prst="line">
            <a:avLst/>
          </a:prstGeom>
          <a:ln w="381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4316759" y="4653786"/>
            <a:ext cx="799527" cy="0"/>
          </a:xfrm>
          <a:prstGeom prst="line">
            <a:avLst/>
          </a:prstGeom>
          <a:ln w="381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5261810" y="4662094"/>
            <a:ext cx="660018" cy="0"/>
          </a:xfrm>
          <a:prstGeom prst="line">
            <a:avLst/>
          </a:prstGeom>
          <a:ln w="381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8258260" y="2372656"/>
            <a:ext cx="625929" cy="0"/>
          </a:xfrm>
          <a:prstGeom prst="line">
            <a:avLst/>
          </a:prstGeom>
          <a:ln w="381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569311" y="2853919"/>
            <a:ext cx="525563" cy="0"/>
          </a:xfrm>
          <a:prstGeom prst="line">
            <a:avLst/>
          </a:prstGeom>
          <a:ln w="381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7444396" y="3276743"/>
            <a:ext cx="1251857" cy="0"/>
          </a:xfrm>
          <a:prstGeom prst="line">
            <a:avLst/>
          </a:prstGeom>
          <a:ln w="381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3249386" y="3753997"/>
            <a:ext cx="1251857" cy="0"/>
          </a:xfrm>
          <a:prstGeom prst="line">
            <a:avLst/>
          </a:prstGeom>
          <a:ln w="381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4753618" y="3766601"/>
            <a:ext cx="1370456" cy="0"/>
          </a:xfrm>
          <a:prstGeom prst="line">
            <a:avLst/>
          </a:prstGeom>
          <a:ln w="381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4009954" y="4217785"/>
            <a:ext cx="1251857" cy="0"/>
          </a:xfrm>
          <a:prstGeom prst="line">
            <a:avLst/>
          </a:prstGeom>
          <a:ln w="381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4343401" y="4673552"/>
            <a:ext cx="1578428" cy="0"/>
          </a:xfrm>
          <a:prstGeom prst="line">
            <a:avLst/>
          </a:prstGeom>
          <a:ln w="381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397934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out)">
                                      <p:cBhvr>
                                        <p:cTn id="26" dur="1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4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out)">
                                      <p:cBhvr>
                                        <p:cTn id="29" dur="1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4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out)">
                                      <p:cBhvr>
                                        <p:cTn id="32" dur="1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4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out)">
                                      <p:cBhvr>
                                        <p:cTn id="35" dur="1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4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out)">
                                      <p:cBhvr>
                                        <p:cTn id="38" dur="1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4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out)">
                                      <p:cBhvr>
                                        <p:cTn id="41" dur="1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9311" y="1442213"/>
            <a:ext cx="8314878" cy="3747551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6628932" y="1781486"/>
            <a:ext cx="3636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>
                <a:solidFill>
                  <a:srgbClr val="FF0000"/>
                </a:solidFill>
              </a:rPr>
              <a:t>1</a:t>
            </a:r>
            <a:endParaRPr lang="en-US" b="1">
              <a:solidFill>
                <a:srgbClr val="FF000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054677" y="2382302"/>
            <a:ext cx="3636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>
                <a:solidFill>
                  <a:srgbClr val="FF0000"/>
                </a:solidFill>
              </a:rPr>
              <a:t>2</a:t>
            </a:r>
            <a:endParaRPr lang="en-US" b="1">
              <a:solidFill>
                <a:srgbClr val="FF000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134071" y="2343248"/>
            <a:ext cx="3636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>
                <a:solidFill>
                  <a:srgbClr val="FF0000"/>
                </a:solidFill>
              </a:rPr>
              <a:t>3</a:t>
            </a:r>
            <a:endParaRPr lang="en-US" b="1">
              <a:solidFill>
                <a:srgbClr val="FF0000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6992613" y="2382301"/>
            <a:ext cx="3636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>
                <a:solidFill>
                  <a:srgbClr val="FF0000"/>
                </a:solidFill>
              </a:rPr>
              <a:t>4</a:t>
            </a:r>
            <a:endParaRPr lang="en-US" b="1">
              <a:solidFill>
                <a:srgbClr val="FF0000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6629048" y="2809991"/>
            <a:ext cx="3636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>
                <a:solidFill>
                  <a:srgbClr val="FF0000"/>
                </a:solidFill>
              </a:rPr>
              <a:t>5</a:t>
            </a:r>
            <a:endParaRPr lang="en-US" b="1">
              <a:solidFill>
                <a:srgbClr val="FF0000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1884075" y="3265505"/>
            <a:ext cx="3636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>
                <a:solidFill>
                  <a:srgbClr val="FF0000"/>
                </a:solidFill>
              </a:rPr>
              <a:t>6</a:t>
            </a:r>
            <a:endParaRPr lang="en-US" b="1">
              <a:solidFill>
                <a:srgbClr val="FF0000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1864896" y="3718409"/>
            <a:ext cx="3636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>
                <a:solidFill>
                  <a:srgbClr val="FF0000"/>
                </a:solidFill>
              </a:rPr>
              <a:t>7</a:t>
            </a:r>
            <a:endParaRPr lang="en-US" b="1">
              <a:solidFill>
                <a:srgbClr val="FF0000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5374542" y="3718409"/>
            <a:ext cx="3636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>
                <a:solidFill>
                  <a:srgbClr val="FF0000"/>
                </a:solidFill>
              </a:rPr>
              <a:t>8</a:t>
            </a:r>
            <a:endParaRPr lang="en-US" b="1">
              <a:solidFill>
                <a:srgbClr val="FF0000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7064802" y="4184494"/>
            <a:ext cx="3636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>
                <a:solidFill>
                  <a:srgbClr val="FF0000"/>
                </a:solidFill>
              </a:rPr>
              <a:t>9</a:t>
            </a:r>
            <a:endParaRPr lang="en-US" b="1">
              <a:solidFill>
                <a:srgbClr val="FF0000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1591802" y="4602110"/>
            <a:ext cx="5525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>
                <a:solidFill>
                  <a:srgbClr val="FF0000"/>
                </a:solidFill>
              </a:rPr>
              <a:t>10</a:t>
            </a:r>
            <a:endParaRPr lang="en-US" b="1">
              <a:solidFill>
                <a:srgbClr val="FF0000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7064802" y="4687129"/>
            <a:ext cx="671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>
                <a:solidFill>
                  <a:srgbClr val="FF0000"/>
                </a:solidFill>
              </a:rPr>
              <a:t>11</a:t>
            </a:r>
            <a:endParaRPr lang="en-US" b="1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80090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500"/>
                            </p:stCondLst>
                            <p:childTnLst>
                              <p:par>
                                <p:cTn id="41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0"/>
                            </p:stCondLst>
                            <p:childTnLst>
                              <p:par>
                                <p:cTn id="4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9" grpId="0"/>
      <p:bldP spid="21" grpId="0"/>
      <p:bldP spid="25" grpId="0"/>
      <p:bldP spid="28" grpId="0"/>
      <p:bldP spid="29" grpId="0"/>
      <p:bldP spid="30" grpId="0"/>
      <p:bldP spid="31" grpId="0"/>
      <p:bldP spid="32" grpId="0"/>
      <p:bldP spid="33" grpId="0"/>
      <p:bldP spid="3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9136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2787253" y="889000"/>
            <a:ext cx="375047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vi-VN" sz="3200" dirty="0">
              <a:solidFill>
                <a:srgbClr val="FF0000"/>
              </a:solidFill>
            </a:endParaRPr>
          </a:p>
        </p:txBody>
      </p:sp>
      <p:pic>
        <p:nvPicPr>
          <p:cNvPr id="13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91886" y="1807694"/>
            <a:ext cx="10069286" cy="5459537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91886" y="1"/>
            <a:ext cx="10069286" cy="5459537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Text Box 1"/>
          <p:cNvSpPr txBox="1">
            <a:spLocks noChangeArrowheads="1"/>
          </p:cNvSpPr>
          <p:nvPr/>
        </p:nvSpPr>
        <p:spPr bwMode="auto">
          <a:xfrm>
            <a:off x="413670" y="899886"/>
            <a:ext cx="3167730" cy="20690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6858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GB" sz="8800" b="1" smtClean="0">
                <a:solidFill>
                  <a:srgbClr val="000000"/>
                </a:solidFill>
                <a:latin typeface="HP001 4 hàng" panose="020B0603050302020204" pitchFamily="34" charset="0"/>
              </a:rPr>
              <a:t>ę</a:t>
            </a:r>
            <a:r>
              <a:rPr lang="en-GB" sz="8800" b="1" smtClean="0">
                <a:solidFill>
                  <a:srgbClr val="000000"/>
                </a:solidFill>
                <a:latin typeface="HP001 5 hàng" panose="020B0603050302020204" pitchFamily="34" charset="0"/>
              </a:rPr>
              <a:t>n</a:t>
            </a:r>
            <a:endParaRPr lang="el-GR" sz="8800" b="1" dirty="0">
              <a:solidFill>
                <a:srgbClr val="000000"/>
              </a:solidFill>
              <a:latin typeface="HP001 5 hàng" panose="020B0603050302020204" pitchFamily="34" charset="0"/>
              <a:ea typeface="HP001 4H" pitchFamily="34" charset="-127"/>
              <a:cs typeface="HP001 4H" panose="020B0603050302020204" pitchFamily="34" charset="0"/>
            </a:endParaRPr>
          </a:p>
        </p:txBody>
      </p:sp>
      <p:sp>
        <p:nvSpPr>
          <p:cNvPr id="17" name="Text Box 3"/>
          <p:cNvSpPr txBox="1">
            <a:spLocks noChangeArrowheads="1"/>
          </p:cNvSpPr>
          <p:nvPr/>
        </p:nvSpPr>
        <p:spPr bwMode="auto">
          <a:xfrm>
            <a:off x="400853" y="2717909"/>
            <a:ext cx="2462095" cy="107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6858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GB" sz="8800" b="1" smtClean="0">
                <a:solidFill>
                  <a:srgbClr val="000000"/>
                </a:solidFill>
                <a:latin typeface="HP001 4 hàng" panose="020B0603050302020204" pitchFamily="34" charset="0"/>
              </a:rPr>
              <a:t>ę</a:t>
            </a:r>
            <a:r>
              <a:rPr lang="vi-VN" sz="8800" b="1" smtClean="0">
                <a:solidFill>
                  <a:srgbClr val="000000"/>
                </a:solidFill>
                <a:latin typeface="HP001 4 hàng" pitchFamily="34" charset="-93"/>
              </a:rPr>
              <a:t>t</a:t>
            </a:r>
            <a:endParaRPr lang="el-GR" sz="9000" b="1" dirty="0">
              <a:solidFill>
                <a:srgbClr val="000000"/>
              </a:solidFill>
              <a:latin typeface="HP001 4 hàng" pitchFamily="34" charset="-93"/>
              <a:ea typeface="HP001 4H" panose="020B0603050302020204" pitchFamily="34" charset="0"/>
              <a:cs typeface="HP001 4H" panose="020B0603050302020204" pitchFamily="34" charset="0"/>
            </a:endParaRPr>
          </a:p>
        </p:txBody>
      </p:sp>
      <p:sp>
        <p:nvSpPr>
          <p:cNvPr id="9" name="TextBox 3"/>
          <p:cNvSpPr txBox="1">
            <a:spLocks noChangeArrowheads="1"/>
          </p:cNvSpPr>
          <p:nvPr/>
        </p:nvSpPr>
        <p:spPr bwMode="auto">
          <a:xfrm>
            <a:off x="3390900" y="2743200"/>
            <a:ext cx="2476500" cy="144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8800" b="1" smtClean="0">
                <a:latin typeface="HP001 4 hàng" pitchFamily="34" charset="-93"/>
                <a:ea typeface="HP001 4H" pitchFamily="34" charset="-127"/>
              </a:rPr>
              <a:t>chỗ </a:t>
            </a:r>
            <a:endParaRPr lang="vi-VN" sz="8800" b="1" dirty="0">
              <a:latin typeface="HP001 4 hàng" pitchFamily="34" charset="-93"/>
              <a:ea typeface="HP001 4H" pitchFamily="34" charset="-127"/>
            </a:endParaRPr>
          </a:p>
        </p:txBody>
      </p:sp>
      <p:sp>
        <p:nvSpPr>
          <p:cNvPr id="10" name="TextBox 3"/>
          <p:cNvSpPr txBox="1">
            <a:spLocks noChangeArrowheads="1"/>
          </p:cNvSpPr>
          <p:nvPr/>
        </p:nvSpPr>
        <p:spPr bwMode="auto">
          <a:xfrm>
            <a:off x="5181600" y="2743200"/>
            <a:ext cx="4038600" cy="144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GB" sz="8800" b="1" smtClean="0">
                <a:latin typeface="HP001 4 hàng" pitchFamily="34" charset="-93"/>
                <a:ea typeface="HP001 4H" pitchFamily="34" charset="-127"/>
              </a:rPr>
              <a:t>ng</a:t>
            </a:r>
            <a:r>
              <a:rPr lang="en-GB" sz="8800" b="1" smtClean="0">
                <a:latin typeface="HP001 4 hàng" panose="020B0603050302020204" pitchFamily="34" charset="0"/>
                <a:ea typeface="HP001 4H" pitchFamily="34" charset="-127"/>
              </a:rPr>
              <a:t>Ǡ</a:t>
            </a:r>
            <a:r>
              <a:rPr lang="en-GB" sz="8800" b="1" smtClean="0">
                <a:latin typeface="HP001 4 hàng" pitchFamily="34" charset="-93"/>
                <a:ea typeface="HP001 4H" pitchFamily="34" charset="-127"/>
              </a:rPr>
              <a:t>t</a:t>
            </a:r>
            <a:endParaRPr lang="vi-VN" sz="8800" b="1" dirty="0">
              <a:latin typeface="HP001 4 hàng" pitchFamily="34" charset="-93"/>
              <a:ea typeface="HP001 4H" pitchFamily="34" charset="-127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038600" y="838200"/>
            <a:ext cx="4310795" cy="1477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9000" b="1" smtClean="0">
                <a:latin typeface="HP001 4 hàng" pitchFamily="34" charset="-93"/>
                <a:ea typeface="HP001 4H"/>
              </a:rPr>
              <a:t>t</a:t>
            </a:r>
            <a:r>
              <a:rPr lang="en-GB" sz="9000" b="1" smtClean="0">
                <a:latin typeface="HP001 4 hàng" pitchFamily="34" charset="-93"/>
                <a:ea typeface="HP001 4H"/>
              </a:rPr>
              <a:t>ŉ x</a:t>
            </a:r>
            <a:r>
              <a:rPr lang="en-GB" sz="9000" b="1" smtClean="0">
                <a:latin typeface="HP001 4 hàng" panose="020B0603050302020204" pitchFamily="34" charset="0"/>
                <a:ea typeface="HP001 4H"/>
              </a:rPr>
              <a:t>ę</a:t>
            </a:r>
            <a:r>
              <a:rPr lang="en-GB" sz="9000" b="1" smtClean="0">
                <a:latin typeface="HP001 4 hàng" pitchFamily="34" charset="-93"/>
                <a:ea typeface="HP001 4H"/>
              </a:rPr>
              <a:t>n</a:t>
            </a:r>
            <a:endParaRPr lang="vi-VN" sz="9000"/>
          </a:p>
        </p:txBody>
      </p:sp>
    </p:spTree>
    <p:extLst>
      <p:ext uri="{BB962C8B-B14F-4D97-AF65-F5344CB8AC3E}">
        <p14:creationId xmlns:p14="http://schemas.microsoft.com/office/powerpoint/2010/main" val="33121461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/>
      <p:bldP spid="9" grpId="0"/>
      <p:bldP spid="10" grpId="0"/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6200" y="-793466"/>
            <a:ext cx="10515600" cy="7583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" name="TextBox 12"/>
          <p:cNvSpPr txBox="1">
            <a:spLocks noChangeArrowheads="1"/>
          </p:cNvSpPr>
          <p:nvPr/>
        </p:nvSpPr>
        <p:spPr bwMode="auto">
          <a:xfrm>
            <a:off x="1060070" y="3276600"/>
            <a:ext cx="214033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3200" b="1" smtClean="0">
                <a:solidFill>
                  <a:srgbClr val="FF0000"/>
                </a:solidFill>
                <a:latin typeface="VNI-Avo" pitchFamily="2" charset="0"/>
                <a:cs typeface="Arial" panose="020B0604020202020204" pitchFamily="34" charset="0"/>
              </a:rPr>
              <a:t>troán thoaùt</a:t>
            </a:r>
            <a:endParaRPr lang="en-US" altLang="en-US" sz="3200" b="1" dirty="0">
              <a:solidFill>
                <a:srgbClr val="FF0000"/>
              </a:solidFill>
              <a:latin typeface="VNI-Avo" pitchFamily="2" charset="0"/>
              <a:cs typeface="Arial" panose="020B0604020202020204" pitchFamily="34" charset="0"/>
            </a:endParaRPr>
          </a:p>
        </p:txBody>
      </p:sp>
      <p:sp>
        <p:nvSpPr>
          <p:cNvPr id="20" name="TextBox 15"/>
          <p:cNvSpPr txBox="1">
            <a:spLocks noChangeArrowheads="1"/>
          </p:cNvSpPr>
          <p:nvPr/>
        </p:nvSpPr>
        <p:spPr bwMode="auto">
          <a:xfrm>
            <a:off x="5486400" y="3225225"/>
            <a:ext cx="1758815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en-GB" altLang="en-US" sz="3200" b="1" smtClean="0">
                <a:solidFill>
                  <a:srgbClr val="FF0000"/>
                </a:solidFill>
                <a:latin typeface="VNI-Avo" pitchFamily="2" charset="0"/>
                <a:cs typeface="Arial" panose="020B0604020202020204" pitchFamily="34" charset="0"/>
              </a:rPr>
              <a:t>ñóa oaûn</a:t>
            </a:r>
            <a:endParaRPr lang="en-US" altLang="en-US" sz="3200" b="1" dirty="0">
              <a:solidFill>
                <a:srgbClr val="FF0000"/>
              </a:solidFill>
              <a:latin typeface="VNI-Avo" pitchFamily="2" charset="0"/>
              <a:cs typeface="Arial" panose="020B0604020202020204" pitchFamily="34" charset="0"/>
            </a:endParaRPr>
          </a:p>
        </p:txBody>
      </p:sp>
      <p:sp>
        <p:nvSpPr>
          <p:cNvPr id="21" name="TextBox 8"/>
          <p:cNvSpPr txBox="1">
            <a:spLocks noChangeArrowheads="1"/>
          </p:cNvSpPr>
          <p:nvPr/>
        </p:nvSpPr>
        <p:spPr bwMode="auto">
          <a:xfrm>
            <a:off x="914400" y="2211837"/>
            <a:ext cx="2504212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3200" b="1">
                <a:solidFill>
                  <a:srgbClr val="FF0000"/>
                </a:solidFill>
                <a:latin typeface="VNI-Avo" pitchFamily="2" charset="0"/>
                <a:cs typeface="Arial" panose="020B0604020202020204" pitchFamily="34" charset="0"/>
              </a:rPr>
              <a:t>m</a:t>
            </a:r>
            <a:r>
              <a:rPr lang="en-GB" altLang="en-US" sz="3200" b="1" smtClean="0">
                <a:solidFill>
                  <a:srgbClr val="FF0000"/>
                </a:solidFill>
                <a:latin typeface="VNI-Avo" pitchFamily="2" charset="0"/>
                <a:cs typeface="Arial" panose="020B0604020202020204" pitchFamily="34" charset="0"/>
              </a:rPr>
              <a:t>aùy khoan</a:t>
            </a:r>
            <a:endParaRPr lang="en-US" altLang="en-US" sz="3200" b="1" dirty="0">
              <a:solidFill>
                <a:srgbClr val="FF0000"/>
              </a:solidFill>
              <a:latin typeface="VNI-Avo" pitchFamily="2" charset="0"/>
              <a:cs typeface="Arial" panose="020B0604020202020204" pitchFamily="34" charset="0"/>
            </a:endParaRPr>
          </a:p>
        </p:txBody>
      </p:sp>
      <p:sp>
        <p:nvSpPr>
          <p:cNvPr id="22" name="TextBox 8"/>
          <p:cNvSpPr txBox="1">
            <a:spLocks noChangeArrowheads="1"/>
          </p:cNvSpPr>
          <p:nvPr/>
        </p:nvSpPr>
        <p:spPr bwMode="auto">
          <a:xfrm>
            <a:off x="5029200" y="2209800"/>
            <a:ext cx="3201517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3200" b="1">
                <a:solidFill>
                  <a:srgbClr val="FF0000"/>
                </a:solidFill>
                <a:latin typeface="VNI-Avo" pitchFamily="2" charset="0"/>
                <a:cs typeface="Arial" panose="020B0604020202020204" pitchFamily="34" charset="0"/>
              </a:rPr>
              <a:t>p</a:t>
            </a:r>
            <a:r>
              <a:rPr lang="en-US" altLang="en-US" sz="3200" b="1" smtClean="0">
                <a:solidFill>
                  <a:srgbClr val="FF0000"/>
                </a:solidFill>
                <a:latin typeface="VNI-Avo" pitchFamily="2" charset="0"/>
                <a:cs typeface="Arial" panose="020B0604020202020204" pitchFamily="34" charset="0"/>
              </a:rPr>
              <a:t>him hoaït hình</a:t>
            </a:r>
            <a:endParaRPr lang="en-US" altLang="en-US" sz="3200" b="1" dirty="0">
              <a:solidFill>
                <a:srgbClr val="FF0000"/>
              </a:solidFill>
              <a:latin typeface="VNI-Avo" pitchFamily="2" charset="0"/>
              <a:cs typeface="Arial" panose="020B0604020202020204" pitchFamily="34" charset="0"/>
            </a:endParaRPr>
          </a:p>
        </p:txBody>
      </p:sp>
      <p:sp>
        <p:nvSpPr>
          <p:cNvPr id="24" name="TextBox 15"/>
          <p:cNvSpPr txBox="1">
            <a:spLocks noChangeArrowheads="1"/>
          </p:cNvSpPr>
          <p:nvPr/>
        </p:nvSpPr>
        <p:spPr bwMode="auto">
          <a:xfrm>
            <a:off x="5486400" y="4352639"/>
            <a:ext cx="1669047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3200" b="1" smtClean="0">
                <a:solidFill>
                  <a:srgbClr val="FF0000"/>
                </a:solidFill>
                <a:latin typeface="VNI-Avo" pitchFamily="2" charset="0"/>
                <a:cs typeface="Arial" panose="020B0604020202020204" pitchFamily="34" charset="0"/>
              </a:rPr>
              <a:t>soaùt veù</a:t>
            </a:r>
            <a:endParaRPr lang="en-US" altLang="en-US" sz="3200" b="1" dirty="0">
              <a:solidFill>
                <a:srgbClr val="FF0000"/>
              </a:solidFill>
              <a:latin typeface="VNI-Avo" pitchFamily="2" charset="0"/>
              <a:cs typeface="Arial" panose="020B0604020202020204" pitchFamily="34" charset="0"/>
            </a:endParaRPr>
          </a:p>
        </p:txBody>
      </p:sp>
      <p:sp>
        <p:nvSpPr>
          <p:cNvPr id="10" name="TextBox 15"/>
          <p:cNvSpPr txBox="1">
            <a:spLocks noChangeArrowheads="1"/>
          </p:cNvSpPr>
          <p:nvPr/>
        </p:nvSpPr>
        <p:spPr bwMode="auto">
          <a:xfrm>
            <a:off x="1079869" y="4352638"/>
            <a:ext cx="2113079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3200" b="1">
                <a:solidFill>
                  <a:srgbClr val="FF0000"/>
                </a:solidFill>
                <a:latin typeface="VNI-Avo" pitchFamily="2" charset="0"/>
                <a:cs typeface="Arial" panose="020B0604020202020204" pitchFamily="34" charset="0"/>
              </a:rPr>
              <a:t>h</a:t>
            </a:r>
            <a:r>
              <a:rPr lang="en-US" altLang="en-US" sz="3200" b="1" smtClean="0">
                <a:solidFill>
                  <a:srgbClr val="FF0000"/>
                </a:solidFill>
                <a:latin typeface="VNI-Avo" pitchFamily="2" charset="0"/>
                <a:cs typeface="Arial" panose="020B0604020202020204" pitchFamily="34" charset="0"/>
              </a:rPr>
              <a:t>oa xoan</a:t>
            </a:r>
            <a:endParaRPr lang="en-US" altLang="en-US" sz="3200" b="1" dirty="0">
              <a:solidFill>
                <a:srgbClr val="FF0000"/>
              </a:solidFill>
              <a:latin typeface="VNI-Avo" pitchFamily="2" charset="0"/>
              <a:cs typeface="Arial" panose="020B0604020202020204" pitchFamily="34" charset="0"/>
            </a:endParaRPr>
          </a:p>
        </p:txBody>
      </p:sp>
      <p:sp>
        <p:nvSpPr>
          <p:cNvPr id="11" name="TextBox 15"/>
          <p:cNvSpPr txBox="1">
            <a:spLocks noChangeArrowheads="1"/>
          </p:cNvSpPr>
          <p:nvPr/>
        </p:nvSpPr>
        <p:spPr bwMode="auto">
          <a:xfrm>
            <a:off x="2819400" y="5282625"/>
            <a:ext cx="3615092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3200" b="1" smtClean="0">
                <a:solidFill>
                  <a:srgbClr val="FF0000"/>
                </a:solidFill>
                <a:latin typeface="VNI-Avo" pitchFamily="2" charset="0"/>
                <a:cs typeface="Arial" panose="020B0604020202020204" pitchFamily="34" charset="0"/>
              </a:rPr>
              <a:t>ñoaøn quaân nhaïc</a:t>
            </a:r>
            <a:endParaRPr lang="en-US" altLang="en-US" sz="3200" b="1" dirty="0">
              <a:solidFill>
                <a:srgbClr val="FF0000"/>
              </a:solidFill>
              <a:latin typeface="VNI-Avo" pitchFamily="2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29873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0" grpId="0"/>
      <p:bldP spid="21" grpId="0"/>
      <p:bldP spid="22" grpId="0"/>
      <p:bldP spid="24" grpId="0"/>
      <p:bldP spid="10" grpId="0"/>
      <p:bldP spid="1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4633" y="609600"/>
            <a:ext cx="8714734" cy="4876800"/>
          </a:xfrm>
          <a:prstGeom prst="rect">
            <a:avLst/>
          </a:prstGeom>
        </p:spPr>
      </p:pic>
      <p:cxnSp>
        <p:nvCxnSpPr>
          <p:cNvPr id="6" name="Straight Connector 5"/>
          <p:cNvCxnSpPr/>
          <p:nvPr/>
        </p:nvCxnSpPr>
        <p:spPr>
          <a:xfrm>
            <a:off x="0" y="3352800"/>
            <a:ext cx="91440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97503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4642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Box 21"/>
          <p:cNvSpPr txBox="1"/>
          <p:nvPr/>
        </p:nvSpPr>
        <p:spPr>
          <a:xfrm>
            <a:off x="1172854" y="1048300"/>
            <a:ext cx="291596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600" b="1" smtClean="0">
                <a:solidFill>
                  <a:srgbClr val="FF0000"/>
                </a:solidFill>
                <a:latin typeface="VNI-Avo" pitchFamily="2" charset="0"/>
                <a:cs typeface="Aharoni" pitchFamily="2" charset="-79"/>
              </a:rPr>
              <a:t>aên</a:t>
            </a:r>
            <a:r>
              <a:rPr lang="en-US" sz="9600" b="1" smtClean="0">
                <a:solidFill>
                  <a:srgbClr val="002060"/>
                </a:solidFill>
                <a:latin typeface="Century Gothic" pitchFamily="34" charset="0"/>
              </a:rPr>
              <a:t>   </a:t>
            </a:r>
            <a:r>
              <a:rPr lang="en-US" sz="9600" smtClean="0">
                <a:solidFill>
                  <a:srgbClr val="002060"/>
                </a:solidFill>
                <a:latin typeface="Century Gothic" pitchFamily="34" charset="0"/>
              </a:rPr>
              <a:t>                         </a:t>
            </a:r>
            <a:endParaRPr lang="en-US" sz="9600" dirty="0">
              <a:solidFill>
                <a:srgbClr val="002060"/>
              </a:solidFill>
              <a:latin typeface="Century Gothic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81001" y="1064407"/>
            <a:ext cx="198119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600" b="1" smtClean="0">
                <a:solidFill>
                  <a:srgbClr val="FF0000"/>
                </a:solidFill>
                <a:latin typeface="VNI-Avo" pitchFamily="2" charset="0"/>
                <a:cs typeface="Aharoni" pitchFamily="2" charset="-79"/>
              </a:rPr>
              <a:t>o</a:t>
            </a:r>
            <a:r>
              <a:rPr lang="en-US" sz="9600" smtClean="0">
                <a:solidFill>
                  <a:srgbClr val="002060"/>
                </a:solidFill>
                <a:latin typeface="UTM Avo"/>
              </a:rPr>
              <a:t>                            </a:t>
            </a:r>
            <a:endParaRPr lang="en-US" sz="9600" dirty="0">
              <a:solidFill>
                <a:srgbClr val="002060"/>
              </a:solidFill>
              <a:latin typeface="UTM Avo"/>
            </a:endParaRPr>
          </a:p>
        </p:txBody>
      </p:sp>
      <p:cxnSp>
        <p:nvCxnSpPr>
          <p:cNvPr id="24" name="Straight Connector 23"/>
          <p:cNvCxnSpPr/>
          <p:nvPr/>
        </p:nvCxnSpPr>
        <p:spPr>
          <a:xfrm>
            <a:off x="140677" y="1044828"/>
            <a:ext cx="4209670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145161" y="2763816"/>
            <a:ext cx="4209670" cy="7815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flipH="1" flipV="1">
            <a:off x="152400" y="1044828"/>
            <a:ext cx="1" cy="3482659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flipV="1">
            <a:off x="4321139" y="1044828"/>
            <a:ext cx="29208" cy="349787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flipV="1">
            <a:off x="148773" y="4546169"/>
            <a:ext cx="4191000" cy="1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1518772" y="2786157"/>
            <a:ext cx="0" cy="1761514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-276530" y="2737533"/>
            <a:ext cx="189850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600" smtClean="0">
                <a:solidFill>
                  <a:srgbClr val="0070C0"/>
                </a:solidFill>
                <a:latin typeface="Century Gothic" pitchFamily="34" charset="0"/>
                <a:cs typeface="Aharoni" pitchFamily="2" charset="-79"/>
              </a:rPr>
              <a:t> </a:t>
            </a:r>
            <a:r>
              <a:rPr lang="en-US" sz="9600" b="1" smtClean="0">
                <a:solidFill>
                  <a:srgbClr val="FF0000"/>
                </a:solidFill>
                <a:latin typeface="VNI-Avo" pitchFamily="2" charset="0"/>
                <a:cs typeface="Aharoni" pitchFamily="2" charset="-79"/>
              </a:rPr>
              <a:t>o</a:t>
            </a:r>
            <a:endParaRPr lang="en-US" sz="9600" b="1" dirty="0">
              <a:solidFill>
                <a:srgbClr val="FF0000"/>
              </a:solidFill>
              <a:latin typeface="VNI-Avo" pitchFamily="2" charset="0"/>
              <a:cs typeface="Aharoni" pitchFamily="2" charset="-79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1381798" y="2717553"/>
            <a:ext cx="142602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smtClean="0">
                <a:solidFill>
                  <a:srgbClr val="FF0000"/>
                </a:solidFill>
                <a:latin typeface="UTM Avo"/>
                <a:cs typeface="Aharoni" pitchFamily="2" charset="-79"/>
              </a:rPr>
              <a:t> </a:t>
            </a:r>
            <a:r>
              <a:rPr lang="en-US" sz="9600" b="1" smtClean="0">
                <a:solidFill>
                  <a:srgbClr val="FF0000"/>
                </a:solidFill>
                <a:latin typeface="VNI-Avo" pitchFamily="2" charset="0"/>
                <a:cs typeface="Aharoni" pitchFamily="2" charset="-79"/>
              </a:rPr>
              <a:t>aê</a:t>
            </a:r>
            <a:endParaRPr lang="en-US" sz="9600" b="1" dirty="0">
              <a:solidFill>
                <a:srgbClr val="FF0000"/>
              </a:solidFill>
              <a:latin typeface="VNI-Avo" pitchFamily="2" charset="0"/>
              <a:cs typeface="Aharoni" pitchFamily="2" charset="-79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4800600" y="1021140"/>
            <a:ext cx="250616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600" b="1" smtClean="0">
                <a:solidFill>
                  <a:srgbClr val="FF0000"/>
                </a:solidFill>
                <a:latin typeface="VNI-Avo" pitchFamily="2" charset="0"/>
                <a:cs typeface="Aharoni" pitchFamily="2" charset="-79"/>
              </a:rPr>
              <a:t>o</a:t>
            </a:r>
            <a:r>
              <a:rPr lang="en-US" sz="9600" b="1" smtClean="0">
                <a:solidFill>
                  <a:srgbClr val="002060"/>
                </a:solidFill>
                <a:latin typeface="Century Gothic" pitchFamily="34" charset="0"/>
              </a:rPr>
              <a:t>   </a:t>
            </a:r>
            <a:r>
              <a:rPr lang="en-US" sz="9600" smtClean="0">
                <a:solidFill>
                  <a:srgbClr val="002060"/>
                </a:solidFill>
                <a:latin typeface="Century Gothic" pitchFamily="34" charset="0"/>
              </a:rPr>
              <a:t>                         </a:t>
            </a:r>
            <a:endParaRPr lang="en-US" sz="9600" dirty="0">
              <a:solidFill>
                <a:srgbClr val="002060"/>
              </a:solidFill>
              <a:latin typeface="Century Gothic" pitchFamily="34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5915242" y="1021140"/>
            <a:ext cx="242996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600" b="1" smtClean="0">
                <a:solidFill>
                  <a:srgbClr val="FF0000"/>
                </a:solidFill>
                <a:latin typeface="VNI-Avo" pitchFamily="2" charset="0"/>
              </a:rPr>
              <a:t>aêt</a:t>
            </a:r>
            <a:r>
              <a:rPr lang="en-US" sz="9600" smtClean="0">
                <a:solidFill>
                  <a:srgbClr val="002060"/>
                </a:solidFill>
                <a:latin typeface="UTM Avo"/>
              </a:rPr>
              <a:t>                            </a:t>
            </a:r>
            <a:endParaRPr lang="en-US" sz="9600" dirty="0">
              <a:solidFill>
                <a:srgbClr val="002060"/>
              </a:solidFill>
              <a:latin typeface="UTM Avo"/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>
            <a:off x="4785630" y="1046329"/>
            <a:ext cx="4209670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4790114" y="2765317"/>
            <a:ext cx="4209670" cy="7815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 flipH="1" flipV="1">
            <a:off x="4797353" y="1046329"/>
            <a:ext cx="1" cy="3482659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 flipV="1">
            <a:off x="8966092" y="1046329"/>
            <a:ext cx="29208" cy="349787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 flipV="1">
            <a:off x="4793726" y="4547670"/>
            <a:ext cx="4191000" cy="1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>
            <a:off x="6130162" y="2765317"/>
            <a:ext cx="0" cy="176217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4735280" y="2757365"/>
            <a:ext cx="144780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600" b="1" smtClean="0">
                <a:solidFill>
                  <a:srgbClr val="FF0000"/>
                </a:solidFill>
                <a:latin typeface="VNI-Avo" pitchFamily="2" charset="0"/>
                <a:cs typeface="Aharoni" pitchFamily="2" charset="-79"/>
              </a:rPr>
              <a:t>o</a:t>
            </a:r>
            <a:endParaRPr lang="en-US" sz="9600" b="1" dirty="0">
              <a:solidFill>
                <a:srgbClr val="FF0000"/>
              </a:solidFill>
              <a:latin typeface="VNI-Avo" pitchFamily="2" charset="0"/>
              <a:cs typeface="Aharoni" pitchFamily="2" charset="-79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5941019" y="2763816"/>
            <a:ext cx="164595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smtClean="0">
                <a:solidFill>
                  <a:srgbClr val="FF0000"/>
                </a:solidFill>
                <a:latin typeface="UTM Avo"/>
                <a:cs typeface="Aharoni" pitchFamily="2" charset="-79"/>
              </a:rPr>
              <a:t> </a:t>
            </a:r>
            <a:r>
              <a:rPr lang="en-US" sz="9600" b="1" smtClean="0">
                <a:solidFill>
                  <a:srgbClr val="FF0000"/>
                </a:solidFill>
                <a:latin typeface="VNI-Avo" pitchFamily="2" charset="0"/>
                <a:cs typeface="Aharoni" pitchFamily="2" charset="-79"/>
              </a:rPr>
              <a:t>aê</a:t>
            </a:r>
            <a:endParaRPr lang="en-US" sz="9600" b="1" dirty="0">
              <a:solidFill>
                <a:srgbClr val="FF0000"/>
              </a:solidFill>
              <a:latin typeface="VNI-Avo" pitchFamily="2" charset="0"/>
              <a:cs typeface="Aharoni" pitchFamily="2" charset="-79"/>
            </a:endParaRPr>
          </a:p>
        </p:txBody>
      </p:sp>
      <p:cxnSp>
        <p:nvCxnSpPr>
          <p:cNvPr id="42" name="Straight Connector 41"/>
          <p:cNvCxnSpPr/>
          <p:nvPr/>
        </p:nvCxnSpPr>
        <p:spPr>
          <a:xfrm>
            <a:off x="2929887" y="2787658"/>
            <a:ext cx="0" cy="1760013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3" name="Rectangle 42"/>
          <p:cNvSpPr/>
          <p:nvPr/>
        </p:nvSpPr>
        <p:spPr>
          <a:xfrm>
            <a:off x="3171887" y="2685397"/>
            <a:ext cx="118294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9600" b="1" smtClean="0">
                <a:solidFill>
                  <a:srgbClr val="FF0000"/>
                </a:solidFill>
                <a:latin typeface="VNI-Avo" pitchFamily="2" charset="0"/>
                <a:cs typeface="Arial" panose="020B0604020202020204" pitchFamily="34" charset="0"/>
              </a:rPr>
              <a:t>n</a:t>
            </a:r>
            <a:endParaRPr lang="en-US" sz="9600" b="1" dirty="0">
              <a:solidFill>
                <a:srgbClr val="FF0000"/>
              </a:solidFill>
              <a:latin typeface="VNI-Avo" pitchFamily="2" charset="0"/>
              <a:cs typeface="Arial" panose="020B0604020202020204" pitchFamily="34" charset="0"/>
            </a:endParaRPr>
          </a:p>
        </p:txBody>
      </p:sp>
      <p:cxnSp>
        <p:nvCxnSpPr>
          <p:cNvPr id="44" name="Straight Connector 43"/>
          <p:cNvCxnSpPr/>
          <p:nvPr/>
        </p:nvCxnSpPr>
        <p:spPr>
          <a:xfrm>
            <a:off x="7562196" y="2787658"/>
            <a:ext cx="0" cy="1760013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5" name="Rectangle 44"/>
          <p:cNvSpPr/>
          <p:nvPr/>
        </p:nvSpPr>
        <p:spPr>
          <a:xfrm>
            <a:off x="7906418" y="2743844"/>
            <a:ext cx="556563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9600" b="1" smtClean="0">
                <a:solidFill>
                  <a:srgbClr val="FF0000"/>
                </a:solidFill>
                <a:latin typeface="VNI-Avo" pitchFamily="2" charset="0"/>
                <a:cs typeface="Arial" panose="020B0604020202020204" pitchFamily="34" charset="0"/>
              </a:rPr>
              <a:t>t</a:t>
            </a:r>
            <a:endParaRPr lang="en-US" sz="9600" b="1" dirty="0">
              <a:solidFill>
                <a:srgbClr val="FF0000"/>
              </a:solidFill>
              <a:latin typeface="VNI-Avo" pitchFamily="2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6008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6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8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3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8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3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8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3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3" grpId="0"/>
      <p:bldP spid="30" grpId="0"/>
      <p:bldP spid="31" grpId="0"/>
      <p:bldP spid="32" grpId="0"/>
      <p:bldP spid="33" grpId="0"/>
      <p:bldP spid="40" grpId="0"/>
      <p:bldP spid="41" grpId="0"/>
      <p:bldP spid="43" grpId="0"/>
      <p:bldP spid="4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-838212" y="1205853"/>
            <a:ext cx="489858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600" b="1" smtClean="0">
                <a:solidFill>
                  <a:srgbClr val="C00000"/>
                </a:solidFill>
                <a:latin typeface="Century Gothic" pitchFamily="34" charset="0"/>
                <a:cs typeface="Aharoni" pitchFamily="2" charset="-79"/>
              </a:rPr>
              <a:t> </a:t>
            </a:r>
            <a:r>
              <a:rPr lang="en-US" sz="9600" b="1" smtClean="0">
                <a:solidFill>
                  <a:srgbClr val="FF0000"/>
                </a:solidFill>
                <a:latin typeface="VNI-Avo" pitchFamily="2" charset="0"/>
                <a:cs typeface="Aharoni" pitchFamily="2" charset="-79"/>
              </a:rPr>
              <a:t>oaên</a:t>
            </a:r>
            <a:endParaRPr lang="en-US" sz="9600" b="1" dirty="0">
              <a:solidFill>
                <a:srgbClr val="FF0000"/>
              </a:solidFill>
              <a:latin typeface="VNI-Avo" pitchFamily="2" charset="0"/>
              <a:cs typeface="Aharoni" pitchFamily="2" charset="-79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-859982" y="3123074"/>
            <a:ext cx="492035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600" b="1" smtClean="0">
                <a:solidFill>
                  <a:srgbClr val="C00000"/>
                </a:solidFill>
                <a:latin typeface="Century Gothic" pitchFamily="34" charset="0"/>
                <a:cs typeface="Aharoni" pitchFamily="2" charset="-79"/>
              </a:rPr>
              <a:t> </a:t>
            </a:r>
            <a:r>
              <a:rPr lang="en-US" sz="9600" b="1" smtClean="0">
                <a:solidFill>
                  <a:srgbClr val="FF0000"/>
                </a:solidFill>
                <a:latin typeface="VNI-Avo" pitchFamily="2" charset="0"/>
                <a:cs typeface="Aharoni" pitchFamily="2" charset="-79"/>
              </a:rPr>
              <a:t>oaêt</a:t>
            </a:r>
            <a:endParaRPr lang="en-US" sz="9600" b="1" dirty="0">
              <a:solidFill>
                <a:srgbClr val="FF0000"/>
              </a:solidFill>
              <a:latin typeface="VNI-Avo" pitchFamily="2" charset="0"/>
              <a:cs typeface="Aharoni" pitchFamily="2" charset="-79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362200" y="2286000"/>
            <a:ext cx="343376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600" b="1" smtClean="0">
                <a:solidFill>
                  <a:srgbClr val="C00000"/>
                </a:solidFill>
                <a:latin typeface="UTM Avo"/>
                <a:cs typeface="Aharoni" pitchFamily="2" charset="-79"/>
              </a:rPr>
              <a:t> </a:t>
            </a:r>
            <a:r>
              <a:rPr lang="en-US" sz="9600" b="1" smtClean="0">
                <a:solidFill>
                  <a:srgbClr val="FF0000"/>
                </a:solidFill>
                <a:latin typeface="VNI-Avo" pitchFamily="2" charset="0"/>
                <a:cs typeface="Arial" panose="020B0604020202020204" pitchFamily="34" charset="0"/>
              </a:rPr>
              <a:t>o</a:t>
            </a:r>
            <a:r>
              <a:rPr lang="en-US" sz="9600" b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9600" b="1" smtClean="0">
                <a:solidFill>
                  <a:srgbClr val="FF0000"/>
                </a:solidFill>
                <a:latin typeface="VNI-Avo" pitchFamily="2" charset="0"/>
                <a:cs typeface="Arial" panose="020B0604020202020204" pitchFamily="34" charset="0"/>
              </a:rPr>
              <a:t>aê</a:t>
            </a:r>
            <a:endParaRPr lang="en-US" sz="96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5277411" y="3201728"/>
            <a:ext cx="1712042" cy="71979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 flipV="1">
            <a:off x="5282187" y="2300146"/>
            <a:ext cx="1559642" cy="89009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5670939" y="1316504"/>
            <a:ext cx="316826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600" b="1" smtClean="0">
                <a:solidFill>
                  <a:srgbClr val="C00000"/>
                </a:solidFill>
                <a:latin typeface="Century Gothic" pitchFamily="34" charset="0"/>
                <a:cs typeface="Aharoni" pitchFamily="2" charset="-79"/>
              </a:rPr>
              <a:t> </a:t>
            </a:r>
            <a:r>
              <a:rPr lang="en-US" sz="9600" b="1" smtClean="0">
                <a:solidFill>
                  <a:srgbClr val="FF0000"/>
                </a:solidFill>
                <a:latin typeface="Century Gothic" pitchFamily="34" charset="0"/>
                <a:cs typeface="Aharoni" pitchFamily="2" charset="-79"/>
              </a:rPr>
              <a:t>n </a:t>
            </a:r>
            <a:endParaRPr lang="en-US" sz="9600" b="1" dirty="0">
              <a:solidFill>
                <a:srgbClr val="FF0000"/>
              </a:solidFill>
              <a:latin typeface="Century Gothic" pitchFamily="34" charset="0"/>
              <a:cs typeface="Aharoni" pitchFamily="2" charset="-79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795966" y="3017345"/>
            <a:ext cx="311943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600" b="1" smtClean="0">
                <a:solidFill>
                  <a:srgbClr val="FF0000"/>
                </a:solidFill>
                <a:latin typeface="Century Gothic" pitchFamily="34" charset="0"/>
                <a:cs typeface="Aharoni" pitchFamily="2" charset="-79"/>
              </a:rPr>
              <a:t>t </a:t>
            </a:r>
            <a:endParaRPr lang="en-US" sz="9600" b="1" dirty="0">
              <a:solidFill>
                <a:srgbClr val="FF0000"/>
              </a:solidFill>
              <a:latin typeface="Century Gothic" pitchFamily="34" charset="0"/>
              <a:cs typeface="Aharoni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846008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12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12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1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1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1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1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7" grpId="0"/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0" y="4384268"/>
            <a:ext cx="728646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smtClean="0">
                <a:solidFill>
                  <a:srgbClr val="C00000"/>
                </a:solidFill>
                <a:latin typeface="Century Gothic" pitchFamily="34" charset="0"/>
                <a:cs typeface="Aharoni" pitchFamily="2" charset="-79"/>
              </a:rPr>
              <a:t> </a:t>
            </a:r>
            <a:r>
              <a:rPr lang="en-US" sz="6000" b="1" smtClean="0">
                <a:latin typeface="Century Gothic" pitchFamily="34" charset="0"/>
                <a:cs typeface="Aharoni" pitchFamily="2" charset="-79"/>
              </a:rPr>
              <a:t> </a:t>
            </a:r>
            <a:r>
              <a:rPr lang="en-US" sz="6000" b="1" smtClean="0">
                <a:latin typeface="VNI-Avo" pitchFamily="2" charset="0"/>
                <a:cs typeface="Aharoni" pitchFamily="2" charset="-79"/>
              </a:rPr>
              <a:t>toùc x</a:t>
            </a:r>
            <a:r>
              <a:rPr lang="en-US" sz="6000" b="1" smtClean="0">
                <a:solidFill>
                  <a:srgbClr val="FF0000"/>
                </a:solidFill>
                <a:latin typeface="VNI-Avo" pitchFamily="2" charset="0"/>
                <a:cs typeface="Aharoni" pitchFamily="2" charset="-79"/>
              </a:rPr>
              <a:t>oaên</a:t>
            </a:r>
            <a:endParaRPr lang="en-US" sz="6000" b="1" dirty="0">
              <a:solidFill>
                <a:srgbClr val="FF0000"/>
              </a:solidFill>
              <a:latin typeface="Century Gothic" pitchFamily="34" charset="0"/>
              <a:cs typeface="Aharoni" pitchFamily="2" charset="-79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617978" y="1239098"/>
            <a:ext cx="420243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smtClean="0">
                <a:latin typeface="VNI-Avo" pitchFamily="2" charset="0"/>
              </a:rPr>
              <a:t>x</a:t>
            </a:r>
            <a:r>
              <a:rPr lang="en-US" sz="6000" b="1" smtClean="0">
                <a:solidFill>
                  <a:srgbClr val="FF0000"/>
                </a:solidFill>
                <a:latin typeface="VNI-Avo" pitchFamily="2" charset="0"/>
              </a:rPr>
              <a:t>oaên</a:t>
            </a:r>
            <a:r>
              <a:rPr lang="en-US" sz="6000" b="1" smtClean="0">
                <a:solidFill>
                  <a:srgbClr val="002060"/>
                </a:solidFill>
                <a:latin typeface="Century Gothic" pitchFamily="34" charset="0"/>
              </a:rPr>
              <a:t>   </a:t>
            </a:r>
            <a:r>
              <a:rPr lang="en-US" sz="6000" smtClean="0">
                <a:solidFill>
                  <a:srgbClr val="002060"/>
                </a:solidFill>
                <a:latin typeface="Century Gothic" pitchFamily="34" charset="0"/>
              </a:rPr>
              <a:t>                         </a:t>
            </a:r>
            <a:endParaRPr lang="en-US" sz="6000" dirty="0">
              <a:solidFill>
                <a:srgbClr val="002060"/>
              </a:solidFill>
              <a:latin typeface="Century Gothic" pitchFamily="34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606255" y="899849"/>
            <a:ext cx="4209670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4610739" y="2618837"/>
            <a:ext cx="4209670" cy="7815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H="1" flipV="1">
            <a:off x="4617978" y="899849"/>
            <a:ext cx="1" cy="3482659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V="1">
            <a:off x="8786717" y="899849"/>
            <a:ext cx="29208" cy="349787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4614351" y="4401190"/>
            <a:ext cx="4191000" cy="1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6269343" y="2618837"/>
            <a:ext cx="0" cy="171531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4426607" y="2922777"/>
            <a:ext cx="20574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smtClean="0">
                <a:solidFill>
                  <a:srgbClr val="0070C0"/>
                </a:solidFill>
                <a:latin typeface="Century Gothic" pitchFamily="34" charset="0"/>
                <a:cs typeface="Aharoni" pitchFamily="2" charset="-79"/>
              </a:rPr>
              <a:t> </a:t>
            </a:r>
            <a:r>
              <a:rPr lang="en-US" sz="6000" b="1" smtClean="0">
                <a:latin typeface="VNI-Avo" pitchFamily="2" charset="0"/>
                <a:cs typeface="Aharoni" pitchFamily="2" charset="-79"/>
              </a:rPr>
              <a:t>x</a:t>
            </a:r>
            <a:endParaRPr lang="en-US" sz="6000" b="1" dirty="0">
              <a:latin typeface="VNI-Avo" pitchFamily="2" charset="0"/>
              <a:cs typeface="Aharoni" pitchFamily="2" charset="-79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393527" y="2898532"/>
            <a:ext cx="306961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smtClean="0">
                <a:solidFill>
                  <a:srgbClr val="FF0000"/>
                </a:solidFill>
                <a:latin typeface="VNI-Avo" pitchFamily="2" charset="0"/>
                <a:cs typeface="Aharoni" pitchFamily="2" charset="-79"/>
              </a:rPr>
              <a:t> </a:t>
            </a:r>
            <a:r>
              <a:rPr lang="en-US" sz="6000" b="1" smtClean="0">
                <a:solidFill>
                  <a:srgbClr val="FF0000"/>
                </a:solidFill>
                <a:latin typeface="VNI-Avo" pitchFamily="2" charset="0"/>
              </a:rPr>
              <a:t>oaên</a:t>
            </a:r>
            <a:endParaRPr lang="en-US" sz="6000" b="1" dirty="0">
              <a:solidFill>
                <a:srgbClr val="FF0000"/>
              </a:solidFill>
              <a:latin typeface="VNI-Avo" pitchFamily="2" charset="0"/>
              <a:cs typeface="Aharoni" pitchFamily="2" charset="-79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054" y="823483"/>
            <a:ext cx="2699261" cy="33986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6008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12" grpId="0"/>
      <p:bldP spid="1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-152400" y="3801604"/>
            <a:ext cx="743886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800" b="1" smtClean="0">
                <a:solidFill>
                  <a:srgbClr val="C00000"/>
                </a:solidFill>
                <a:latin typeface="Century Gothic" pitchFamily="34" charset="0"/>
                <a:cs typeface="Aharoni" pitchFamily="2" charset="-79"/>
              </a:rPr>
              <a:t> </a:t>
            </a:r>
            <a:r>
              <a:rPr lang="en-US" sz="6000" b="1" smtClean="0">
                <a:latin typeface="VNI-Avo" pitchFamily="2" charset="0"/>
                <a:cs typeface="Aharoni" pitchFamily="2" charset="-79"/>
              </a:rPr>
              <a:t>choã ng</a:t>
            </a:r>
            <a:r>
              <a:rPr lang="en-US" sz="6000" b="1" smtClean="0">
                <a:solidFill>
                  <a:srgbClr val="FF0000"/>
                </a:solidFill>
                <a:latin typeface="VNI-Avo" pitchFamily="2" charset="0"/>
                <a:cs typeface="Aharoni" pitchFamily="2" charset="-79"/>
              </a:rPr>
              <a:t>oaët</a:t>
            </a:r>
            <a:endParaRPr lang="en-US" sz="8800" b="1" dirty="0">
              <a:solidFill>
                <a:srgbClr val="FF0000"/>
              </a:solidFill>
              <a:latin typeface="VNI-Avo" pitchFamily="2" charset="0"/>
              <a:cs typeface="Aharoni" pitchFamily="2" charset="-79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317797" y="1159179"/>
            <a:ext cx="478410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smtClean="0">
                <a:latin typeface="VNI-Avo" pitchFamily="2" charset="0"/>
              </a:rPr>
              <a:t>ng</a:t>
            </a:r>
            <a:r>
              <a:rPr lang="en-US" sz="6000" b="1" smtClean="0">
                <a:solidFill>
                  <a:srgbClr val="FF0000"/>
                </a:solidFill>
                <a:latin typeface="VNI-Avo" pitchFamily="2" charset="0"/>
              </a:rPr>
              <a:t>oaët</a:t>
            </a:r>
            <a:r>
              <a:rPr lang="en-US" sz="6000" b="1" smtClean="0">
                <a:solidFill>
                  <a:srgbClr val="002060"/>
                </a:solidFill>
                <a:latin typeface="VNI-Avo" pitchFamily="2" charset="0"/>
              </a:rPr>
              <a:t>   </a:t>
            </a:r>
            <a:r>
              <a:rPr lang="en-US" sz="6000" smtClean="0">
                <a:solidFill>
                  <a:srgbClr val="002060"/>
                </a:solidFill>
                <a:latin typeface="VNI-Avo" pitchFamily="2" charset="0"/>
              </a:rPr>
              <a:t>                         </a:t>
            </a:r>
            <a:endParaRPr lang="en-US" sz="6000" dirty="0">
              <a:solidFill>
                <a:srgbClr val="002060"/>
              </a:solidFill>
              <a:latin typeface="VNI-Avo" pitchFamily="2" charset="0"/>
            </a:endParaRPr>
          </a:p>
        </p:txBody>
      </p:sp>
      <p:cxnSp>
        <p:nvCxnSpPr>
          <p:cNvPr id="15" name="Straight Connector 14"/>
          <p:cNvCxnSpPr/>
          <p:nvPr/>
        </p:nvCxnSpPr>
        <p:spPr>
          <a:xfrm>
            <a:off x="4606255" y="899849"/>
            <a:ext cx="4209670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4610739" y="2618837"/>
            <a:ext cx="4209670" cy="7815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 flipV="1">
            <a:off x="4617978" y="899849"/>
            <a:ext cx="1" cy="3482659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flipV="1">
            <a:off x="8786717" y="899849"/>
            <a:ext cx="29208" cy="349787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V="1">
            <a:off x="4614351" y="4401190"/>
            <a:ext cx="4191000" cy="1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553200" y="2626652"/>
            <a:ext cx="0" cy="171531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4500051" y="2801963"/>
            <a:ext cx="22098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smtClean="0">
                <a:solidFill>
                  <a:srgbClr val="0070C0"/>
                </a:solidFill>
                <a:latin typeface="VNI-Avo" pitchFamily="2" charset="0"/>
                <a:cs typeface="Aharoni" pitchFamily="2" charset="-79"/>
              </a:rPr>
              <a:t> </a:t>
            </a:r>
            <a:r>
              <a:rPr lang="en-US" sz="6000" b="1" smtClean="0">
                <a:latin typeface="VNI-Avo" pitchFamily="2" charset="0"/>
                <a:cs typeface="Aharoni" pitchFamily="2" charset="-79"/>
              </a:rPr>
              <a:t>ng</a:t>
            </a:r>
            <a:endParaRPr lang="en-US" sz="6000" b="1" dirty="0">
              <a:latin typeface="VNI-Avo" pitchFamily="2" charset="0"/>
              <a:cs typeface="Aharoni" pitchFamily="2" charset="-79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6553200" y="2831573"/>
            <a:ext cx="306961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smtClean="0">
                <a:solidFill>
                  <a:srgbClr val="FF0000"/>
                </a:solidFill>
                <a:latin typeface="VNI-Avo" pitchFamily="2" charset="0"/>
                <a:cs typeface="Aharoni" pitchFamily="2" charset="-79"/>
              </a:rPr>
              <a:t> </a:t>
            </a:r>
            <a:r>
              <a:rPr lang="en-US" sz="6000" b="1" smtClean="0">
                <a:solidFill>
                  <a:srgbClr val="FF0000"/>
                </a:solidFill>
                <a:latin typeface="VNI-Avo" pitchFamily="2" charset="0"/>
              </a:rPr>
              <a:t>oaët</a:t>
            </a:r>
            <a:endParaRPr lang="en-US" sz="6000" b="1" dirty="0">
              <a:solidFill>
                <a:srgbClr val="FF0000"/>
              </a:solidFill>
              <a:latin typeface="VNI-Avo" pitchFamily="2" charset="0"/>
              <a:cs typeface="Aharoni" pitchFamily="2" charset="-79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4092" y="762000"/>
            <a:ext cx="3096057" cy="29245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6008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21" grpId="0"/>
      <p:bldP spid="2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98010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1941</TotalTime>
  <Words>84</Words>
  <Application>Microsoft Office PowerPoint</Application>
  <PresentationFormat>On-screen Show (4:3)</PresentationFormat>
  <Paragraphs>49</Paragraphs>
  <Slides>16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6" baseType="lpstr">
      <vt:lpstr>Aharoni</vt:lpstr>
      <vt:lpstr>Arial</vt:lpstr>
      <vt:lpstr>Calibri</vt:lpstr>
      <vt:lpstr>Century Gothic</vt:lpstr>
      <vt:lpstr>HP001 4 hàng</vt:lpstr>
      <vt:lpstr>HP001 4H</vt:lpstr>
      <vt:lpstr>HP001 5 hàng</vt:lpstr>
      <vt:lpstr>UTM Avo</vt:lpstr>
      <vt:lpstr>VNI-Avo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 - HP</cp:lastModifiedBy>
  <cp:revision>193</cp:revision>
  <dcterms:created xsi:type="dcterms:W3CDTF">2020-10-21T22:23:20Z</dcterms:created>
  <dcterms:modified xsi:type="dcterms:W3CDTF">2026-02-10T14:55:29Z</dcterms:modified>
</cp:coreProperties>
</file>