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2"/>
  </p:notesMasterIdLst>
  <p:sldIdLst>
    <p:sldId id="3138" r:id="rId2"/>
    <p:sldId id="3139" r:id="rId3"/>
    <p:sldId id="3150" r:id="rId4"/>
    <p:sldId id="3129" r:id="rId5"/>
    <p:sldId id="3152" r:id="rId6"/>
    <p:sldId id="3145" r:id="rId7"/>
    <p:sldId id="3153" r:id="rId8"/>
    <p:sldId id="3154" r:id="rId9"/>
    <p:sldId id="3156" r:id="rId10"/>
    <p:sldId id="315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E1ACD2-A351-4F1B-A649-A68558C4651F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CDCFF-5A28-4A67-8227-490FEBCD47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557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8CDF9B8-DF87-4EDB-980F-A758CDCB36F9}" type="slidenum">
              <a:rPr lang="en-US" altLang="vi-VN" smtClean="0"/>
              <a:pPr eaLnBrk="1" hangingPunct="1"/>
              <a:t>1</a:t>
            </a:fld>
            <a:endParaRPr lang="en-US" altLang="vi-VN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>
            <a:fillRect/>
          </a:stretch>
        </p:blipFill>
        <p:spPr>
          <a:xfrm>
            <a:off x="5323658" y="1624993"/>
            <a:ext cx="6868342" cy="509273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925D3-BD32-4ED1-99BD-7CFCEFD93707}" type="datetimeFigureOut">
              <a:rPr lang="en-US" smtClean="0"/>
              <a:t>2/10/2026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F4DA7D-D446-43E6-9123-24F5E40C178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Con%20duong%20den%20lop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422901" y="0"/>
            <a:ext cx="6769100" cy="692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vi-VN" altLang="vi-VN">
              <a:solidFill>
                <a:schemeClr val="bg1"/>
              </a:solidFill>
            </a:endParaRPr>
          </a:p>
        </p:txBody>
      </p:sp>
      <p:pic>
        <p:nvPicPr>
          <p:cNvPr id="55299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200" y="1866174"/>
            <a:ext cx="5791200" cy="49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WordArt 4"/>
          <p:cNvSpPr>
            <a:spLocks noChangeArrowheads="1" noChangeShapeType="1" noTextEdit="1"/>
          </p:cNvSpPr>
          <p:nvPr/>
        </p:nvSpPr>
        <p:spPr bwMode="auto">
          <a:xfrm>
            <a:off x="914400" y="990600"/>
            <a:ext cx="10699751" cy="3746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8613" name="Con duong den lop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7239000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icture1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9601" y="1798561"/>
            <a:ext cx="6705599" cy="5059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1790556" y="1221654"/>
            <a:ext cx="8947438" cy="2352819"/>
          </a:xfrm>
          <a:prstGeom prst="rect">
            <a:avLst/>
          </a:prstGeom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none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/>
            <a:r>
              <a:rPr lang="vi-VN" b="1" kern="10" dirty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Chào </a:t>
            </a:r>
            <a:r>
              <a:rPr lang="vi-VN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mừng</a:t>
            </a:r>
            <a:r>
              <a:rPr lang="en-US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GB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các em </a:t>
            </a:r>
          </a:p>
          <a:p>
            <a:pPr algn="ctr"/>
            <a:r>
              <a:rPr lang="en-GB" b="1" kern="10" smtClean="0">
                <a:ln w="9525">
                  <a:round/>
                  <a:headEnd/>
                  <a:tailEnd/>
                </a:ln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đến với tiết học</a:t>
            </a:r>
            <a:endParaRPr lang="en-US" b="1" kern="10" dirty="0">
              <a:ln w="9525">
                <a:round/>
                <a:headEnd/>
                <a:tailEnd/>
              </a:ln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24907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9312" fill="hold"/>
                                        <p:tgtEl>
                                          <p:spTgt spid="686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69812"/>
                            </p:stCondLst>
                            <p:childTnLst>
                              <p:par>
                                <p:cTn id="1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1812"/>
                            </p:stCondLst>
                            <p:childTnLst>
                              <p:par>
                                <p:cTn id="16" presetID="3" presetClass="emph" presetSubtype="1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613"/>
                </p:tgtEl>
              </p:cMediaNode>
            </p:audio>
          </p:childTnLst>
        </p:cTn>
      </p:par>
    </p:tnLst>
    <p:bldLst>
      <p:bldP spid="68612" grpId="0" animBg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39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6"/>
          <p:cNvSpPr txBox="1">
            <a:spLocks noChangeArrowheads="1"/>
          </p:cNvSpPr>
          <p:nvPr/>
        </p:nvSpPr>
        <p:spPr bwMode="auto">
          <a:xfrm>
            <a:off x="2757054" y="1776213"/>
            <a:ext cx="1132141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buNone/>
            </a:pPr>
            <a:r>
              <a:rPr lang="en-US" altLang="zh-CN" sz="4400" b="1" u="sng" smtClean="0">
                <a:solidFill>
                  <a:srgbClr val="FF0000"/>
                </a:solidFill>
                <a:latin typeface="UVN Huong Que Nang" panose="020E0804040705030404" pitchFamily="34" charset="0"/>
                <a:ea typeface="方正稚艺简体" panose="03000509000000000000" pitchFamily="65" charset="-122"/>
                <a:cs typeface="Arial" panose="020B0604020202020204" pitchFamily="34" charset="0"/>
              </a:rPr>
              <a:t>Giáo dục theo chủ đề</a:t>
            </a:r>
            <a:endParaRPr lang="zh-CN" altLang="en-US" sz="4400" b="1" u="sng" dirty="0">
              <a:solidFill>
                <a:srgbClr val="FF0000"/>
              </a:solidFill>
              <a:latin typeface="UVN Huong Que Nang" panose="020E0804040705030404" pitchFamily="34" charset="0"/>
              <a:ea typeface="方正稚艺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6066" y="2656491"/>
            <a:ext cx="11666976" cy="20659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4550" b="1" smtClean="0">
                <a:solidFill>
                  <a:srgbClr val="00B050"/>
                </a:solidFill>
                <a:latin typeface="VNI-Avo" pitchFamily="2" charset="0"/>
                <a:cs typeface="Times New Roman" panose="02020603050405020304" pitchFamily="18" charset="0"/>
              </a:rPr>
              <a:t>MOÂI TRÖÔØNG QUANH EM</a:t>
            </a:r>
            <a:endParaRPr lang="en-GB" sz="4550" b="1">
              <a:solidFill>
                <a:srgbClr val="00B050"/>
              </a:solidFill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GB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GDLG</a:t>
            </a:r>
            <a:r>
              <a:rPr lang="en-GB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000" b="1" i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tích lịch sử- văn hoá thành phố Hải Phòng</a:t>
            </a:r>
            <a:endParaRPr lang="en-US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671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[KARAOKE] QUÊ HƯƠNG TƯƠI ĐẸP - CD CHUẨN BGD - ÂM NHẠC LỚP 1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72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9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2"/>
          <p:cNvSpPr txBox="1">
            <a:spLocks noChangeArrowheads="1"/>
          </p:cNvSpPr>
          <p:nvPr/>
        </p:nvSpPr>
        <p:spPr bwMode="auto">
          <a:xfrm>
            <a:off x="485775" y="195263"/>
            <a:ext cx="1108277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altLang="en-US" sz="4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 hiểu môi trường quanh em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109" y="2176464"/>
            <a:ext cx="4641274" cy="4641274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724400" y="903149"/>
            <a:ext cx="7259781" cy="2075577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3200" b="1" smtClean="0">
                <a:solidFill>
                  <a:srgbClr val="00B050"/>
                </a:solidFill>
              </a:rPr>
              <a:t>Theo bạn, môi trường xung quanh chúng mình đã sạch sẽ chưa? Vì sao?</a:t>
            </a:r>
            <a:endParaRPr lang="en-US" sz="3200" b="1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43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471055" y="220979"/>
            <a:ext cx="10882745" cy="642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3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8" descr="https://img.tripi.vn/cdn-cgi/image/width=700,height=700/https:/gcs.tripi.vn/public-tripi/tripi-feed/img/484924GLy/anh-mo-t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07975" y="164951"/>
            <a:ext cx="1196946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GDLG: </a:t>
            </a:r>
            <a:r>
              <a:rPr lang="en-GB" alt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Di tích lịch sử- văn hoá thành phố Hải Phòng</a:t>
            </a:r>
            <a:endParaRPr lang="en-US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6" y="872837"/>
            <a:ext cx="2890694" cy="21436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98" y="872837"/>
            <a:ext cx="2868959" cy="2143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357" y="872838"/>
            <a:ext cx="2890695" cy="21486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66" y="929105"/>
            <a:ext cx="2900464" cy="20735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621532"/>
            <a:ext cx="2785810" cy="20034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98" y="3621531"/>
            <a:ext cx="2864089" cy="20034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422" y="3621531"/>
            <a:ext cx="2743805" cy="2003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366" y="3621531"/>
            <a:ext cx="2900464" cy="19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5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"/>
          <a:stretch/>
        </p:blipFill>
        <p:spPr>
          <a:xfrm>
            <a:off x="1690255" y="263236"/>
            <a:ext cx="8326583" cy="6399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75709" y="4100946"/>
            <a:ext cx="5791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rgbClr val="00B0F0"/>
                </a:solidFill>
              </a:rPr>
              <a:t>Cần làm gì để bảo vệ các di tích lịch sử- văn hoá?</a:t>
            </a:r>
            <a:endParaRPr lang="en-US" sz="44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2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orizontal Scroll 3"/>
          <p:cNvSpPr/>
          <p:nvPr/>
        </p:nvSpPr>
        <p:spPr>
          <a:xfrm>
            <a:off x="619991" y="815254"/>
            <a:ext cx="10952018" cy="5361709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Tx/>
              <a:buChar char="-"/>
            </a:pPr>
            <a:r>
              <a:rPr lang="en-GB" sz="3200" smtClean="0"/>
              <a:t>Giữ gìn vệ sinh chung, cư xử có văn hoá.</a:t>
            </a:r>
          </a:p>
          <a:p>
            <a:pPr marL="285750" indent="-285750" algn="just">
              <a:buFontTx/>
              <a:buChar char="-"/>
            </a:pPr>
            <a:r>
              <a:rPr lang="en-GB" sz="3200" smtClean="0"/>
              <a:t>Không hái hoa, bẻ cành, giẫm lên cây.</a:t>
            </a:r>
          </a:p>
          <a:p>
            <a:pPr marL="285750" indent="-285750" algn="just">
              <a:buFontTx/>
              <a:buChar char="-"/>
            </a:pPr>
            <a:r>
              <a:rPr lang="en-GB" sz="3200" smtClean="0"/>
              <a:t>Không leo trèo, đùa nghịch, gây ồn ở  khu di tích lịch sử- văn hoá</a:t>
            </a:r>
          </a:p>
          <a:p>
            <a:pPr marL="285750" indent="-285750" algn="just">
              <a:buFontTx/>
              <a:buChar char="-"/>
            </a:pPr>
            <a:r>
              <a:rPr lang="en-GB" sz="3200" smtClean="0"/>
              <a:t>Không tự ý chạm tay vào các hiện vật, bia đá tại các khu di tích lịch sử- văn hoá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278076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20"/>
          <a:stretch/>
        </p:blipFill>
        <p:spPr>
          <a:xfrm>
            <a:off x="1690255" y="263236"/>
            <a:ext cx="8326583" cy="63998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92582" y="3629892"/>
            <a:ext cx="599901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smtClean="0">
                <a:solidFill>
                  <a:srgbClr val="00B0F0"/>
                </a:solidFill>
              </a:rPr>
              <a:t>Hãy chia sẻ những việc em đã làm để bảo vệ các di tích lịch sử- văn hoá?</a:t>
            </a:r>
            <a:endParaRPr lang="en-US" sz="440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95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164</Words>
  <Application>Microsoft Office PowerPoint</Application>
  <PresentationFormat>Widescreen</PresentationFormat>
  <Paragraphs>16</Paragraphs>
  <Slides>10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Arial</vt:lpstr>
      <vt:lpstr>Calibri</vt:lpstr>
      <vt:lpstr>Calibri Light</vt:lpstr>
      <vt:lpstr>等线</vt:lpstr>
      <vt:lpstr>Times New Roman</vt:lpstr>
      <vt:lpstr>UVN Huong Que Nang</vt:lpstr>
      <vt:lpstr>VNI-Avo</vt:lpstr>
      <vt:lpstr>方正稚艺简体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</dc:creator>
  <cp:lastModifiedBy>Admin - HP</cp:lastModifiedBy>
  <cp:revision>47</cp:revision>
  <dcterms:created xsi:type="dcterms:W3CDTF">2020-08-07T07:15:00Z</dcterms:created>
  <dcterms:modified xsi:type="dcterms:W3CDTF">2026-02-10T08:02:59Z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1033-11.2.0.9453</vt:lpwstr>
  </property>
</Properties>
</file>