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6" r:id="rId3"/>
    <p:sldId id="265" r:id="rId4"/>
    <p:sldId id="263" r:id="rId5"/>
    <p:sldId id="258" r:id="rId6"/>
    <p:sldId id="267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66" d="100"/>
          <a:sy n="66" d="100"/>
        </p:scale>
        <p:origin x="816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E2886-96DB-4969-ACE9-0F99F294103F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0983E-3B7E-46A3-A0AF-B8D232AD4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606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E2886-96DB-4969-ACE9-0F99F294103F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0983E-3B7E-46A3-A0AF-B8D232AD4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93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E2886-96DB-4969-ACE9-0F99F294103F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0983E-3B7E-46A3-A0AF-B8D232AD4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194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E2886-96DB-4969-ACE9-0F99F294103F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0983E-3B7E-46A3-A0AF-B8D232AD4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839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E2886-96DB-4969-ACE9-0F99F294103F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0983E-3B7E-46A3-A0AF-B8D232AD4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44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E2886-96DB-4969-ACE9-0F99F294103F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0983E-3B7E-46A3-A0AF-B8D232AD4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979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E2886-96DB-4969-ACE9-0F99F294103F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0983E-3B7E-46A3-A0AF-B8D232AD4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546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E2886-96DB-4969-ACE9-0F99F294103F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0983E-3B7E-46A3-A0AF-B8D232AD4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656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E2886-96DB-4969-ACE9-0F99F294103F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0983E-3B7E-46A3-A0AF-B8D232AD4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119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E2886-96DB-4969-ACE9-0F99F294103F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0983E-3B7E-46A3-A0AF-B8D232AD4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053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E2886-96DB-4969-ACE9-0F99F294103F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0983E-3B7E-46A3-A0AF-B8D232AD4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107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FE2886-96DB-4969-ACE9-0F99F294103F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E0983E-3B7E-46A3-A0AF-B8D232AD4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563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5527"/>
            <a:ext cx="11985088" cy="67748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42562" y="4051188"/>
            <a:ext cx="100999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u="sng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 nhiên và xã hội</a:t>
            </a:r>
          </a:p>
          <a:p>
            <a:pPr algn="ctr"/>
            <a:r>
              <a:rPr lang="en-GB" sz="4400" b="1" smtClean="0">
                <a:solidFill>
                  <a:srgbClr val="FF0000"/>
                </a:solidFill>
              </a:rPr>
              <a:t>CƠ THỂ EM </a:t>
            </a:r>
            <a:r>
              <a:rPr lang="en-GB" sz="4400" b="1" i="1" smtClean="0">
                <a:solidFill>
                  <a:srgbClr val="FF0000"/>
                </a:solidFill>
              </a:rPr>
              <a:t>(Tiết </a:t>
            </a:r>
            <a:r>
              <a:rPr lang="en-GB" sz="4400" b="1" i="1">
                <a:solidFill>
                  <a:srgbClr val="FF0000"/>
                </a:solidFill>
              </a:rPr>
              <a:t>1</a:t>
            </a:r>
            <a:r>
              <a:rPr lang="en-GB" sz="4400" b="1" i="1" smtClean="0">
                <a:solidFill>
                  <a:srgbClr val="FF0000"/>
                </a:solidFill>
              </a:rPr>
              <a:t>)</a:t>
            </a:r>
            <a:endParaRPr lang="en-US" sz="4400" b="1" i="1">
              <a:solidFill>
                <a:srgbClr val="FF0000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0" y="235527"/>
            <a:ext cx="1330036" cy="1066800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171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i Bàn Tay Của Em - Xuân Giao - Nhạc Thiếu Nhi - YouTube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328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2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136073" y="3152539"/>
            <a:ext cx="81741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smtClean="0">
                <a:solidFill>
                  <a:schemeClr val="bg1"/>
                </a:solidFill>
              </a:rPr>
              <a:t>Em đã học được gì trong chủ đề “Thực vật và động vật”?</a:t>
            </a:r>
            <a:endParaRPr lang="en-US" sz="4800" b="1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36073" y="4026139"/>
            <a:ext cx="104878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smtClean="0">
                <a:solidFill>
                  <a:srgbClr val="00B050"/>
                </a:solidFill>
                <a:latin typeface="Bahnschrift" panose="020B0502040204020203" pitchFamily="34" charset="0"/>
              </a:rPr>
              <a:t>Các bộ phận bên ngoài của cơ </a:t>
            </a:r>
            <a:r>
              <a:rPr lang="en-GB" sz="4800" b="1">
                <a:solidFill>
                  <a:srgbClr val="00B050"/>
                </a:solidFill>
                <a:latin typeface="Bahnschrift" panose="020B0502040204020203" pitchFamily="34" charset="0"/>
              </a:rPr>
              <a:t>thể</a:t>
            </a:r>
            <a:endParaRPr lang="en-US" sz="4800">
              <a:solidFill>
                <a:srgbClr val="00B050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83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279525"/>
            <a:ext cx="5985163" cy="4303857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109854" y="1066156"/>
            <a:ext cx="5791201" cy="4212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017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874308" y="240663"/>
            <a:ext cx="9821401" cy="6104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549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04693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smtClean="0">
                <a:solidFill>
                  <a:srgbClr val="FF0000"/>
                </a:solidFill>
              </a:rPr>
              <a:t>Vùng riêng tư của cơ thể</a:t>
            </a:r>
            <a:endParaRPr lang="en-US" b="1">
              <a:solidFill>
                <a:srgbClr val="FF0000"/>
              </a:solidFill>
            </a:endParaRPr>
          </a:p>
        </p:txBody>
      </p:sp>
      <p:pic>
        <p:nvPicPr>
          <p:cNvPr id="1026" name="Picture 2" descr="giáo dục giới tính cho trẻ về các bộ phận nhạy cảm trên cơ thể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827" y="1108363"/>
            <a:ext cx="9206345" cy="5447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414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41</Words>
  <Application>Microsoft Office PowerPoint</Application>
  <PresentationFormat>Widescreen</PresentationFormat>
  <Paragraphs>5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Bahnschrift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Vùng riêng tư của cơ thể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 - HP</dc:creator>
  <cp:lastModifiedBy>Admin - HP</cp:lastModifiedBy>
  <cp:revision>9</cp:revision>
  <dcterms:created xsi:type="dcterms:W3CDTF">2026-01-28T14:03:13Z</dcterms:created>
  <dcterms:modified xsi:type="dcterms:W3CDTF">2026-02-10T08:15:33Z</dcterms:modified>
</cp:coreProperties>
</file>