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2" r:id="rId7"/>
    <p:sldId id="264" r:id="rId8"/>
    <p:sldId id="280" r:id="rId9"/>
    <p:sldId id="266" r:id="rId10"/>
    <p:sldId id="267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C8DEB0"/>
    <a:srgbClr val="EC018C"/>
    <a:srgbClr val="DDF0EC"/>
    <a:srgbClr val="FFFFFF"/>
    <a:srgbClr val="E5EEED"/>
    <a:srgbClr val="CBE0F1"/>
    <a:srgbClr val="F3B0C2"/>
    <a:srgbClr val="80B1F6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073550" y="3523734"/>
            <a:ext cx="6044925" cy="21368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(Tiếp theo)</a:t>
            </a:r>
          </a:p>
          <a:p>
            <a:pPr algn="ctr" fontAlgn="auto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2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9438"/>
            <a:ext cx="33924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3284538"/>
            <a:ext cx="32908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8093075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 “Đố bạn”</a:t>
            </a: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rcRect l="10918" t="14494" r="4404" b="6142"/>
          <a:stretch>
            <a:fillRect/>
          </a:stretch>
        </p:blipFill>
        <p:spPr bwMode="auto">
          <a:xfrm>
            <a:off x="1714500" y="1254125"/>
            <a:ext cx="87630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2743200" y="1084263"/>
            <a:ext cx="4192588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8194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438400"/>
            <a:ext cx="541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>
              <a:ext uri="{FF2B5EF4-FFF2-40B4-BE49-F238E27FC236}"/>
            </a:extLst>
          </p:cNvPr>
          <p:cNvSpPr txBox="1"/>
          <p:nvPr/>
        </p:nvSpPr>
        <p:spPr>
          <a:xfrm>
            <a:off x="6532563" y="5257800"/>
            <a:ext cx="4038600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 7 phút</a:t>
            </a:r>
          </a:p>
        </p:txBody>
      </p:sp>
      <p:grpSp>
        <p:nvGrpSpPr>
          <p:cNvPr id="8196" name="Nhóm 14"/>
          <p:cNvGrpSpPr>
            <a:grpSpLocks/>
          </p:cNvGrpSpPr>
          <p:nvPr/>
        </p:nvGrpSpPr>
        <p:grpSpPr bwMode="auto">
          <a:xfrm>
            <a:off x="6629400" y="1084263"/>
            <a:ext cx="3846513" cy="3851275"/>
            <a:chOff x="6629400" y="1084183"/>
            <a:chExt cx="3846033" cy="3850865"/>
          </a:xfrm>
        </p:grpSpPr>
        <p:pic>
          <p:nvPicPr>
            <p:cNvPr id="8197" name="Hình ảnh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29400" y="1084183"/>
              <a:ext cx="3846033" cy="38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Đường kết nối Mũi tên Thẳng 10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8534162" y="3047711"/>
              <a:ext cx="122063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kết nối Mũi tên Thẳng 1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8534162" y="1911182"/>
              <a:ext cx="1087302" cy="109843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2743200" y="1084263"/>
            <a:ext cx="4192588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9218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438400"/>
            <a:ext cx="541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>
              <a:ext uri="{FF2B5EF4-FFF2-40B4-BE49-F238E27FC236}"/>
            </a:extLst>
          </p:cNvPr>
          <p:cNvSpPr txBox="1"/>
          <p:nvPr/>
        </p:nvSpPr>
        <p:spPr>
          <a:xfrm>
            <a:off x="6708775" y="5156200"/>
            <a:ext cx="4340225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giờ 42 phút</a:t>
            </a:r>
          </a:p>
        </p:txBody>
      </p:sp>
      <p:grpSp>
        <p:nvGrpSpPr>
          <p:cNvPr id="9220" name="Nhóm 1"/>
          <p:cNvGrpSpPr>
            <a:grpSpLocks/>
          </p:cNvGrpSpPr>
          <p:nvPr/>
        </p:nvGrpSpPr>
        <p:grpSpPr bwMode="auto">
          <a:xfrm>
            <a:off x="6629400" y="1084263"/>
            <a:ext cx="3846513" cy="3851275"/>
            <a:chOff x="6629400" y="1084183"/>
            <a:chExt cx="3846033" cy="3850865"/>
          </a:xfrm>
        </p:grpSpPr>
        <p:pic>
          <p:nvPicPr>
            <p:cNvPr id="9221" name="Hình ảnh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29400" y="1084183"/>
              <a:ext cx="3846033" cy="38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Đường kết nối Mũi tên Thẳng 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8197654" y="3047711"/>
              <a:ext cx="336508" cy="99366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7054797" y="3009615"/>
              <a:ext cx="1479365" cy="48096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2743200" y="1084263"/>
            <a:ext cx="4192588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10242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438400"/>
            <a:ext cx="541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>
              <a:ext uri="{FF2B5EF4-FFF2-40B4-BE49-F238E27FC236}"/>
            </a:extLst>
          </p:cNvPr>
          <p:cNvSpPr txBox="1"/>
          <p:nvPr/>
        </p:nvSpPr>
        <p:spPr>
          <a:xfrm>
            <a:off x="6705600" y="5257800"/>
            <a:ext cx="4416425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giờ 52 phút</a:t>
            </a:r>
          </a:p>
        </p:txBody>
      </p:sp>
      <p:grpSp>
        <p:nvGrpSpPr>
          <p:cNvPr id="10244" name="Nhóm 1"/>
          <p:cNvGrpSpPr>
            <a:grpSpLocks/>
          </p:cNvGrpSpPr>
          <p:nvPr/>
        </p:nvGrpSpPr>
        <p:grpSpPr bwMode="auto">
          <a:xfrm>
            <a:off x="6629400" y="1084263"/>
            <a:ext cx="3846513" cy="3851275"/>
            <a:chOff x="6629400" y="1084183"/>
            <a:chExt cx="3846033" cy="3850865"/>
          </a:xfrm>
        </p:grpSpPr>
        <p:pic>
          <p:nvPicPr>
            <p:cNvPr id="10245" name="Hình ảnh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29400" y="1084183"/>
              <a:ext cx="3846033" cy="38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Đường kết nối Mũi tên Thẳng 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8534162" y="2909614"/>
              <a:ext cx="1233334" cy="13809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 flipV="1">
              <a:off x="7481782" y="2036582"/>
              <a:ext cx="1052381" cy="97303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2054036" y="3516292"/>
            <a:ext cx="8083943" cy="24929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(tiếp theo)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Tiết 2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370013" y="914400"/>
            <a:ext cx="0" cy="8223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endParaRPr lang="en-US" sz="5400">
              <a:solidFill>
                <a:srgbClr val="7F7F7F"/>
              </a:solidFill>
              <a:latin typeface="SVN-Anastasia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Hình ảnh 2"/>
          <p:cNvPicPr>
            <a:picLocks noChangeAspect="1"/>
          </p:cNvPicPr>
          <p:nvPr/>
        </p:nvPicPr>
        <p:blipFill>
          <a:blip r:embed="rId2"/>
          <a:srcRect l="14479" t="18799" r="4681" b="55669"/>
          <a:stretch>
            <a:fillRect/>
          </a:stretch>
        </p:blipFill>
        <p:spPr bwMode="auto">
          <a:xfrm>
            <a:off x="809625" y="1687513"/>
            <a:ext cx="10572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9677400" cy="985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Lan vẽ tranh trong thời gian bao nhiêu phút?</a:t>
            </a:r>
          </a:p>
        </p:txBody>
      </p:sp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1524000" y="4738688"/>
            <a:ext cx="94488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Lan vẽ tranh trong thời gian là: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10 giờ 00 phút – 9 giờ 35 phút = 25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Hình ảnh 2"/>
          <p:cNvPicPr>
            <a:picLocks noChangeAspect="1"/>
          </p:cNvPicPr>
          <p:nvPr/>
        </p:nvPicPr>
        <p:blipFill>
          <a:blip r:embed="rId2"/>
          <a:srcRect l="12952" t="51477" r="3152" b="4768"/>
          <a:stretch>
            <a:fillRect/>
          </a:stretch>
        </p:blipFill>
        <p:spPr bwMode="auto">
          <a:xfrm>
            <a:off x="1220788" y="1500188"/>
            <a:ext cx="9525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20788" y="735013"/>
            <a:ext cx="10285412" cy="1477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Hai bố con làm bánh trong thời gian bao nhiêu phút?</a:t>
            </a:r>
          </a:p>
        </p:txBody>
      </p:sp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1216025" y="5629275"/>
            <a:ext cx="94488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Hai bố con làm bánh trong thời gian: 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5 giờ 5 phút – 4 giờ 30 phút = 35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178</TotalTime>
  <Words>111</Words>
  <Application>Microsoft Office PowerPoint</Application>
  <PresentationFormat>Custom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#9Slide02 Noi dung dai</vt:lpstr>
      <vt:lpstr>Arial</vt:lpstr>
      <vt:lpstr>#9Slide02 Tieu de dai</vt:lpstr>
      <vt:lpstr>Calibri</vt:lpstr>
      <vt:lpstr>AvantGarde</vt:lpstr>
      <vt:lpstr>SVN-Anastasia</vt:lpstr>
      <vt:lpstr>宋体</vt:lpstr>
      <vt:lpstr>Chủ đề Office</vt:lpstr>
      <vt:lpstr>Chủ đề Office</vt:lpstr>
      <vt:lpstr>Chủ đề Office</vt:lpstr>
      <vt:lpstr>Chủ đề Office</vt:lpstr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Sky123.Org</cp:lastModifiedBy>
  <cp:revision>16</cp:revision>
  <dcterms:created xsi:type="dcterms:W3CDTF">2023-01-15T09:20:24Z</dcterms:created>
  <dcterms:modified xsi:type="dcterms:W3CDTF">2023-02-18T13:51:33Z</dcterms:modified>
  <cp:category>9Slide.vn</cp:category>
  <cp:contentStatus>9Slide</cp:contentStatus>
</cp:coreProperties>
</file>