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2" r:id="rId6"/>
    <p:sldId id="271" r:id="rId7"/>
    <p:sldId id="272" r:id="rId8"/>
    <p:sldId id="264" r:id="rId9"/>
    <p:sldId id="266" r:id="rId10"/>
    <p:sldId id="274" r:id="rId11"/>
    <p:sldId id="267" r:id="rId12"/>
    <p:sldId id="275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C8DEB0"/>
    <a:srgbClr val="EC018C"/>
    <a:srgbClr val="DDF0EC"/>
    <a:srgbClr val="FFFFFF"/>
    <a:srgbClr val="E5EEED"/>
    <a:srgbClr val="CBE0F1"/>
    <a:srgbClr val="F3B0C2"/>
    <a:srgbClr val="80B1F6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27807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073225" y="3511584"/>
            <a:ext cx="6045566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(Tiếp theo)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9438"/>
            <a:ext cx="33924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5409122" y="4972250"/>
            <a:ext cx="137377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67056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 đồng hồ sau chỉ mấy giờ?</a:t>
            </a: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/>
          <a:srcRect l="13126" t="58023" r="11749" b="7532"/>
          <a:stretch>
            <a:fillRect/>
          </a:stretch>
        </p:blipFill>
        <p:spPr bwMode="auto">
          <a:xfrm>
            <a:off x="819150" y="1228725"/>
            <a:ext cx="10248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ộp Văn bản 9">
            <a:extLst>
              <a:ext uri="{FF2B5EF4-FFF2-40B4-BE49-F238E27FC236}"/>
            </a:extLst>
          </p:cNvPr>
          <p:cNvSpPr txBox="1"/>
          <p:nvPr/>
        </p:nvSpPr>
        <p:spPr>
          <a:xfrm>
            <a:off x="609600" y="3657600"/>
            <a:ext cx="32766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giờ 15 phút</a:t>
            </a:r>
          </a:p>
        </p:txBody>
      </p:sp>
      <p:sp>
        <p:nvSpPr>
          <p:cNvPr id="11" name="Hộp Văn bản 10">
            <a:extLst>
              <a:ext uri="{FF2B5EF4-FFF2-40B4-BE49-F238E27FC236}"/>
            </a:extLst>
          </p:cNvPr>
          <p:cNvSpPr txBox="1"/>
          <p:nvPr/>
        </p:nvSpPr>
        <p:spPr>
          <a:xfrm>
            <a:off x="4059238" y="3657600"/>
            <a:ext cx="3692525" cy="1970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giờ 53 phút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kém 7 phút</a:t>
            </a:r>
          </a:p>
        </p:txBody>
      </p:sp>
      <p:sp>
        <p:nvSpPr>
          <p:cNvPr id="12" name="Hộp Văn bản 11">
            <a:extLst>
              <a:ext uri="{FF2B5EF4-FFF2-40B4-BE49-F238E27FC236}"/>
            </a:extLst>
          </p:cNvPr>
          <p:cNvSpPr txBox="1"/>
          <p:nvPr/>
        </p:nvSpPr>
        <p:spPr>
          <a:xfrm>
            <a:off x="7924800" y="3657600"/>
            <a:ext cx="3582988" cy="1970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giờ 40 phút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giờ kém 20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2897" t="16277" r="9740" b="7294"/>
          <a:stretch>
            <a:fillRect/>
          </a:stretch>
        </p:blipFill>
        <p:spPr bwMode="auto">
          <a:xfrm>
            <a:off x="2362200" y="1444625"/>
            <a:ext cx="8094663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 đồng hồ sau chỉ thời gian ứng với cách đọc nào? 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/>
            </a:extLst>
          </p:cNvPr>
          <p:cNvCxnSpPr/>
          <p:nvPr/>
        </p:nvCxnSpPr>
        <p:spPr>
          <a:xfrm flipV="1">
            <a:off x="4191000" y="2027238"/>
            <a:ext cx="1050925" cy="1825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665538" y="3779838"/>
            <a:ext cx="1804987" cy="23495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038600" y="3382963"/>
            <a:ext cx="2163763" cy="231775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477000" y="2093913"/>
            <a:ext cx="2133600" cy="75565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056438" y="3981450"/>
            <a:ext cx="2189162" cy="20955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943600" y="2574925"/>
            <a:ext cx="2646363" cy="3059113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đồng hồ nào dưới đây chỉ cùng thời gian vào buổi chiều hoặc buổi tối?</a:t>
            </a: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 l="8115" t="16061" r="5721" b="3659"/>
          <a:stretch>
            <a:fillRect/>
          </a:stretch>
        </p:blipFill>
        <p:spPr bwMode="auto">
          <a:xfrm>
            <a:off x="2819400" y="1922463"/>
            <a:ext cx="6553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Đường kết nối Mũi tên Thẳng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343400" y="2620963"/>
            <a:ext cx="1295400" cy="118903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Mũi tên Thẳng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038600" y="2209800"/>
            <a:ext cx="1600200" cy="199072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267200" y="3009900"/>
            <a:ext cx="1371600" cy="2862263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248400" y="2438400"/>
            <a:ext cx="1524000" cy="28194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315075" y="4267200"/>
            <a:ext cx="1838325" cy="284163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248400" y="5780088"/>
            <a:ext cx="1524000" cy="31591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125" r="8125" b="5469"/>
          <a:stretch/>
        </p:blipFill>
        <p:spPr>
          <a:xfrm>
            <a:off x="708749" y="1905000"/>
            <a:ext cx="10774502" cy="4267200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212328" y="3516292"/>
            <a:ext cx="576734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(T1)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914400"/>
            <a:ext cx="0" cy="822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endParaRPr lang="en-US" sz="5400">
              <a:solidFill>
                <a:srgbClr val="7F7F7F"/>
              </a:solidFill>
              <a:latin typeface="SVN-Anastasia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0" y="4321175"/>
            <a:ext cx="2051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2343150"/>
            <a:ext cx="8645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/>
            </a:extLst>
          </p:cNvPr>
          <p:cNvSpPr txBox="1"/>
          <p:nvPr/>
        </p:nvSpPr>
        <p:spPr>
          <a:xfrm>
            <a:off x="1163638" y="5013325"/>
            <a:ext cx="2708275" cy="4937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giờ 12 phút</a:t>
            </a:r>
          </a:p>
        </p:txBody>
      </p:sp>
      <p:sp>
        <p:nvSpPr>
          <p:cNvPr id="22" name="Hộp Văn bản 21">
            <a:extLst>
              <a:ext uri="{FF2B5EF4-FFF2-40B4-BE49-F238E27FC236}"/>
            </a:extLst>
          </p:cNvPr>
          <p:cNvSpPr txBox="1"/>
          <p:nvPr/>
        </p:nvSpPr>
        <p:spPr>
          <a:xfrm>
            <a:off x="4724400" y="5013325"/>
            <a:ext cx="2844800" cy="4937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giờ 27 phút</a:t>
            </a:r>
          </a:p>
        </p:txBody>
      </p:sp>
      <p:sp>
        <p:nvSpPr>
          <p:cNvPr id="23" name="Hộp Văn bản 22">
            <a:extLst>
              <a:ext uri="{FF2B5EF4-FFF2-40B4-BE49-F238E27FC236}"/>
            </a:extLst>
          </p:cNvPr>
          <p:cNvSpPr txBox="1"/>
          <p:nvPr/>
        </p:nvSpPr>
        <p:spPr>
          <a:xfrm>
            <a:off x="7870825" y="4906963"/>
            <a:ext cx="3719513" cy="1477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56 phút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giờ kém 4 phút</a:t>
            </a:r>
          </a:p>
        </p:txBody>
      </p:sp>
      <p:pic>
        <p:nvPicPr>
          <p:cNvPr id="3" name="Hình ảnh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0594" t="13699" r="65969" b="36012"/>
          <a:stretch/>
        </p:blipFill>
        <p:spPr>
          <a:xfrm>
            <a:off x="570968" y="1249680"/>
            <a:ext cx="3894352" cy="3657600"/>
          </a:xfrm>
          <a:prstGeom prst="ellipse">
            <a:avLst/>
          </a:prstGeom>
        </p:spPr>
      </p:pic>
      <p:pic>
        <p:nvPicPr>
          <p:cNvPr id="4" name="Hình ảnh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40976" t="18310" r="38479" b="36222"/>
          <a:stretch/>
        </p:blipFill>
        <p:spPr>
          <a:xfrm>
            <a:off x="4509002" y="1600200"/>
            <a:ext cx="3413760" cy="3307080"/>
          </a:xfrm>
          <a:prstGeom prst="ellipse">
            <a:avLst/>
          </a:prstGeom>
        </p:spPr>
      </p:pic>
      <p:pic>
        <p:nvPicPr>
          <p:cNvPr id="5" name="Hình ảnh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69776" t="18310" r="9679" b="36222"/>
          <a:stretch/>
        </p:blipFill>
        <p:spPr>
          <a:xfrm>
            <a:off x="7966444" y="1600200"/>
            <a:ext cx="3413760" cy="3307080"/>
          </a:xfrm>
          <a:prstGeom prst="ellips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67056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 đồng hồ sau chỉ mấy giờ?</a:t>
            </a: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2"/>
          <a:srcRect l="13126" t="19270" r="11749" b="46283"/>
          <a:stretch>
            <a:fillRect/>
          </a:stretch>
        </p:blipFill>
        <p:spPr bwMode="auto">
          <a:xfrm>
            <a:off x="971550" y="1228725"/>
            <a:ext cx="10248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ộp Văn bản 9">
            <a:extLst>
              <a:ext uri="{FF2B5EF4-FFF2-40B4-BE49-F238E27FC236}"/>
            </a:extLst>
          </p:cNvPr>
          <p:cNvSpPr txBox="1"/>
          <p:nvPr/>
        </p:nvSpPr>
        <p:spPr>
          <a:xfrm>
            <a:off x="762000" y="3697288"/>
            <a:ext cx="32766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7 phút</a:t>
            </a:r>
          </a:p>
        </p:txBody>
      </p:sp>
      <p:sp>
        <p:nvSpPr>
          <p:cNvPr id="11" name="Hộp Văn bản 10">
            <a:extLst>
              <a:ext uri="{FF2B5EF4-FFF2-40B4-BE49-F238E27FC236}"/>
            </a:extLst>
          </p:cNvPr>
          <p:cNvSpPr txBox="1"/>
          <p:nvPr/>
        </p:nvSpPr>
        <p:spPr>
          <a:xfrm>
            <a:off x="4572000" y="3697288"/>
            <a:ext cx="32766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giờ 21 phút</a:t>
            </a:r>
          </a:p>
        </p:txBody>
      </p:sp>
      <p:sp>
        <p:nvSpPr>
          <p:cNvPr id="12" name="Hộp Văn bản 11">
            <a:extLst>
              <a:ext uri="{FF2B5EF4-FFF2-40B4-BE49-F238E27FC236}"/>
            </a:extLst>
          </p:cNvPr>
          <p:cNvSpPr txBox="1"/>
          <p:nvPr/>
        </p:nvSpPr>
        <p:spPr>
          <a:xfrm>
            <a:off x="8382000" y="3697288"/>
            <a:ext cx="32766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4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198</TotalTime>
  <Words>96</Words>
  <Application>Microsoft Office PowerPoint</Application>
  <PresentationFormat>Custom</PresentationFormat>
  <Paragraphs>19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#9Slide02 Noi dung dai</vt:lpstr>
      <vt:lpstr>Arial</vt:lpstr>
      <vt:lpstr>#9Slide02 Tieu de dai</vt:lpstr>
      <vt:lpstr>Calibri</vt:lpstr>
      <vt:lpstr>SVN-Anastasia</vt:lpstr>
      <vt:lpstr>AvantGarde</vt:lpstr>
      <vt:lpstr>宋体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14</cp:revision>
  <dcterms:created xsi:type="dcterms:W3CDTF">2023-01-15T09:20:24Z</dcterms:created>
  <dcterms:modified xsi:type="dcterms:W3CDTF">2023-02-18T13:51:22Z</dcterms:modified>
  <cp:category>9Slide.vn</cp:category>
  <cp:contentStatus>9Slide</cp:contentStatus>
</cp:coreProperties>
</file>