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62" r:id="rId7"/>
    <p:sldId id="264" r:id="rId8"/>
    <p:sldId id="266" r:id="rId9"/>
    <p:sldId id="267" r:id="rId10"/>
    <p:sldId id="276" r:id="rId11"/>
    <p:sldId id="277" r:id="rId12"/>
    <p:sldId id="278" r:id="rId13"/>
    <p:sldId id="279" r:id="rId14"/>
    <p:sldId id="265" r:id="rId15"/>
    <p:sldId id="263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18C"/>
    <a:srgbClr val="DDF0EC"/>
    <a:srgbClr val="FFFFFF"/>
    <a:srgbClr val="E5EEED"/>
    <a:srgbClr val="CBE0F1"/>
    <a:srgbClr val="C8DEB0"/>
    <a:srgbClr val="F3B0C2"/>
    <a:srgbClr val="80B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>
      <p:cViewPr varScale="1">
        <p:scale>
          <a:sx n="61" d="100"/>
          <a:sy n="61" d="100"/>
        </p:scale>
        <p:origin x="859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/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/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/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/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/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/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/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/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/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/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/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/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/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/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/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/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/>
          </p:cNvPr>
          <p:cNvSpPr txBox="1"/>
          <p:nvPr userDrawn="1"/>
        </p:nvSpPr>
        <p:spPr>
          <a:xfrm>
            <a:off x="0" y="-1512888"/>
            <a:ext cx="12192000" cy="369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grpSp>
        <p:nvGrpSpPr>
          <p:cNvPr id="1027" name="Group 10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 bwMode="auto">
          <a:xfrm>
            <a:off x="-2201863" y="-2224088"/>
            <a:ext cx="16595726" cy="11283951"/>
            <a:chOff x="-2202100" y="-2224223"/>
            <a:chExt cx="16596200" cy="11284323"/>
          </a:xfrm>
        </p:grpSpPr>
        <p:sp>
          <p:nvSpPr>
            <p:cNvPr id="12" name="Rectangle 11">
              <a:extLst/>
            </p:cNvPr>
            <p:cNvSpPr/>
            <p:nvPr/>
          </p:nvSpPr>
          <p:spPr>
            <a:xfrm>
              <a:off x="4851364" y="8494931"/>
              <a:ext cx="2489271" cy="565169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/>
            </p:cNvPr>
            <p:cNvSpPr txBox="1"/>
            <p:nvPr/>
          </p:nvSpPr>
          <p:spPr>
            <a:xfrm>
              <a:off x="5006944" y="8647336"/>
              <a:ext cx="2178112" cy="260359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/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0" name="9Slide.vn">
            <a:extLst/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238" y="-8915400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9Slide.vn">
            <a:extLst/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238" y="15763875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Hình ảnh 8"/>
          <p:cNvPicPr>
            <a:picLocks noChangeAspect="1"/>
          </p:cNvPicPr>
          <p:nvPr userDrawn="1"/>
        </p:nvPicPr>
        <p:blipFill>
          <a:blip r:embed="rId9"/>
          <a:srcRect l="72446"/>
          <a:stretch>
            <a:fillRect/>
          </a:stretch>
        </p:blipFill>
        <p:spPr bwMode="auto">
          <a:xfrm>
            <a:off x="-1920875" y="0"/>
            <a:ext cx="1890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/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  <a:cs typeface="+mn-cs"/>
              </a:rPr>
              <a:t>Bộ sách cánh diều</a:t>
            </a:r>
          </a:p>
        </p:txBody>
      </p:sp>
      <p:sp>
        <p:nvSpPr>
          <p:cNvPr id="4" name="Hộp Văn bản 3">
            <a:extLst/>
          </p:cNvPr>
          <p:cNvSpPr txBox="1"/>
          <p:nvPr/>
        </p:nvSpPr>
        <p:spPr>
          <a:xfrm>
            <a:off x="4020913" y="1933882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5" name="Hộp Văn bản 4">
            <a:extLst/>
          </p:cNvPr>
          <p:cNvSpPr txBox="1"/>
          <p:nvPr/>
        </p:nvSpPr>
        <p:spPr>
          <a:xfrm>
            <a:off x="3212333" y="3523734"/>
            <a:ext cx="5767349" cy="16619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Thực hành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Xem đồng hồ (T2)</a:t>
            </a: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19438"/>
            <a:ext cx="33924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13" y="3284538"/>
            <a:ext cx="329088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 l="13750" t="12933" r="9375" b="2412"/>
          <a:stretch>
            <a:fillRect/>
          </a:stretch>
        </p:blipFill>
        <p:spPr bwMode="auto">
          <a:xfrm>
            <a:off x="2209800" y="1828800"/>
            <a:ext cx="7772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/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4</a:t>
            </a:r>
          </a:p>
        </p:txBody>
      </p:sp>
      <p:sp>
        <p:nvSpPr>
          <p:cNvPr id="5" name="Hộp Văn bản 4">
            <a:extLst/>
          </p:cNvPr>
          <p:cNvSpPr txBox="1"/>
          <p:nvPr/>
        </p:nvSpPr>
        <p:spPr>
          <a:xfrm>
            <a:off x="1676400" y="735013"/>
            <a:ext cx="9525000" cy="9858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en-US" sz="3200" smtClean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ách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cxnSp>
        <p:nvCxnSpPr>
          <p:cNvPr id="7" name="Đường kết nối Mũi tên Thẳng 6">
            <a:extLst/>
          </p:cNvPr>
          <p:cNvCxnSpPr>
            <a:cxnSpLocks/>
          </p:cNvCxnSpPr>
          <p:nvPr/>
        </p:nvCxnSpPr>
        <p:spPr>
          <a:xfrm flipV="1">
            <a:off x="3733800" y="2413000"/>
            <a:ext cx="1093788" cy="1016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Mũi tên Thẳng 8">
            <a:extLst/>
          </p:cNvPr>
          <p:cNvCxnSpPr>
            <a:cxnSpLocks/>
          </p:cNvCxnSpPr>
          <p:nvPr/>
        </p:nvCxnSpPr>
        <p:spPr>
          <a:xfrm flipV="1">
            <a:off x="4194175" y="3243263"/>
            <a:ext cx="642938" cy="8382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Mũi tên Thẳng 10">
            <a:extLst/>
          </p:cNvPr>
          <p:cNvCxnSpPr>
            <a:cxnSpLocks/>
          </p:cNvCxnSpPr>
          <p:nvPr/>
        </p:nvCxnSpPr>
        <p:spPr>
          <a:xfrm flipV="1">
            <a:off x="3670300" y="2895600"/>
            <a:ext cx="2044700" cy="274637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/>
          </p:cNvPr>
          <p:cNvCxnSpPr>
            <a:cxnSpLocks/>
          </p:cNvCxnSpPr>
          <p:nvPr/>
        </p:nvCxnSpPr>
        <p:spPr>
          <a:xfrm flipH="1">
            <a:off x="7239000" y="2514600"/>
            <a:ext cx="1219200" cy="9906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/>
          </p:cNvPr>
          <p:cNvCxnSpPr>
            <a:cxnSpLocks/>
          </p:cNvCxnSpPr>
          <p:nvPr/>
        </p:nvCxnSpPr>
        <p:spPr>
          <a:xfrm flipH="1">
            <a:off x="7162800" y="4103688"/>
            <a:ext cx="865188" cy="3429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/>
          </p:cNvPr>
          <p:cNvCxnSpPr>
            <a:cxnSpLocks/>
          </p:cNvCxnSpPr>
          <p:nvPr/>
        </p:nvCxnSpPr>
        <p:spPr>
          <a:xfrm flipH="1" flipV="1">
            <a:off x="6235700" y="4191000"/>
            <a:ext cx="2217738" cy="137795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/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4</a:t>
            </a:r>
          </a:p>
        </p:txBody>
      </p:sp>
      <p:sp>
        <p:nvSpPr>
          <p:cNvPr id="5" name="Hộp Văn bản 4">
            <a:extLst/>
          </p:cNvPr>
          <p:cNvSpPr txBox="1"/>
          <p:nvPr/>
        </p:nvSpPr>
        <p:spPr>
          <a:xfrm>
            <a:off x="1676400" y="735013"/>
            <a:ext cx="9525000" cy="4937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Xem đồng hồ và đọc giờ:</a:t>
            </a:r>
          </a:p>
        </p:txBody>
      </p:sp>
      <p:pic>
        <p:nvPicPr>
          <p:cNvPr id="6" name="Hình ảnh 5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28978" t="45454" r="59624" b="15939"/>
          <a:stretch/>
        </p:blipFill>
        <p:spPr>
          <a:xfrm>
            <a:off x="1406131" y="1282610"/>
            <a:ext cx="2422615" cy="1666411"/>
          </a:xfrm>
          <a:prstGeom prst="roundRect">
            <a:avLst/>
          </a:prstGeom>
        </p:spPr>
      </p:pic>
      <p:pic>
        <p:nvPicPr>
          <p:cNvPr id="8" name="Hình ảnh 7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51564" t="45454" r="37038" b="15939"/>
          <a:stretch/>
        </p:blipFill>
        <p:spPr>
          <a:xfrm>
            <a:off x="1406131" y="3023564"/>
            <a:ext cx="2422615" cy="1666411"/>
          </a:xfrm>
          <a:prstGeom prst="roundRect">
            <a:avLst/>
          </a:prstGeom>
        </p:spPr>
      </p:pic>
      <p:pic>
        <p:nvPicPr>
          <p:cNvPr id="10" name="Hình ảnh 9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74007" t="45454" r="14595" b="15939"/>
          <a:stretch/>
        </p:blipFill>
        <p:spPr>
          <a:xfrm>
            <a:off x="1406131" y="4764518"/>
            <a:ext cx="2422615" cy="1666411"/>
          </a:xfrm>
          <a:prstGeom prst="roundRect">
            <a:avLst/>
          </a:prstGeom>
        </p:spPr>
      </p:pic>
      <p:sp>
        <p:nvSpPr>
          <p:cNvPr id="12" name="Hộp Văn bản 11">
            <a:extLst/>
          </p:cNvPr>
          <p:cNvSpPr txBox="1"/>
          <p:nvPr/>
        </p:nvSpPr>
        <p:spPr>
          <a:xfrm>
            <a:off x="3886200" y="1870075"/>
            <a:ext cx="7315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giờ 55 phút hoặc 8 giờ kém 5 phút</a:t>
            </a:r>
          </a:p>
        </p:txBody>
      </p:sp>
      <p:sp>
        <p:nvSpPr>
          <p:cNvPr id="14" name="Hộp Văn bản 13">
            <a:extLst/>
          </p:cNvPr>
          <p:cNvSpPr txBox="1"/>
          <p:nvPr/>
        </p:nvSpPr>
        <p:spPr>
          <a:xfrm>
            <a:off x="3886200" y="3363913"/>
            <a:ext cx="7315200" cy="9858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giờ 35 phút hoặc 1 giờ kém 25 phút</a:t>
            </a:r>
          </a:p>
        </p:txBody>
      </p:sp>
      <p:sp>
        <p:nvSpPr>
          <p:cNvPr id="16" name="Hộp Văn bản 15">
            <a:extLst/>
          </p:cNvPr>
          <p:cNvSpPr txBox="1"/>
          <p:nvPr/>
        </p:nvSpPr>
        <p:spPr>
          <a:xfrm>
            <a:off x="3886200" y="5105400"/>
            <a:ext cx="7315200" cy="984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11 giờ 40 phút hoặc 12 giờ kém 20 phút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Hình ảnh 2"/>
          <p:cNvPicPr>
            <a:picLocks noChangeAspect="1"/>
          </p:cNvPicPr>
          <p:nvPr/>
        </p:nvPicPr>
        <p:blipFill>
          <a:blip r:embed="rId2"/>
          <a:srcRect l="7082" t="10727" r="7082" b="37778"/>
          <a:stretch>
            <a:fillRect/>
          </a:stretch>
        </p:blipFill>
        <p:spPr bwMode="auto">
          <a:xfrm>
            <a:off x="3036888" y="1738313"/>
            <a:ext cx="611822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/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5</a:t>
            </a:r>
          </a:p>
        </p:txBody>
      </p:sp>
      <p:sp>
        <p:nvSpPr>
          <p:cNvPr id="5" name="Hộp Văn bản 4">
            <a:extLst/>
          </p:cNvPr>
          <p:cNvSpPr txBox="1"/>
          <p:nvPr/>
        </p:nvSpPr>
        <p:spPr>
          <a:xfrm>
            <a:off x="1676400" y="735013"/>
            <a:ext cx="9525000" cy="9858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Nói hoạt động và thời gian diễn ra hoạt động ở mỗi bức tranh sau: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 l="11760" t="70576" r="4697" b="2164"/>
          <a:stretch>
            <a:fillRect/>
          </a:stretch>
        </p:blipFill>
        <p:spPr bwMode="auto">
          <a:xfrm>
            <a:off x="1530350" y="2286000"/>
            <a:ext cx="91313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/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5</a:t>
            </a:r>
          </a:p>
        </p:txBody>
      </p:sp>
      <p:sp>
        <p:nvSpPr>
          <p:cNvPr id="5" name="Hộp Văn bản 4">
            <a:extLst/>
          </p:cNvPr>
          <p:cNvSpPr txBox="1"/>
          <p:nvPr/>
        </p:nvSpPr>
        <p:spPr>
          <a:xfrm>
            <a:off x="1676400" y="735013"/>
            <a:ext cx="9525000" cy="1477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Bạn Nam muốn ghi lại thời gian tương ứng với mỗi hoạt động ở câu a, em hãy chỉ dẫn giúp bạn Nam.</a:t>
            </a:r>
          </a:p>
        </p:txBody>
      </p:sp>
      <p:sp>
        <p:nvSpPr>
          <p:cNvPr id="2" name="Hộp Văn bản 1">
            <a:extLst/>
          </p:cNvPr>
          <p:cNvSpPr txBox="1"/>
          <p:nvPr/>
        </p:nvSpPr>
        <p:spPr>
          <a:xfrm>
            <a:off x="1665288" y="3376613"/>
            <a:ext cx="3276600" cy="43021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giờ kém10 phút</a:t>
            </a:r>
          </a:p>
        </p:txBody>
      </p:sp>
      <p:sp>
        <p:nvSpPr>
          <p:cNvPr id="7" name="Hộp Văn bản 6">
            <a:extLst/>
          </p:cNvPr>
          <p:cNvSpPr txBox="1"/>
          <p:nvPr/>
        </p:nvSpPr>
        <p:spPr>
          <a:xfrm>
            <a:off x="1636713" y="3898900"/>
            <a:ext cx="3276600" cy="4318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giờ kém 25 phút</a:t>
            </a:r>
          </a:p>
        </p:txBody>
      </p:sp>
      <p:sp>
        <p:nvSpPr>
          <p:cNvPr id="8" name="Hộp Văn bản 7">
            <a:extLst/>
          </p:cNvPr>
          <p:cNvSpPr txBox="1"/>
          <p:nvPr/>
        </p:nvSpPr>
        <p:spPr>
          <a:xfrm>
            <a:off x="1609725" y="4432300"/>
            <a:ext cx="3276600" cy="4318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14 giờ 20 phút</a:t>
            </a:r>
          </a:p>
        </p:txBody>
      </p:sp>
      <p:sp>
        <p:nvSpPr>
          <p:cNvPr id="9" name="Hộp Văn bản 8">
            <a:extLst/>
          </p:cNvPr>
          <p:cNvSpPr txBox="1"/>
          <p:nvPr/>
        </p:nvSpPr>
        <p:spPr>
          <a:xfrm>
            <a:off x="1655763" y="4935538"/>
            <a:ext cx="3276600" cy="4318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15 giờ kém 5 phút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2130425"/>
            <a:ext cx="68516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538" y="3429000"/>
            <a:ext cx="51149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1524000"/>
            <a:ext cx="78581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2286000"/>
            <a:ext cx="888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8001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 Văn bản 4">
            <a:extLst/>
          </p:cNvPr>
          <p:cNvSpPr txBox="1"/>
          <p:nvPr/>
        </p:nvSpPr>
        <p:spPr>
          <a:xfrm>
            <a:off x="2743200" y="1084263"/>
            <a:ext cx="4192588" cy="1354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8195" name="Hình ảnh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2438400"/>
            <a:ext cx="54102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 Văn bản 7">
            <a:extLst/>
          </p:cNvPr>
          <p:cNvSpPr txBox="1"/>
          <p:nvPr/>
        </p:nvSpPr>
        <p:spPr>
          <a:xfrm>
            <a:off x="7391400" y="5295900"/>
            <a:ext cx="2744788" cy="738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giờ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/>
          </p:cNvPr>
          <p:cNvSpPr txBox="1"/>
          <p:nvPr/>
        </p:nvSpPr>
        <p:spPr>
          <a:xfrm>
            <a:off x="2743200" y="1084263"/>
            <a:ext cx="4192588" cy="1354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9218" name="Hình ảnh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2438400"/>
            <a:ext cx="54102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 Văn bản 7">
            <a:extLst/>
          </p:cNvPr>
          <p:cNvSpPr txBox="1"/>
          <p:nvPr/>
        </p:nvSpPr>
        <p:spPr>
          <a:xfrm>
            <a:off x="6708775" y="5156200"/>
            <a:ext cx="3773488" cy="738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giờ 7 phút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5763" y="963613"/>
            <a:ext cx="4148137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/>
          </p:cNvPr>
          <p:cNvSpPr txBox="1"/>
          <p:nvPr/>
        </p:nvSpPr>
        <p:spPr>
          <a:xfrm>
            <a:off x="2743200" y="1084263"/>
            <a:ext cx="4192588" cy="1354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10242" name="Hình ảnh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2438400"/>
            <a:ext cx="54102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 Văn bản 7">
            <a:extLst/>
          </p:cNvPr>
          <p:cNvSpPr txBox="1"/>
          <p:nvPr/>
        </p:nvSpPr>
        <p:spPr>
          <a:xfrm>
            <a:off x="6705600" y="5257800"/>
            <a:ext cx="4416425" cy="738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giờ 55 phút</a:t>
            </a: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865188"/>
            <a:ext cx="4303712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/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Hộp Văn bản 2">
            <a:extLst/>
          </p:cNvPr>
          <p:cNvSpPr txBox="1"/>
          <p:nvPr/>
        </p:nvSpPr>
        <p:spPr>
          <a:xfrm>
            <a:off x="3212329" y="3516292"/>
            <a:ext cx="5767349" cy="16619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Thực hành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Xem đồng hồ (T2)</a:t>
            </a:r>
          </a:p>
        </p:txBody>
      </p:sp>
      <p:sp>
        <p:nvSpPr>
          <p:cNvPr id="5" name="Hộp Văn bản 4">
            <a:extLst/>
          </p:cNvPr>
          <p:cNvSpPr txBox="1"/>
          <p:nvPr/>
        </p:nvSpPr>
        <p:spPr>
          <a:xfrm>
            <a:off x="1370013" y="914400"/>
            <a:ext cx="0" cy="8223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endParaRPr lang="en-US" sz="5400">
              <a:solidFill>
                <a:srgbClr val="7F7F7F"/>
              </a:solidFill>
              <a:latin typeface="SVN-Anastas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5" y="2127250"/>
            <a:ext cx="102552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/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3</a:t>
            </a:r>
          </a:p>
        </p:txBody>
      </p:sp>
      <p:sp>
        <p:nvSpPr>
          <p:cNvPr id="6" name="Hộp Văn bản 5">
            <a:extLst/>
          </p:cNvPr>
          <p:cNvSpPr txBox="1"/>
          <p:nvPr/>
        </p:nvSpPr>
        <p:spPr>
          <a:xfrm>
            <a:off x="1676400" y="735013"/>
            <a:ext cx="8093075" cy="4937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Xem đồng hồ và đọc giờ (theo mẫu)</a:t>
            </a:r>
          </a:p>
        </p:txBody>
      </p:sp>
      <p:pic>
        <p:nvPicPr>
          <p:cNvPr id="9" name="Hình ảnh 8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2002" t="19615" r="72683" b="53724"/>
          <a:stretch/>
        </p:blipFill>
        <p:spPr>
          <a:xfrm>
            <a:off x="960317" y="1368055"/>
            <a:ext cx="2743200" cy="2914997"/>
          </a:xfrm>
          <a:prstGeom prst="ellipse">
            <a:avLst/>
          </a:prstGeom>
        </p:spPr>
      </p:pic>
      <p:pic>
        <p:nvPicPr>
          <p:cNvPr id="10" name="Hình ảnh 9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42276" t="20199" r="42409" b="53140"/>
          <a:stretch/>
        </p:blipFill>
        <p:spPr>
          <a:xfrm>
            <a:off x="4665842" y="1368055"/>
            <a:ext cx="2743200" cy="2914997"/>
          </a:xfrm>
          <a:prstGeom prst="ellipse">
            <a:avLst/>
          </a:prstGeom>
        </p:spPr>
      </p:pic>
      <p:pic>
        <p:nvPicPr>
          <p:cNvPr id="11" name="Hình ảnh 10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71778" t="19616" r="12907" b="53723"/>
          <a:stretch/>
        </p:blipFill>
        <p:spPr>
          <a:xfrm>
            <a:off x="8371367" y="1368055"/>
            <a:ext cx="2743200" cy="2914997"/>
          </a:xfrm>
          <a:prstGeom prst="ellipse">
            <a:avLst/>
          </a:prstGeom>
        </p:spPr>
      </p:pic>
      <p:sp>
        <p:nvSpPr>
          <p:cNvPr id="12" name="Hộp Văn bản 11"/>
          <p:cNvSpPr txBox="1">
            <a:spLocks noChangeArrowheads="1"/>
          </p:cNvSpPr>
          <p:nvPr/>
        </p:nvSpPr>
        <p:spPr bwMode="auto">
          <a:xfrm>
            <a:off x="503238" y="4267200"/>
            <a:ext cx="3657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4 giờ 35 phút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Hoặc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5 giờ kém 25 phút</a:t>
            </a:r>
          </a:p>
        </p:txBody>
      </p:sp>
      <p:sp>
        <p:nvSpPr>
          <p:cNvPr id="19" name="Hộp Văn bản 18"/>
          <p:cNvSpPr txBox="1">
            <a:spLocks noChangeArrowheads="1"/>
          </p:cNvSpPr>
          <p:nvPr/>
        </p:nvSpPr>
        <p:spPr bwMode="auto">
          <a:xfrm>
            <a:off x="4208463" y="4267200"/>
            <a:ext cx="3657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5 giờ 50 phút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Hoặc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6 giờ kém 10 phút</a:t>
            </a:r>
          </a:p>
        </p:txBody>
      </p:sp>
      <p:sp>
        <p:nvSpPr>
          <p:cNvPr id="20" name="Hộp Văn bản 19"/>
          <p:cNvSpPr txBox="1">
            <a:spLocks noChangeArrowheads="1"/>
          </p:cNvSpPr>
          <p:nvPr/>
        </p:nvSpPr>
        <p:spPr bwMode="auto">
          <a:xfrm>
            <a:off x="7913688" y="4267200"/>
            <a:ext cx="36576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12 </a:t>
            </a:r>
            <a:r>
              <a:rPr lang="en-US" sz="3200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giờ</a:t>
            </a:r>
            <a:r>
              <a:rPr lang="en-US" sz="3200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55 </a:t>
            </a:r>
            <a:r>
              <a:rPr lang="en-US" sz="3200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phút</a:t>
            </a:r>
            <a:endParaRPr lang="en-US" sz="3200" dirty="0">
              <a:solidFill>
                <a:srgbClr val="000000"/>
              </a:solidFill>
              <a:latin typeface="AvantGarde"/>
              <a:ea typeface="AvantGarde"/>
              <a:cs typeface="AvantGarde"/>
            </a:endParaRPr>
          </a:p>
          <a:p>
            <a:pPr algn="ctr"/>
            <a:r>
              <a:rPr lang="en-US" sz="3200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Hoặc</a:t>
            </a:r>
            <a:endParaRPr lang="en-US" sz="3200" dirty="0">
              <a:solidFill>
                <a:srgbClr val="000000"/>
              </a:solidFill>
              <a:latin typeface="AvantGarde"/>
              <a:ea typeface="AvantGarde"/>
              <a:cs typeface="AvantGarde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1</a:t>
            </a:r>
            <a:r>
              <a:rPr lang="en-US" sz="3200" dirty="0" smtClean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giờ</a:t>
            </a:r>
            <a:r>
              <a:rPr lang="en-US" sz="3200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kém</a:t>
            </a:r>
            <a:r>
              <a:rPr lang="en-US" sz="3200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5 </a:t>
            </a:r>
            <a:r>
              <a:rPr lang="en-US" sz="3200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phút</a:t>
            </a:r>
            <a:endParaRPr lang="en-US" sz="3200" dirty="0">
              <a:solidFill>
                <a:srgbClr val="000000"/>
              </a:solidFill>
              <a:latin typeface="AvantGarde"/>
              <a:ea typeface="AvantGarde"/>
              <a:cs typeface="AvantGarde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/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3</a:t>
            </a:r>
          </a:p>
        </p:txBody>
      </p:sp>
      <p:sp>
        <p:nvSpPr>
          <p:cNvPr id="2" name="Hộp Văn bản 1">
            <a:extLst/>
          </p:cNvPr>
          <p:cNvSpPr txBox="1"/>
          <p:nvPr/>
        </p:nvSpPr>
        <p:spPr>
          <a:xfrm>
            <a:off x="1676400" y="735013"/>
            <a:ext cx="8093075" cy="4937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Xem đồng hồ và đọc giờ (theo mẫu)</a:t>
            </a:r>
          </a:p>
        </p:txBody>
      </p:sp>
      <p:sp>
        <p:nvSpPr>
          <p:cNvPr id="7" name="Hộp Văn bản 6"/>
          <p:cNvSpPr txBox="1">
            <a:spLocks noChangeArrowheads="1"/>
          </p:cNvSpPr>
          <p:nvPr/>
        </p:nvSpPr>
        <p:spPr bwMode="auto">
          <a:xfrm>
            <a:off x="503238" y="4267200"/>
            <a:ext cx="3657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7 giờ 45 phút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Hoặc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8 giờ kém 15 phút</a:t>
            </a:r>
          </a:p>
        </p:txBody>
      </p:sp>
      <p:sp>
        <p:nvSpPr>
          <p:cNvPr id="9" name="Hộp Văn bản 8"/>
          <p:cNvSpPr txBox="1">
            <a:spLocks noChangeArrowheads="1"/>
          </p:cNvSpPr>
          <p:nvPr/>
        </p:nvSpPr>
        <p:spPr bwMode="auto">
          <a:xfrm>
            <a:off x="4208463" y="4267200"/>
            <a:ext cx="3657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8 giờ 55 phút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Hoặc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9 giờ kém 5 phút</a:t>
            </a:r>
          </a:p>
        </p:txBody>
      </p:sp>
      <p:sp>
        <p:nvSpPr>
          <p:cNvPr id="11" name="Hộp Văn bản 10"/>
          <p:cNvSpPr txBox="1">
            <a:spLocks noChangeArrowheads="1"/>
          </p:cNvSpPr>
          <p:nvPr/>
        </p:nvSpPr>
        <p:spPr bwMode="auto">
          <a:xfrm>
            <a:off x="7913688" y="4267200"/>
            <a:ext cx="3657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4 giờ 40 phút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Hoặc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5 giờ kém 20 phút</a:t>
            </a:r>
          </a:p>
        </p:txBody>
      </p:sp>
      <p:sp>
        <p:nvSpPr>
          <p:cNvPr id="12" name="Hình Bầu dục 11">
            <a:extLst/>
          </p:cNvPr>
          <p:cNvSpPr/>
          <p:nvPr/>
        </p:nvSpPr>
        <p:spPr>
          <a:xfrm>
            <a:off x="960317" y="1409700"/>
            <a:ext cx="2743200" cy="2743200"/>
          </a:xfrm>
          <a:prstGeom prst="ellipse">
            <a:avLst/>
          </a:prstGeom>
          <a:blipFill dpi="0" rotWithShape="1">
            <a:blip r:embed="rId2">
              <a:extLst/>
            </a:blip>
            <a:srcRect/>
            <a:stretch>
              <a:fillRect l="-80629" t="-281942" r="-480213" b="-214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Hình Bầu dục 12">
            <a:extLst/>
          </p:cNvPr>
          <p:cNvSpPr/>
          <p:nvPr/>
        </p:nvSpPr>
        <p:spPr>
          <a:xfrm>
            <a:off x="4665842" y="1409700"/>
            <a:ext cx="2743200" cy="2743200"/>
          </a:xfrm>
          <a:prstGeom prst="ellipse">
            <a:avLst/>
          </a:prstGeom>
          <a:blipFill dpi="0" rotWithShape="1">
            <a:blip r:embed="rId2">
              <a:extLst/>
            </a:blip>
            <a:srcRect/>
            <a:stretch>
              <a:fillRect l="-284893" t="-281554" r="-275949" b="-21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Hình Bầu dục 13">
            <a:extLst/>
          </p:cNvPr>
          <p:cNvSpPr/>
          <p:nvPr/>
        </p:nvSpPr>
        <p:spPr>
          <a:xfrm>
            <a:off x="8371367" y="1409700"/>
            <a:ext cx="2743200" cy="2743200"/>
          </a:xfrm>
          <a:prstGeom prst="ellipse">
            <a:avLst/>
          </a:prstGeom>
          <a:blipFill dpi="0" rotWithShape="1">
            <a:blip r:embed="rId2">
              <a:extLst/>
            </a:blip>
            <a:srcRect/>
            <a:stretch>
              <a:fillRect l="-488768" t="-282330" r="-72074" b="-210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219</TotalTime>
  <Words>259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#9Slide02 Noi dung dai</vt:lpstr>
      <vt:lpstr>#9Slide02 Tieu de dai</vt:lpstr>
      <vt:lpstr>#9Slide03 AllRoundGothic</vt:lpstr>
      <vt:lpstr>Arial</vt:lpstr>
      <vt:lpstr>AvantGarde</vt:lpstr>
      <vt:lpstr>SVN-Anastasia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Nguyetcva@outlook.com</cp:lastModifiedBy>
  <cp:revision>14</cp:revision>
  <dcterms:created xsi:type="dcterms:W3CDTF">2023-01-15T09:20:24Z</dcterms:created>
  <dcterms:modified xsi:type="dcterms:W3CDTF">2026-02-09T08:24:44Z</dcterms:modified>
  <cp:category>9Slide.vn</cp:category>
  <cp:contentStatus>9Slide</cp:contentStatus>
</cp:coreProperties>
</file>