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62" r:id="rId6"/>
    <p:sldId id="271" r:id="rId7"/>
    <p:sldId id="272" r:id="rId8"/>
    <p:sldId id="264" r:id="rId9"/>
    <p:sldId id="266" r:id="rId10"/>
    <p:sldId id="267" r:id="rId11"/>
    <p:sldId id="268" r:id="rId12"/>
    <p:sldId id="274" r:id="rId13"/>
    <p:sldId id="275" r:id="rId14"/>
    <p:sldId id="269" r:id="rId15"/>
    <p:sldId id="270" r:id="rId16"/>
    <p:sldId id="265" r:id="rId17"/>
    <p:sldId id="263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</p:showPr>
  <p:clrMru>
    <a:srgbClr val="FFFFFF"/>
    <a:srgbClr val="E5EEED"/>
    <a:srgbClr val="CBE0F1"/>
    <a:srgbClr val="C8DEB0"/>
    <a:srgbClr val="F3B0C2"/>
    <a:srgbClr val="80B1F6"/>
    <a:srgbClr val="EDEDED"/>
  </p:clrMru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927" autoAdjust="0"/>
  </p:normalViewPr>
  <p:slideViewPr>
    <p:cSldViewPr>
      <p:cViewPr varScale="1">
        <p:scale>
          <a:sx n="75" d="100"/>
          <a:sy n="75" d="100"/>
        </p:scale>
        <p:origin x="-46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>
              <a:ext uri="{FF2B5EF4-FFF2-40B4-BE49-F238E27FC236}"/>
            </a:extLst>
          </p:cNvPr>
          <p:cNvSpPr/>
          <p:nvPr userDrawn="1"/>
        </p:nvSpPr>
        <p:spPr>
          <a:xfrm>
            <a:off x="241300" y="228600"/>
            <a:ext cx="11709400" cy="6400800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 userDrawn="1"/>
        </p:nvGrpSpPr>
        <p:grpSpPr bwMode="auto">
          <a:xfrm>
            <a:off x="644525" y="568325"/>
            <a:ext cx="11522075" cy="5761038"/>
            <a:chOff x="645160" y="568325"/>
            <a:chExt cx="11521440" cy="5760720"/>
          </a:xfrm>
        </p:grpSpPr>
        <p:sp>
          <p:nvSpPr>
            <p:cNvPr id="4" name="矩形 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61034" y="647696"/>
              <a:ext cx="10853140" cy="5601979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20" descr="erw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5160" y="568325"/>
              <a:ext cx="11521440" cy="576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图片 11" descr="未标题-2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7" name="图片 12" descr="未标题-3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8" name="图片 13" descr="未标题-4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>
              <a:ext uri="{FF2B5EF4-FFF2-40B4-BE49-F238E27FC236}"/>
            </a:extLst>
          </p:cNvPr>
          <p:cNvSpPr/>
          <p:nvPr userDrawn="1"/>
        </p:nvSpPr>
        <p:spPr>
          <a:xfrm>
            <a:off x="241300" y="228600"/>
            <a:ext cx="11709400" cy="6400800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 userDrawn="1"/>
        </p:nvGrpSpPr>
        <p:grpSpPr bwMode="auto">
          <a:xfrm>
            <a:off x="644525" y="568325"/>
            <a:ext cx="11522075" cy="5761038"/>
            <a:chOff x="645160" y="568325"/>
            <a:chExt cx="11521440" cy="5760720"/>
          </a:xfrm>
        </p:grpSpPr>
        <p:sp>
          <p:nvSpPr>
            <p:cNvPr id="4" name="矩形 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61034" y="647696"/>
              <a:ext cx="10853140" cy="5601979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20" descr="erw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5160" y="568325"/>
              <a:ext cx="11521440" cy="576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图片 11" descr="未标题-2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7" name="图片 12" descr="未标题-3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8" name="图片 13" descr="未标题-4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9" name="Hình ảnh 15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0410825" y="4903788"/>
            <a:ext cx="258127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>
              <a:ext uri="{FF2B5EF4-FFF2-40B4-BE49-F238E27FC236}"/>
            </a:extLst>
          </p:cNvPr>
          <p:cNvSpPr/>
          <p:nvPr userDrawn="1"/>
        </p:nvSpPr>
        <p:spPr>
          <a:xfrm>
            <a:off x="241300" y="228600"/>
            <a:ext cx="11709400" cy="6400800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 userDrawn="1"/>
        </p:nvGrpSpPr>
        <p:grpSpPr bwMode="auto">
          <a:xfrm>
            <a:off x="334963" y="549275"/>
            <a:ext cx="11522075" cy="5842000"/>
            <a:chOff x="335280" y="548640"/>
            <a:chExt cx="11521440" cy="5842635"/>
          </a:xfrm>
        </p:grpSpPr>
        <p:sp>
          <p:nvSpPr>
            <p:cNvPr id="4" name="矩形 6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595616" y="789966"/>
              <a:ext cx="10853139" cy="5601309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20" descr="erw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5280" y="548640"/>
              <a:ext cx="11521440" cy="576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图片 11" descr="未标题-2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7" name="图片 12" descr="未标题-3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8" name="图片 13" descr="未标题-4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>
              <a:ext uri="{FF2B5EF4-FFF2-40B4-BE49-F238E27FC236}"/>
            </a:extLst>
          </p:cNvPr>
          <p:cNvSpPr/>
          <p:nvPr userDrawn="1"/>
        </p:nvSpPr>
        <p:spPr>
          <a:xfrm>
            <a:off x="241300" y="228600"/>
            <a:ext cx="11709400" cy="6400800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 userDrawn="1"/>
        </p:nvGrpSpPr>
        <p:grpSpPr bwMode="auto">
          <a:xfrm>
            <a:off x="334963" y="549275"/>
            <a:ext cx="11522075" cy="5842000"/>
            <a:chOff x="335280" y="548640"/>
            <a:chExt cx="11521440" cy="5842635"/>
          </a:xfrm>
        </p:grpSpPr>
        <p:sp>
          <p:nvSpPr>
            <p:cNvPr id="4" name="矩形 6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595616" y="789966"/>
              <a:ext cx="10853139" cy="5601309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20" descr="erw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5280" y="548640"/>
              <a:ext cx="11521440" cy="576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图片 11" descr="未标题-2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7" name="图片 12" descr="未标题-3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8" name="图片 13" descr="未标题-4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9" name="Hình ảnh 15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0410825" y="4903788"/>
            <a:ext cx="258127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9Slide.vn - 2019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0" y="-1512888"/>
            <a:ext cx="12192000" cy="369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CFCFCF"/>
                </a:solidFill>
                <a:latin typeface="+mn-lt"/>
                <a:cs typeface="+mn-cs"/>
              </a:rPr>
              <a:t>www.9slide.vn</a:t>
            </a:r>
          </a:p>
        </p:txBody>
      </p:sp>
      <p:grpSp>
        <p:nvGrpSpPr>
          <p:cNvPr id="1027" name="Group 10"/>
          <p:cNvGrpSpPr>
            <a:grpSpLocks noGrp="1" noSelect="1" noRot="1" noMove="1" noResize="1"/>
          </p:cNvGrpSpPr>
          <p:nvPr userDrawn="1">
            <p:custDataLst>
              <p:tags r:id="rId6"/>
            </p:custDataLst>
          </p:nvPr>
        </p:nvGrpSpPr>
        <p:grpSpPr bwMode="auto">
          <a:xfrm>
            <a:off x="-2201863" y="-2224088"/>
            <a:ext cx="16595726" cy="11283951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851364" y="8494931"/>
              <a:ext cx="2489271" cy="565169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5006944" y="8647336"/>
              <a:ext cx="2178112" cy="260359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/>
            </a:extLst>
          </p:cNvPr>
          <p:cNvSpPr>
            <a:spLocks noSelect="1"/>
          </p:cNvSpPr>
          <p:nvPr userDrawn="1">
            <p:custDataLst>
              <p:tags r:id="rId7"/>
            </p:custDataLst>
          </p:nvPr>
        </p:nvSpPr>
        <p:spPr>
          <a:xfrm>
            <a:off x="6091238" y="-8915400"/>
            <a:ext cx="9525" cy="95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9Slide.vn">
            <a:extLst>
              <a:ext uri="{FF2B5EF4-FFF2-40B4-BE49-F238E27FC236}"/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238" y="15763875"/>
            <a:ext cx="9525" cy="95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0" name="Hình ảnh 8"/>
          <p:cNvPicPr>
            <a:picLocks noChangeAspect="1"/>
          </p:cNvPicPr>
          <p:nvPr userDrawn="1"/>
        </p:nvPicPr>
        <p:blipFill>
          <a:blip r:embed="rId9"/>
          <a:srcRect l="72446"/>
          <a:stretch>
            <a:fillRect/>
          </a:stretch>
        </p:blipFill>
        <p:spPr bwMode="auto">
          <a:xfrm>
            <a:off x="-1920875" y="0"/>
            <a:ext cx="1890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ransition spd="med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rgbClr val="7F7F7F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/>
            </a:extLst>
          </p:cNvPr>
          <p:cNvSpPr txBox="1"/>
          <p:nvPr/>
        </p:nvSpPr>
        <p:spPr>
          <a:xfrm>
            <a:off x="3645009" y="1021139"/>
            <a:ext cx="4901983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80B1F6"/>
                </a:solidFill>
                <a:latin typeface="#9Slide03 AllRoundGothic" panose="020B0703020202020104" pitchFamily="34" charset="0"/>
                <a:cs typeface="+mn-cs"/>
              </a:rPr>
              <a:t>Bộ sách cánh diều</a:t>
            </a:r>
          </a:p>
        </p:txBody>
      </p:sp>
      <p:sp>
        <p:nvSpPr>
          <p:cNvPr id="4" name="Hộp Văn bản 3">
            <a:extLst>
              <a:ext uri="{FF2B5EF4-FFF2-40B4-BE49-F238E27FC236}"/>
            </a:extLst>
          </p:cNvPr>
          <p:cNvSpPr txBox="1"/>
          <p:nvPr/>
        </p:nvSpPr>
        <p:spPr>
          <a:xfrm>
            <a:off x="4020913" y="1933882"/>
            <a:ext cx="4150175" cy="135421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  <a:cs typeface="+mn-cs"/>
              </a:rPr>
              <a:t>TOÁN 3</a:t>
            </a:r>
          </a:p>
        </p:txBody>
      </p:sp>
      <p:sp>
        <p:nvSpPr>
          <p:cNvPr id="5" name="Hộp Văn bản 4">
            <a:extLst>
              <a:ext uri="{FF2B5EF4-FFF2-40B4-BE49-F238E27FC236}"/>
            </a:extLst>
          </p:cNvPr>
          <p:cNvSpPr txBox="1"/>
          <p:nvPr/>
        </p:nvSpPr>
        <p:spPr>
          <a:xfrm>
            <a:off x="3083160" y="3523734"/>
            <a:ext cx="6025689" cy="166199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  <a:cs typeface="+mn-cs"/>
              </a:rPr>
              <a:t>Khối hộp chữ nhật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  <a:cs typeface="+mn-cs"/>
              </a:rPr>
              <a:t>Khối lập phương</a:t>
            </a:r>
          </a:p>
        </p:txBody>
      </p:sp>
      <p:pic>
        <p:nvPicPr>
          <p:cNvPr id="8" name="Hình ảnh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3092450"/>
            <a:ext cx="339248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Hình ảnh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4813" y="3284538"/>
            <a:ext cx="3290887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Hình ảnh 13"/>
          <p:cNvPicPr>
            <a:picLocks noChangeAspect="1"/>
          </p:cNvPicPr>
          <p:nvPr/>
        </p:nvPicPr>
        <p:blipFill>
          <a:blip r:embed="rId2"/>
          <a:srcRect l="11758" t="32536" r="4250" b="9712"/>
          <a:stretch>
            <a:fillRect/>
          </a:stretch>
        </p:blipFill>
        <p:spPr bwMode="auto">
          <a:xfrm>
            <a:off x="608013" y="1905000"/>
            <a:ext cx="1082675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Hộp Văn bản 14">
            <a:extLst>
              <a:ext uri="{FF2B5EF4-FFF2-40B4-BE49-F238E27FC236}"/>
            </a:extLst>
          </p:cNvPr>
          <p:cNvSpPr txBox="1"/>
          <p:nvPr/>
        </p:nvSpPr>
        <p:spPr>
          <a:xfrm>
            <a:off x="381000" y="304800"/>
            <a:ext cx="227626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  <a:cs typeface="+mn-cs"/>
              </a:rPr>
              <a:t>1</a:t>
            </a:r>
          </a:p>
        </p:txBody>
      </p:sp>
      <p:sp>
        <p:nvSpPr>
          <p:cNvPr id="16" name="Hộp Văn bản 15">
            <a:extLst>
              <a:ext uri="{FF2B5EF4-FFF2-40B4-BE49-F238E27FC236}"/>
            </a:extLst>
          </p:cNvPr>
          <p:cNvSpPr txBox="1"/>
          <p:nvPr/>
        </p:nvSpPr>
        <p:spPr>
          <a:xfrm>
            <a:off x="1219200" y="936625"/>
            <a:ext cx="10363200" cy="4921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Chọn số thích hợp mỗi ô ?  trong bảng dưới đây:</a:t>
            </a:r>
          </a:p>
        </p:txBody>
      </p:sp>
      <p:sp>
        <p:nvSpPr>
          <p:cNvPr id="17" name="Hộp Văn bản 16">
            <a:extLst>
              <a:ext uri="{FF2B5EF4-FFF2-40B4-BE49-F238E27FC236}"/>
            </a:extLst>
          </p:cNvPr>
          <p:cNvSpPr txBox="1"/>
          <p:nvPr/>
        </p:nvSpPr>
        <p:spPr>
          <a:xfrm>
            <a:off x="5334000" y="2736850"/>
            <a:ext cx="381000" cy="61595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8</a:t>
            </a:r>
          </a:p>
        </p:txBody>
      </p:sp>
      <p:sp>
        <p:nvSpPr>
          <p:cNvPr id="18" name="Hộp Văn bản 17">
            <a:extLst>
              <a:ext uri="{FF2B5EF4-FFF2-40B4-BE49-F238E27FC236}"/>
            </a:extLst>
          </p:cNvPr>
          <p:cNvSpPr txBox="1"/>
          <p:nvPr/>
        </p:nvSpPr>
        <p:spPr>
          <a:xfrm>
            <a:off x="5334000" y="3429000"/>
            <a:ext cx="381000" cy="61595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8</a:t>
            </a:r>
          </a:p>
        </p:txBody>
      </p:sp>
      <p:sp>
        <p:nvSpPr>
          <p:cNvPr id="19" name="Hộp Văn bản 18">
            <a:extLst>
              <a:ext uri="{FF2B5EF4-FFF2-40B4-BE49-F238E27FC236}"/>
            </a:extLst>
          </p:cNvPr>
          <p:cNvSpPr txBox="1"/>
          <p:nvPr/>
        </p:nvSpPr>
        <p:spPr>
          <a:xfrm>
            <a:off x="7620000" y="2736850"/>
            <a:ext cx="609600" cy="61595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12</a:t>
            </a:r>
          </a:p>
        </p:txBody>
      </p:sp>
      <p:sp>
        <p:nvSpPr>
          <p:cNvPr id="20" name="Hộp Văn bản 19">
            <a:extLst>
              <a:ext uri="{FF2B5EF4-FFF2-40B4-BE49-F238E27FC236}"/>
            </a:extLst>
          </p:cNvPr>
          <p:cNvSpPr txBox="1"/>
          <p:nvPr/>
        </p:nvSpPr>
        <p:spPr>
          <a:xfrm>
            <a:off x="7620000" y="3429000"/>
            <a:ext cx="609600" cy="61595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12</a:t>
            </a:r>
          </a:p>
        </p:txBody>
      </p:sp>
      <p:sp>
        <p:nvSpPr>
          <p:cNvPr id="21" name="Hộp Văn bản 20">
            <a:extLst>
              <a:ext uri="{FF2B5EF4-FFF2-40B4-BE49-F238E27FC236}"/>
            </a:extLst>
          </p:cNvPr>
          <p:cNvSpPr txBox="1"/>
          <p:nvPr/>
        </p:nvSpPr>
        <p:spPr>
          <a:xfrm>
            <a:off x="9906000" y="2736850"/>
            <a:ext cx="381000" cy="61595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6</a:t>
            </a:r>
          </a:p>
        </p:txBody>
      </p:sp>
      <p:sp>
        <p:nvSpPr>
          <p:cNvPr id="22" name="Hộp Văn bản 21">
            <a:extLst>
              <a:ext uri="{FF2B5EF4-FFF2-40B4-BE49-F238E27FC236}"/>
            </a:extLst>
          </p:cNvPr>
          <p:cNvSpPr txBox="1"/>
          <p:nvPr/>
        </p:nvSpPr>
        <p:spPr>
          <a:xfrm>
            <a:off x="9906000" y="3429000"/>
            <a:ext cx="381000" cy="61595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6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Hình ảnh 11"/>
          <p:cNvPicPr>
            <a:picLocks noChangeAspect="1"/>
          </p:cNvPicPr>
          <p:nvPr/>
        </p:nvPicPr>
        <p:blipFill>
          <a:blip r:embed="rId2"/>
          <a:srcRect l="6128" t="25966" r="8528" b="17323"/>
          <a:stretch>
            <a:fillRect/>
          </a:stretch>
        </p:blipFill>
        <p:spPr bwMode="auto">
          <a:xfrm>
            <a:off x="669925" y="1198563"/>
            <a:ext cx="10683875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Hộp Văn bản 12">
            <a:extLst>
              <a:ext uri="{FF2B5EF4-FFF2-40B4-BE49-F238E27FC236}"/>
            </a:extLst>
          </p:cNvPr>
          <p:cNvSpPr txBox="1"/>
          <p:nvPr/>
        </p:nvSpPr>
        <p:spPr>
          <a:xfrm>
            <a:off x="381000" y="304800"/>
            <a:ext cx="343043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  <a:cs typeface="+mn-cs"/>
              </a:rPr>
              <a:t>2</a:t>
            </a:r>
          </a:p>
        </p:txBody>
      </p:sp>
      <p:sp>
        <p:nvSpPr>
          <p:cNvPr id="14" name="Hộp Văn bản 13">
            <a:extLst>
              <a:ext uri="{FF2B5EF4-FFF2-40B4-BE49-F238E27FC236}"/>
            </a:extLst>
          </p:cNvPr>
          <p:cNvSpPr txBox="1"/>
          <p:nvPr/>
        </p:nvSpPr>
        <p:spPr>
          <a:xfrm>
            <a:off x="2057400" y="685800"/>
            <a:ext cx="9982200" cy="4921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sát tranh vẽ rồi trả lời các câu hỏi:</a:t>
            </a:r>
          </a:p>
        </p:txBody>
      </p:sp>
      <p:sp>
        <p:nvSpPr>
          <p:cNvPr id="15" name="Hộp Văn bản 14">
            <a:extLst>
              <a:ext uri="{FF2B5EF4-FFF2-40B4-BE49-F238E27FC236}"/>
            </a:extLst>
          </p:cNvPr>
          <p:cNvSpPr txBox="1"/>
          <p:nvPr/>
        </p:nvSpPr>
        <p:spPr>
          <a:xfrm>
            <a:off x="3429000" y="5338763"/>
            <a:ext cx="5334000" cy="9842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2">
                    <a:lumMod val="60000"/>
                    <a:lumOff val="4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 4 khối hộp chữ nhật.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2">
                    <a:lumMod val="60000"/>
                    <a:lumOff val="4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 2 khối lập phương.</a:t>
            </a:r>
          </a:p>
        </p:txBody>
      </p:sp>
      <p:sp>
        <p:nvSpPr>
          <p:cNvPr id="16" name="Hộp Văn bản 15">
            <a:extLst>
              <a:ext uri="{FF2B5EF4-FFF2-40B4-BE49-F238E27FC236}"/>
            </a:extLst>
          </p:cNvPr>
          <p:cNvSpPr txBox="1"/>
          <p:nvPr/>
        </p:nvSpPr>
        <p:spPr>
          <a:xfrm>
            <a:off x="1244600" y="4297363"/>
            <a:ext cx="10109200" cy="9842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Hình trên có bao nhiêu khối hộp chữ nhật, bao nhiêu khối lập phương?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Hình ảnh 11"/>
          <p:cNvPicPr>
            <a:picLocks noChangeAspect="1"/>
          </p:cNvPicPr>
          <p:nvPr/>
        </p:nvPicPr>
        <p:blipFill>
          <a:blip r:embed="rId2"/>
          <a:srcRect l="6128" t="25966" r="8528" b="17323"/>
          <a:stretch>
            <a:fillRect/>
          </a:stretch>
        </p:blipFill>
        <p:spPr bwMode="auto">
          <a:xfrm>
            <a:off x="669925" y="1198563"/>
            <a:ext cx="10683875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Hộp Văn bản 12">
            <a:extLst>
              <a:ext uri="{FF2B5EF4-FFF2-40B4-BE49-F238E27FC236}"/>
            </a:extLst>
          </p:cNvPr>
          <p:cNvSpPr txBox="1"/>
          <p:nvPr/>
        </p:nvSpPr>
        <p:spPr>
          <a:xfrm>
            <a:off x="381000" y="304800"/>
            <a:ext cx="343043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  <a:cs typeface="+mn-cs"/>
              </a:rPr>
              <a:t>2</a:t>
            </a:r>
          </a:p>
        </p:txBody>
      </p:sp>
      <p:sp>
        <p:nvSpPr>
          <p:cNvPr id="14" name="Hộp Văn bản 13">
            <a:extLst>
              <a:ext uri="{FF2B5EF4-FFF2-40B4-BE49-F238E27FC236}"/>
            </a:extLst>
          </p:cNvPr>
          <p:cNvSpPr txBox="1"/>
          <p:nvPr/>
        </p:nvSpPr>
        <p:spPr>
          <a:xfrm>
            <a:off x="2371725" y="709613"/>
            <a:ext cx="9982200" cy="4921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sát tranh vẽ rồi trả lời các câu hỏi:</a:t>
            </a:r>
          </a:p>
        </p:txBody>
      </p:sp>
      <p:sp>
        <p:nvSpPr>
          <p:cNvPr id="15" name="Hộp Văn bản 14">
            <a:extLst>
              <a:ext uri="{FF2B5EF4-FFF2-40B4-BE49-F238E27FC236}"/>
            </a:extLst>
          </p:cNvPr>
          <p:cNvSpPr txBox="1"/>
          <p:nvPr/>
        </p:nvSpPr>
        <p:spPr>
          <a:xfrm>
            <a:off x="2705100" y="5338763"/>
            <a:ext cx="6781800" cy="4921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2">
                    <a:lumMod val="60000"/>
                    <a:lumOff val="4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 khối lập phương xanh và tím</a:t>
            </a:r>
          </a:p>
        </p:txBody>
      </p:sp>
      <p:sp>
        <p:nvSpPr>
          <p:cNvPr id="16" name="Hộp Văn bản 15">
            <a:extLst>
              <a:ext uri="{FF2B5EF4-FFF2-40B4-BE49-F238E27FC236}"/>
            </a:extLst>
          </p:cNvPr>
          <p:cNvSpPr txBox="1"/>
          <p:nvPr/>
        </p:nvSpPr>
        <p:spPr>
          <a:xfrm>
            <a:off x="1244600" y="4297363"/>
            <a:ext cx="10109200" cy="4921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Những hình nào có 6 mặt đều là hình vuông?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Hình ảnh 11"/>
          <p:cNvPicPr>
            <a:picLocks noChangeAspect="1"/>
          </p:cNvPicPr>
          <p:nvPr/>
        </p:nvPicPr>
        <p:blipFill>
          <a:blip r:embed="rId2"/>
          <a:srcRect l="6128" t="25966" r="8528" b="17323"/>
          <a:stretch>
            <a:fillRect/>
          </a:stretch>
        </p:blipFill>
        <p:spPr bwMode="auto">
          <a:xfrm>
            <a:off x="669925" y="1198563"/>
            <a:ext cx="10683875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Hộp Văn bản 12">
            <a:extLst>
              <a:ext uri="{FF2B5EF4-FFF2-40B4-BE49-F238E27FC236}"/>
            </a:extLst>
          </p:cNvPr>
          <p:cNvSpPr txBox="1"/>
          <p:nvPr/>
        </p:nvSpPr>
        <p:spPr>
          <a:xfrm>
            <a:off x="381000" y="304800"/>
            <a:ext cx="343043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  <a:cs typeface="+mn-cs"/>
              </a:rPr>
              <a:t>2</a:t>
            </a:r>
          </a:p>
        </p:txBody>
      </p:sp>
      <p:sp>
        <p:nvSpPr>
          <p:cNvPr id="14" name="Hộp Văn bản 13">
            <a:extLst>
              <a:ext uri="{FF2B5EF4-FFF2-40B4-BE49-F238E27FC236}"/>
            </a:extLst>
          </p:cNvPr>
          <p:cNvSpPr txBox="1"/>
          <p:nvPr/>
        </p:nvSpPr>
        <p:spPr>
          <a:xfrm>
            <a:off x="1828800" y="709613"/>
            <a:ext cx="9982200" cy="4921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sát tranh vẽ rồi trả lời các câu hỏi:</a:t>
            </a:r>
          </a:p>
        </p:txBody>
      </p:sp>
      <p:sp>
        <p:nvSpPr>
          <p:cNvPr id="15" name="Hộp Văn bản 14">
            <a:extLst>
              <a:ext uri="{FF2B5EF4-FFF2-40B4-BE49-F238E27FC236}"/>
            </a:extLst>
          </p:cNvPr>
          <p:cNvSpPr txBox="1"/>
          <p:nvPr/>
        </p:nvSpPr>
        <p:spPr>
          <a:xfrm>
            <a:off x="2705100" y="4953000"/>
            <a:ext cx="6781800" cy="9842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2">
                    <a:lumMod val="60000"/>
                    <a:lumOff val="4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 hình hộp chữ nhật và hình lập phương</a:t>
            </a:r>
          </a:p>
        </p:txBody>
      </p:sp>
      <p:sp>
        <p:nvSpPr>
          <p:cNvPr id="16" name="Hộp Văn bản 15">
            <a:extLst>
              <a:ext uri="{FF2B5EF4-FFF2-40B4-BE49-F238E27FC236}"/>
            </a:extLst>
          </p:cNvPr>
          <p:cNvSpPr txBox="1"/>
          <p:nvPr/>
        </p:nvSpPr>
        <p:spPr>
          <a:xfrm>
            <a:off x="1244600" y="4297363"/>
            <a:ext cx="10109200" cy="4921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c) Những hình nào có 12 cạnh?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Hình ảnh 8"/>
          <p:cNvPicPr>
            <a:picLocks noChangeAspect="1"/>
          </p:cNvPicPr>
          <p:nvPr/>
        </p:nvPicPr>
        <p:blipFill>
          <a:blip r:embed="rId2"/>
          <a:srcRect l="7751" t="37953" r="10164" b="6804"/>
          <a:stretch>
            <a:fillRect/>
          </a:stretch>
        </p:blipFill>
        <p:spPr bwMode="auto">
          <a:xfrm>
            <a:off x="1447800" y="2652713"/>
            <a:ext cx="9758363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Hộp Văn bản 4">
            <a:extLst>
              <a:ext uri="{FF2B5EF4-FFF2-40B4-BE49-F238E27FC236}"/>
            </a:extLst>
          </p:cNvPr>
          <p:cNvSpPr txBox="1"/>
          <p:nvPr/>
        </p:nvSpPr>
        <p:spPr>
          <a:xfrm>
            <a:off x="381000" y="304800"/>
            <a:ext cx="357470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  <a:cs typeface="+mn-cs"/>
              </a:rPr>
              <a:t>4</a:t>
            </a:r>
          </a:p>
        </p:txBody>
      </p:sp>
      <p:sp>
        <p:nvSpPr>
          <p:cNvPr id="6" name="Hộp Văn bản 5">
            <a:extLst>
              <a:ext uri="{FF2B5EF4-FFF2-40B4-BE49-F238E27FC236}"/>
            </a:extLst>
          </p:cNvPr>
          <p:cNvSpPr txBox="1"/>
          <p:nvPr/>
        </p:nvSpPr>
        <p:spPr>
          <a:xfrm>
            <a:off x="1219200" y="914400"/>
            <a:ext cx="10363200" cy="1724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 Nguyên nói rằng: “Chỉ cần đo độ dài 1 cạnh của chiếc hộp có dạng khối lập phương thì có thể biết được độ dài của tất cả các cạnh còn lại của chiếc hộp. Em có đồng ý với bạn Nguyên không? Tại sao?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/>
            </a:extLst>
          </p:cNvPr>
          <p:cNvSpPr txBox="1"/>
          <p:nvPr/>
        </p:nvSpPr>
        <p:spPr>
          <a:xfrm>
            <a:off x="381000" y="304800"/>
            <a:ext cx="322204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  <a:cs typeface="+mn-cs"/>
              </a:rPr>
              <a:t>3</a:t>
            </a:r>
          </a:p>
        </p:txBody>
      </p:sp>
      <p:pic>
        <p:nvPicPr>
          <p:cNvPr id="8" name="Hình ảnh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8563" y="0"/>
            <a:ext cx="7254875" cy="630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Hộp Văn bản 5">
            <a:extLst>
              <a:ext uri="{FF2B5EF4-FFF2-40B4-BE49-F238E27FC236}"/>
            </a:extLst>
          </p:cNvPr>
          <p:cNvSpPr txBox="1"/>
          <p:nvPr/>
        </p:nvSpPr>
        <p:spPr>
          <a:xfrm>
            <a:off x="2697445" y="2590800"/>
            <a:ext cx="6797109" cy="221599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>
                <a:ln w="12700">
                  <a:solidFill>
                    <a:srgbClr val="FFFFFF"/>
                  </a:solidFill>
                </a:ln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 CHƠI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>
                <a:ln w="317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ĐOÁN HÌNH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>
              <a:ln w="12700">
                <a:solidFill>
                  <a:srgbClr val="FFFFFF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12" name="Nhóm 11"/>
          <p:cNvGrpSpPr>
            <a:grpSpLocks/>
          </p:cNvGrpSpPr>
          <p:nvPr/>
        </p:nvGrpSpPr>
        <p:grpSpPr bwMode="auto">
          <a:xfrm>
            <a:off x="3657600" y="4114800"/>
            <a:ext cx="5181600" cy="2133600"/>
            <a:chOff x="3581400" y="3997716"/>
            <a:chExt cx="5181600" cy="2133600"/>
          </a:xfrm>
        </p:grpSpPr>
        <p:pic>
          <p:nvPicPr>
            <p:cNvPr id="20485" name="Hình ảnh 9"/>
            <p:cNvPicPr>
              <a:picLocks noChangeAspect="1"/>
            </p:cNvPicPr>
            <p:nvPr/>
          </p:nvPicPr>
          <p:blipFill>
            <a:blip r:embed="rId3"/>
            <a:srcRect l="12476" t="13782" r="2695" b="9041"/>
            <a:stretch>
              <a:fillRect/>
            </a:stretch>
          </p:blipFill>
          <p:spPr bwMode="auto">
            <a:xfrm>
              <a:off x="3581400" y="3997716"/>
              <a:ext cx="5181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Hình chữ nhật 1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581400" y="3997716"/>
              <a:ext cx="1447800" cy="311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0175" y="2130425"/>
            <a:ext cx="685165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8538" y="3429000"/>
            <a:ext cx="5114925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Hình ảnh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6938" y="1524000"/>
            <a:ext cx="785812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2588" y="2286000"/>
            <a:ext cx="88868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477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l="9318" t="5215" r="6819" b="4908"/>
          <a:stretch/>
        </p:blipFill>
        <p:spPr>
          <a:xfrm>
            <a:off x="1493520" y="1196340"/>
            <a:ext cx="9204960" cy="4465320"/>
          </a:xfrm>
          <a:prstGeom prst="round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/>
            </a:extLst>
          </p:cNvPr>
          <p:cNvSpPr txBox="1"/>
          <p:nvPr/>
        </p:nvSpPr>
        <p:spPr>
          <a:xfrm>
            <a:off x="4020913" y="1930161"/>
            <a:ext cx="4150175" cy="135421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  <a:cs typeface="+mn-cs"/>
              </a:rPr>
              <a:t>TOÁN 3</a:t>
            </a:r>
          </a:p>
        </p:txBody>
      </p:sp>
      <p:sp>
        <p:nvSpPr>
          <p:cNvPr id="3" name="Hộp Văn bản 2">
            <a:extLst>
              <a:ext uri="{FF2B5EF4-FFF2-40B4-BE49-F238E27FC236}"/>
            </a:extLst>
          </p:cNvPr>
          <p:cNvSpPr txBox="1"/>
          <p:nvPr/>
        </p:nvSpPr>
        <p:spPr>
          <a:xfrm>
            <a:off x="3083156" y="3516292"/>
            <a:ext cx="6025689" cy="166199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  <a:cs typeface="+mn-cs"/>
              </a:rPr>
              <a:t>Khối hộp chữ nhật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  <a:cs typeface="+mn-cs"/>
              </a:rPr>
              <a:t>Khối lập phương</a:t>
            </a:r>
          </a:p>
        </p:txBody>
      </p:sp>
      <p:sp>
        <p:nvSpPr>
          <p:cNvPr id="5" name="Hộp Văn bản 4">
            <a:extLst>
              <a:ext uri="{FF2B5EF4-FFF2-40B4-BE49-F238E27FC236}"/>
            </a:extLst>
          </p:cNvPr>
          <p:cNvSpPr txBox="1"/>
          <p:nvPr/>
        </p:nvSpPr>
        <p:spPr>
          <a:xfrm>
            <a:off x="1370013" y="914400"/>
            <a:ext cx="0" cy="8223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endParaRPr lang="en-US" sz="5400">
              <a:solidFill>
                <a:srgbClr val="7F7F7F"/>
              </a:solidFill>
              <a:latin typeface="SVN-Anastasia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0" y="4321175"/>
            <a:ext cx="205105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Hình ảnh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3238" y="2343150"/>
            <a:ext cx="86455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-2362200"/>
            <a:ext cx="6450013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Hình chữ nhật: Góc Tròn 6">
            <a:extLst>
              <a:ext uri="{FF2B5EF4-FFF2-40B4-BE49-F238E27FC236}"/>
            </a:extLst>
          </p:cNvPr>
          <p:cNvSpPr/>
          <p:nvPr/>
        </p:nvSpPr>
        <p:spPr>
          <a:xfrm>
            <a:off x="1447800" y="762000"/>
            <a:ext cx="403860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KHỐI HỢP CHỮ NHẬT</a:t>
            </a:r>
          </a:p>
        </p:txBody>
      </p:sp>
      <p:sp>
        <p:nvSpPr>
          <p:cNvPr id="8" name="Hình chữ nhật: Góc Tròn 7">
            <a:extLst>
              <a:ext uri="{FF2B5EF4-FFF2-40B4-BE49-F238E27FC236}"/>
            </a:extLst>
          </p:cNvPr>
          <p:cNvSpPr/>
          <p:nvPr/>
        </p:nvSpPr>
        <p:spPr>
          <a:xfrm>
            <a:off x="7296150" y="762000"/>
            <a:ext cx="4038600" cy="533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KHỐI LẬP PHƯƠNG</a:t>
            </a:r>
          </a:p>
        </p:txBody>
      </p:sp>
      <p:sp>
        <p:nvSpPr>
          <p:cNvPr id="9" name="Hộp Văn bản 8">
            <a:extLst>
              <a:ext uri="{FF2B5EF4-FFF2-40B4-BE49-F238E27FC236}"/>
            </a:extLst>
          </p:cNvPr>
          <p:cNvSpPr txBox="1"/>
          <p:nvPr/>
        </p:nvSpPr>
        <p:spPr>
          <a:xfrm>
            <a:off x="1065213" y="4068763"/>
            <a:ext cx="5106987" cy="19685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- 6 mặt, các mặt đều là hình chữ nhật.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- 8 đỉnh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- 12 cạnh</a:t>
            </a:r>
          </a:p>
        </p:txBody>
      </p:sp>
      <p:sp>
        <p:nvSpPr>
          <p:cNvPr id="10" name="Hộp Văn bản 9">
            <a:extLst>
              <a:ext uri="{FF2B5EF4-FFF2-40B4-BE49-F238E27FC236}"/>
            </a:extLst>
          </p:cNvPr>
          <p:cNvSpPr txBox="1"/>
          <p:nvPr/>
        </p:nvSpPr>
        <p:spPr>
          <a:xfrm>
            <a:off x="6426200" y="4068763"/>
            <a:ext cx="5106988" cy="19685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- 6 mặt, các mặt đều là hình vuông.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- 8 đỉnh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- 12 cạnh</a:t>
            </a:r>
          </a:p>
        </p:txBody>
      </p:sp>
      <p:pic>
        <p:nvPicPr>
          <p:cNvPr id="5" name="Kiểu 3D 4" descr="Rhombohedra 1 Blu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407577">
            <a:off x="7775575" y="1182688"/>
            <a:ext cx="3079750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iểu 3D 5" descr="Domes And Pinacoid Red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2313" y="793750"/>
            <a:ext cx="5108575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Hình chữ nhật: Góc Tròn 10">
            <a:extLst>
              <a:ext uri="{FF2B5EF4-FFF2-40B4-BE49-F238E27FC236}"/>
            </a:extLst>
          </p:cNvPr>
          <p:cNvSpPr/>
          <p:nvPr/>
        </p:nvSpPr>
        <p:spPr>
          <a:xfrm>
            <a:off x="5943600" y="1295400"/>
            <a:ext cx="1752600" cy="68580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Mặt</a:t>
            </a:r>
          </a:p>
        </p:txBody>
      </p:sp>
      <p:sp>
        <p:nvSpPr>
          <p:cNvPr id="12" name="Hình chữ nhật: Góc Tròn 11">
            <a:extLst>
              <a:ext uri="{FF2B5EF4-FFF2-40B4-BE49-F238E27FC236}"/>
            </a:extLst>
          </p:cNvPr>
          <p:cNvSpPr/>
          <p:nvPr/>
        </p:nvSpPr>
        <p:spPr>
          <a:xfrm>
            <a:off x="5943600" y="2057400"/>
            <a:ext cx="1752600" cy="68580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Cạnh</a:t>
            </a:r>
          </a:p>
        </p:txBody>
      </p:sp>
      <p:sp>
        <p:nvSpPr>
          <p:cNvPr id="13" name="Hình chữ nhật: Góc Tròn 12">
            <a:extLst>
              <a:ext uri="{FF2B5EF4-FFF2-40B4-BE49-F238E27FC236}"/>
            </a:extLst>
          </p:cNvPr>
          <p:cNvSpPr/>
          <p:nvPr/>
        </p:nvSpPr>
        <p:spPr>
          <a:xfrm>
            <a:off x="5943600" y="2817813"/>
            <a:ext cx="1752600" cy="68580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Đỉnh</a:t>
            </a:r>
          </a:p>
        </p:txBody>
      </p:sp>
      <p:sp>
        <p:nvSpPr>
          <p:cNvPr id="16" name="Mũi tên: Hình tròn 15">
            <a:extLst>
              <a:ext uri="{FF2B5EF4-FFF2-40B4-BE49-F238E27FC236}"/>
            </a:extLst>
          </p:cNvPr>
          <p:cNvSpPr/>
          <p:nvPr/>
        </p:nvSpPr>
        <p:spPr>
          <a:xfrm flipH="1">
            <a:off x="3810000" y="966788"/>
            <a:ext cx="2616200" cy="1447800"/>
          </a:xfrm>
          <a:prstGeom prst="circularArrow">
            <a:avLst>
              <a:gd name="adj1" fmla="val 9782"/>
              <a:gd name="adj2" fmla="val 1142319"/>
              <a:gd name="adj3" fmla="val 20574382"/>
              <a:gd name="adj4" fmla="val 11007007"/>
              <a:gd name="adj5" fmla="val 2184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Mũi tên: Hình tròn 16">
            <a:extLst>
              <a:ext uri="{FF2B5EF4-FFF2-40B4-BE49-F238E27FC236}"/>
            </a:extLst>
          </p:cNvPr>
          <p:cNvSpPr/>
          <p:nvPr/>
        </p:nvSpPr>
        <p:spPr>
          <a:xfrm>
            <a:off x="7088188" y="1028700"/>
            <a:ext cx="2271712" cy="1668463"/>
          </a:xfrm>
          <a:prstGeom prst="circularArrow">
            <a:avLst>
              <a:gd name="adj1" fmla="val 9782"/>
              <a:gd name="adj2" fmla="val 1142319"/>
              <a:gd name="adj3" fmla="val 20574382"/>
              <a:gd name="adj4" fmla="val 11572148"/>
              <a:gd name="adj5" fmla="val 2184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9" name="Đường kết nối Mũi tên Thẳng 1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5715000" y="2498725"/>
            <a:ext cx="365125" cy="2746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kết nối Mũi tên Thẳng 1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7451725" y="2514600"/>
            <a:ext cx="641350" cy="4730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kết nối Mũi tên Thẳng 2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5745163" y="3124200"/>
            <a:ext cx="427037" cy="301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7385050" y="3214688"/>
            <a:ext cx="1073150" cy="7937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00">
                                          <p:val>
                                            <p:fltVal val="-19.9349"/>
                                          </p:val>
                                        </p:tav>
                                        <p:tav tm="6700">
                                          <p:val>
                                            <p:fltVal val="-19.7456"/>
                                          </p:val>
                                        </p:tav>
                                        <p:tav tm="10000">
                                          <p:val>
                                            <p:fltVal val="-19.441"/>
                                          </p:val>
                                        </p:tav>
                                        <p:tav tm="13300">
                                          <p:val>
                                            <p:fltVal val="-19.0299"/>
                                          </p:val>
                                        </p:tav>
                                        <p:tav tm="16700">
                                          <p:val>
                                            <p:fltVal val="-18.5212"/>
                                          </p:val>
                                        </p:tav>
                                        <p:tav tm="20000">
                                          <p:val>
                                            <p:fltVal val="-17.9257"/>
                                          </p:val>
                                        </p:tav>
                                        <p:tav tm="23300">
                                          <p:val>
                                            <p:fltVal val="-17.2507"/>
                                          </p:val>
                                        </p:tav>
                                        <p:tav tm="26600">
                                          <p:val>
                                            <p:fltVal val="-16.5027"/>
                                          </p:val>
                                        </p:tav>
                                        <p:tav tm="29900">
                                          <p:val>
                                            <p:fltVal val="-15.6925"/>
                                          </p:val>
                                        </p:tav>
                                        <p:tav tm="33300">
                                          <p:val>
                                            <p:fltVal val="-14.829"/>
                                          </p:val>
                                        </p:tav>
                                        <p:tav tm="36600">
                                          <p:val>
                                            <p:fltVal val="-13.9209"/>
                                          </p:val>
                                        </p:tav>
                                        <p:tav tm="39900">
                                          <p:val>
                                            <p:fltVal val="-12.9772"/>
                                          </p:val>
                                        </p:tav>
                                        <p:tav tm="4330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00">
                                          <p:val>
                                            <p:fltVal val="-10.0209"/>
                                          </p:val>
                                        </p:tav>
                                        <p:tav tm="53300">
                                          <p:val>
                                            <p:fltVal val="-9.0263"/>
                                          </p:val>
                                        </p:tav>
                                        <p:tav tm="5660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00">
                                          <p:val>
                                            <p:fltVal val="-6.1264"/>
                                          </p:val>
                                        </p:tav>
                                        <p:tav tm="66500">
                                          <p:val>
                                            <p:fltVal val="-5.2189"/>
                                          </p:val>
                                        </p:tav>
                                        <p:tav tm="69900">
                                          <p:val>
                                            <p:fltVal val="-4.3528"/>
                                          </p:val>
                                        </p:tav>
                                        <p:tav tm="73200">
                                          <p:val>
                                            <p:fltVal val="-3.5418"/>
                                          </p:val>
                                        </p:tav>
                                        <p:tav tm="76500">
                                          <p:val>
                                            <p:fltVal val="-2.7922"/>
                                          </p:val>
                                        </p:tav>
                                        <p:tav tm="79800">
                                          <p:val>
                                            <p:fltVal val="-2.1127"/>
                                          </p:val>
                                        </p:tav>
                                        <p:tav tm="83200">
                                          <p:val>
                                            <p:fltVal val="-1.5104"/>
                                          </p:val>
                                        </p:tav>
                                        <p:tav tm="8650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00">
                                          <p:val>
                                            <p:fltVal val="-0.2709"/>
                                          </p:val>
                                        </p:tav>
                                        <p:tav tm="9650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00">
                                          <p:val>
                                            <p:fltVal val="0.8104"/>
                                          </p:val>
                                        </p:tav>
                                        <p:tav tm="6700">
                                          <p:val>
                                            <p:fltVal val="0.8208"/>
                                          </p:val>
                                        </p:tav>
                                        <p:tav tm="10000">
                                          <p:val>
                                            <p:fltVal val="0.8312"/>
                                          </p:val>
                                        </p:tav>
                                        <p:tav tm="13300">
                                          <p:val>
                                            <p:fltVal val="0.8415"/>
                                          </p:val>
                                        </p:tav>
                                        <p:tav tm="16700">
                                          <p:val>
                                            <p:fltVal val="0.8517"/>
                                          </p:val>
                                        </p:tav>
                                        <p:tav tm="20000">
                                          <p:val>
                                            <p:fltVal val="0.8617"/>
                                          </p:val>
                                        </p:tav>
                                        <p:tav tm="23300">
                                          <p:val>
                                            <p:fltVal val="0.8715"/>
                                          </p:val>
                                        </p:tav>
                                        <p:tav tm="26600">
                                          <p:val>
                                            <p:fltVal val="0.8812"/>
                                          </p:val>
                                        </p:tav>
                                        <p:tav tm="29900">
                                          <p:val>
                                            <p:fltVal val="0.8906"/>
                                          </p:val>
                                        </p:tav>
                                        <p:tav tm="33300">
                                          <p:val>
                                            <p:fltVal val="0.8998"/>
                                          </p:val>
                                        </p:tav>
                                        <p:tav tm="36600">
                                          <p:val>
                                            <p:fltVal val="0.9087"/>
                                          </p:val>
                                        </p:tav>
                                        <p:tav tm="39900">
                                          <p:val>
                                            <p:fltVal val="0.9174"/>
                                          </p:val>
                                        </p:tav>
                                        <p:tav tm="4330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00">
                                          <p:val>
                                            <p:fltVal val="0.9412"/>
                                          </p:val>
                                        </p:tav>
                                        <p:tav tm="53300">
                                          <p:val>
                                            <p:fltVal val="0.9484"/>
                                          </p:val>
                                        </p:tav>
                                        <p:tav tm="5660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00">
                                          <p:val>
                                            <p:fltVal val="0.9675"/>
                                          </p:val>
                                        </p:tav>
                                        <p:tav tm="66500">
                                          <p:val>
                                            <p:fltVal val="0.973"/>
                                          </p:val>
                                        </p:tav>
                                        <p:tav tm="69900">
                                          <p:val>
                                            <p:fltVal val="0.978"/>
                                          </p:val>
                                        </p:tav>
                                        <p:tav tm="73200">
                                          <p:val>
                                            <p:fltVal val="0.9825"/>
                                          </p:val>
                                        </p:tav>
                                        <p:tav tm="76500">
                                          <p:val>
                                            <p:fltVal val="0.9865"/>
                                          </p:val>
                                        </p:tav>
                                        <p:tav tm="79800">
                                          <p:val>
                                            <p:fltVal val="0.99"/>
                                          </p:val>
                                        </p:tav>
                                        <p:tav tm="83200">
                                          <p:val>
                                            <p:fltVal val="0.993"/>
                                          </p:val>
                                        </p:tav>
                                        <p:tav tm="8650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00">
                                          <p:val>
                                            <p:fltVal val="0.9988"/>
                                          </p:val>
                                        </p:tav>
                                        <p:tav tm="9650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00">
                                          <p:val>
                                            <p:fltVal val="0.8104"/>
                                          </p:val>
                                        </p:tav>
                                        <p:tav tm="6700">
                                          <p:val>
                                            <p:fltVal val="0.8208"/>
                                          </p:val>
                                        </p:tav>
                                        <p:tav tm="10000">
                                          <p:val>
                                            <p:fltVal val="0.8312"/>
                                          </p:val>
                                        </p:tav>
                                        <p:tav tm="13300">
                                          <p:val>
                                            <p:fltVal val="0.8415"/>
                                          </p:val>
                                        </p:tav>
                                        <p:tav tm="16700">
                                          <p:val>
                                            <p:fltVal val="0.8517"/>
                                          </p:val>
                                        </p:tav>
                                        <p:tav tm="20000">
                                          <p:val>
                                            <p:fltVal val="0.8617"/>
                                          </p:val>
                                        </p:tav>
                                        <p:tav tm="23300">
                                          <p:val>
                                            <p:fltVal val="0.8715"/>
                                          </p:val>
                                        </p:tav>
                                        <p:tav tm="26600">
                                          <p:val>
                                            <p:fltVal val="0.8812"/>
                                          </p:val>
                                        </p:tav>
                                        <p:tav tm="29900">
                                          <p:val>
                                            <p:fltVal val="0.8906"/>
                                          </p:val>
                                        </p:tav>
                                        <p:tav tm="33300">
                                          <p:val>
                                            <p:fltVal val="0.8998"/>
                                          </p:val>
                                        </p:tav>
                                        <p:tav tm="36600">
                                          <p:val>
                                            <p:fltVal val="0.9087"/>
                                          </p:val>
                                        </p:tav>
                                        <p:tav tm="39900">
                                          <p:val>
                                            <p:fltVal val="0.9174"/>
                                          </p:val>
                                        </p:tav>
                                        <p:tav tm="4330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00">
                                          <p:val>
                                            <p:fltVal val="0.9412"/>
                                          </p:val>
                                        </p:tav>
                                        <p:tav tm="53300">
                                          <p:val>
                                            <p:fltVal val="0.9484"/>
                                          </p:val>
                                        </p:tav>
                                        <p:tav tm="5660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00">
                                          <p:val>
                                            <p:fltVal val="0.9675"/>
                                          </p:val>
                                        </p:tav>
                                        <p:tav tm="66500">
                                          <p:val>
                                            <p:fltVal val="0.973"/>
                                          </p:val>
                                        </p:tav>
                                        <p:tav tm="69900">
                                          <p:val>
                                            <p:fltVal val="0.978"/>
                                          </p:val>
                                        </p:tav>
                                        <p:tav tm="73200">
                                          <p:val>
                                            <p:fltVal val="0.9825"/>
                                          </p:val>
                                        </p:tav>
                                        <p:tav tm="76500">
                                          <p:val>
                                            <p:fltVal val="0.9865"/>
                                          </p:val>
                                        </p:tav>
                                        <p:tav tm="79800">
                                          <p:val>
                                            <p:fltVal val="0.99"/>
                                          </p:val>
                                        </p:tav>
                                        <p:tav tm="83200">
                                          <p:val>
                                            <p:fltVal val="0.993"/>
                                          </p:val>
                                        </p:tav>
                                        <p:tav tm="8650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00">
                                          <p:val>
                                            <p:fltVal val="0.9988"/>
                                          </p:val>
                                        </p:tav>
                                        <p:tav tm="9650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00">
                                          <p:val>
                                            <p:fltVal val="0.8104"/>
                                          </p:val>
                                        </p:tav>
                                        <p:tav tm="6700">
                                          <p:val>
                                            <p:fltVal val="0.8208"/>
                                          </p:val>
                                        </p:tav>
                                        <p:tav tm="10000">
                                          <p:val>
                                            <p:fltVal val="0.8312"/>
                                          </p:val>
                                        </p:tav>
                                        <p:tav tm="13300">
                                          <p:val>
                                            <p:fltVal val="0.8415"/>
                                          </p:val>
                                        </p:tav>
                                        <p:tav tm="16700">
                                          <p:val>
                                            <p:fltVal val="0.8517"/>
                                          </p:val>
                                        </p:tav>
                                        <p:tav tm="20000">
                                          <p:val>
                                            <p:fltVal val="0.8617"/>
                                          </p:val>
                                        </p:tav>
                                        <p:tav tm="23300">
                                          <p:val>
                                            <p:fltVal val="0.8715"/>
                                          </p:val>
                                        </p:tav>
                                        <p:tav tm="26600">
                                          <p:val>
                                            <p:fltVal val="0.8812"/>
                                          </p:val>
                                        </p:tav>
                                        <p:tav tm="29900">
                                          <p:val>
                                            <p:fltVal val="0.8906"/>
                                          </p:val>
                                        </p:tav>
                                        <p:tav tm="33300">
                                          <p:val>
                                            <p:fltVal val="0.8998"/>
                                          </p:val>
                                        </p:tav>
                                        <p:tav tm="36600">
                                          <p:val>
                                            <p:fltVal val="0.9087"/>
                                          </p:val>
                                        </p:tav>
                                        <p:tav tm="39900">
                                          <p:val>
                                            <p:fltVal val="0.9174"/>
                                          </p:val>
                                        </p:tav>
                                        <p:tav tm="4330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00">
                                          <p:val>
                                            <p:fltVal val="0.9412"/>
                                          </p:val>
                                        </p:tav>
                                        <p:tav tm="53300">
                                          <p:val>
                                            <p:fltVal val="0.9484"/>
                                          </p:val>
                                        </p:tav>
                                        <p:tav tm="5660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00">
                                          <p:val>
                                            <p:fltVal val="0.9675"/>
                                          </p:val>
                                        </p:tav>
                                        <p:tav tm="66500">
                                          <p:val>
                                            <p:fltVal val="0.973"/>
                                          </p:val>
                                        </p:tav>
                                        <p:tav tm="69900">
                                          <p:val>
                                            <p:fltVal val="0.978"/>
                                          </p:val>
                                        </p:tav>
                                        <p:tav tm="73200">
                                          <p:val>
                                            <p:fltVal val="0.9825"/>
                                          </p:val>
                                        </p:tav>
                                        <p:tav tm="76500">
                                          <p:val>
                                            <p:fltVal val="0.9865"/>
                                          </p:val>
                                        </p:tav>
                                        <p:tav tm="79800">
                                          <p:val>
                                            <p:fltVal val="0.99"/>
                                          </p:val>
                                        </p:tav>
                                        <p:tav tm="83200">
                                          <p:val>
                                            <p:fltVal val="0.993"/>
                                          </p:val>
                                        </p:tav>
                                        <p:tav tm="8650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00">
                                          <p:val>
                                            <p:fltVal val="0.9988"/>
                                          </p:val>
                                        </p:tav>
                                        <p:tav tm="9650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00">
                                          <p:val>
                                            <p:fltVal val="-19.9349"/>
                                          </p:val>
                                        </p:tav>
                                        <p:tav tm="6700">
                                          <p:val>
                                            <p:fltVal val="-19.7456"/>
                                          </p:val>
                                        </p:tav>
                                        <p:tav tm="10000">
                                          <p:val>
                                            <p:fltVal val="-19.441"/>
                                          </p:val>
                                        </p:tav>
                                        <p:tav tm="13300">
                                          <p:val>
                                            <p:fltVal val="-19.0299"/>
                                          </p:val>
                                        </p:tav>
                                        <p:tav tm="16700">
                                          <p:val>
                                            <p:fltVal val="-18.5212"/>
                                          </p:val>
                                        </p:tav>
                                        <p:tav tm="20000">
                                          <p:val>
                                            <p:fltVal val="-17.9257"/>
                                          </p:val>
                                        </p:tav>
                                        <p:tav tm="23300">
                                          <p:val>
                                            <p:fltVal val="-17.2507"/>
                                          </p:val>
                                        </p:tav>
                                        <p:tav tm="26600">
                                          <p:val>
                                            <p:fltVal val="-16.5027"/>
                                          </p:val>
                                        </p:tav>
                                        <p:tav tm="29900">
                                          <p:val>
                                            <p:fltVal val="-15.6925"/>
                                          </p:val>
                                        </p:tav>
                                        <p:tav tm="33300">
                                          <p:val>
                                            <p:fltVal val="-14.829"/>
                                          </p:val>
                                        </p:tav>
                                        <p:tav tm="36600">
                                          <p:val>
                                            <p:fltVal val="-13.9209"/>
                                          </p:val>
                                        </p:tav>
                                        <p:tav tm="39900">
                                          <p:val>
                                            <p:fltVal val="-12.9772"/>
                                          </p:val>
                                        </p:tav>
                                        <p:tav tm="4330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00">
                                          <p:val>
                                            <p:fltVal val="-10.0209"/>
                                          </p:val>
                                        </p:tav>
                                        <p:tav tm="53300">
                                          <p:val>
                                            <p:fltVal val="-9.0263"/>
                                          </p:val>
                                        </p:tav>
                                        <p:tav tm="5660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00">
                                          <p:val>
                                            <p:fltVal val="-6.1264"/>
                                          </p:val>
                                        </p:tav>
                                        <p:tav tm="66500">
                                          <p:val>
                                            <p:fltVal val="-5.2189"/>
                                          </p:val>
                                        </p:tav>
                                        <p:tav tm="69900">
                                          <p:val>
                                            <p:fltVal val="-4.3528"/>
                                          </p:val>
                                        </p:tav>
                                        <p:tav tm="73200">
                                          <p:val>
                                            <p:fltVal val="-3.5418"/>
                                          </p:val>
                                        </p:tav>
                                        <p:tav tm="76500">
                                          <p:val>
                                            <p:fltVal val="-2.7922"/>
                                          </p:val>
                                        </p:tav>
                                        <p:tav tm="79800">
                                          <p:val>
                                            <p:fltVal val="-2.1127"/>
                                          </p:val>
                                        </p:tav>
                                        <p:tav tm="83200">
                                          <p:val>
                                            <p:fltVal val="-1.5104"/>
                                          </p:val>
                                        </p:tav>
                                        <p:tav tm="8650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00">
                                          <p:val>
                                            <p:fltVal val="-0.2709"/>
                                          </p:val>
                                        </p:tav>
                                        <p:tav tm="9650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00">
                                          <p:val>
                                            <p:fltVal val="0.8104"/>
                                          </p:val>
                                        </p:tav>
                                        <p:tav tm="6700">
                                          <p:val>
                                            <p:fltVal val="0.8208"/>
                                          </p:val>
                                        </p:tav>
                                        <p:tav tm="10000">
                                          <p:val>
                                            <p:fltVal val="0.8312"/>
                                          </p:val>
                                        </p:tav>
                                        <p:tav tm="13300">
                                          <p:val>
                                            <p:fltVal val="0.8415"/>
                                          </p:val>
                                        </p:tav>
                                        <p:tav tm="16700">
                                          <p:val>
                                            <p:fltVal val="0.8517"/>
                                          </p:val>
                                        </p:tav>
                                        <p:tav tm="20000">
                                          <p:val>
                                            <p:fltVal val="0.8617"/>
                                          </p:val>
                                        </p:tav>
                                        <p:tav tm="23300">
                                          <p:val>
                                            <p:fltVal val="0.8715"/>
                                          </p:val>
                                        </p:tav>
                                        <p:tav tm="26600">
                                          <p:val>
                                            <p:fltVal val="0.8812"/>
                                          </p:val>
                                        </p:tav>
                                        <p:tav tm="29900">
                                          <p:val>
                                            <p:fltVal val="0.8906"/>
                                          </p:val>
                                        </p:tav>
                                        <p:tav tm="33300">
                                          <p:val>
                                            <p:fltVal val="0.8998"/>
                                          </p:val>
                                        </p:tav>
                                        <p:tav tm="36600">
                                          <p:val>
                                            <p:fltVal val="0.9087"/>
                                          </p:val>
                                        </p:tav>
                                        <p:tav tm="39900">
                                          <p:val>
                                            <p:fltVal val="0.9174"/>
                                          </p:val>
                                        </p:tav>
                                        <p:tav tm="4330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00">
                                          <p:val>
                                            <p:fltVal val="0.9412"/>
                                          </p:val>
                                        </p:tav>
                                        <p:tav tm="53300">
                                          <p:val>
                                            <p:fltVal val="0.9484"/>
                                          </p:val>
                                        </p:tav>
                                        <p:tav tm="5660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00">
                                          <p:val>
                                            <p:fltVal val="0.9675"/>
                                          </p:val>
                                        </p:tav>
                                        <p:tav tm="66500">
                                          <p:val>
                                            <p:fltVal val="0.973"/>
                                          </p:val>
                                        </p:tav>
                                        <p:tav tm="69900">
                                          <p:val>
                                            <p:fltVal val="0.978"/>
                                          </p:val>
                                        </p:tav>
                                        <p:tav tm="73200">
                                          <p:val>
                                            <p:fltVal val="0.9825"/>
                                          </p:val>
                                        </p:tav>
                                        <p:tav tm="76500">
                                          <p:val>
                                            <p:fltVal val="0.9865"/>
                                          </p:val>
                                        </p:tav>
                                        <p:tav tm="79800">
                                          <p:val>
                                            <p:fltVal val="0.99"/>
                                          </p:val>
                                        </p:tav>
                                        <p:tav tm="83200">
                                          <p:val>
                                            <p:fltVal val="0.993"/>
                                          </p:val>
                                        </p:tav>
                                        <p:tav tm="8650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00">
                                          <p:val>
                                            <p:fltVal val="0.9988"/>
                                          </p:val>
                                        </p:tav>
                                        <p:tav tm="9650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00">
                                          <p:val>
                                            <p:fltVal val="0.8104"/>
                                          </p:val>
                                        </p:tav>
                                        <p:tav tm="6700">
                                          <p:val>
                                            <p:fltVal val="0.8208"/>
                                          </p:val>
                                        </p:tav>
                                        <p:tav tm="10000">
                                          <p:val>
                                            <p:fltVal val="0.8312"/>
                                          </p:val>
                                        </p:tav>
                                        <p:tav tm="13300">
                                          <p:val>
                                            <p:fltVal val="0.8415"/>
                                          </p:val>
                                        </p:tav>
                                        <p:tav tm="16700">
                                          <p:val>
                                            <p:fltVal val="0.8517"/>
                                          </p:val>
                                        </p:tav>
                                        <p:tav tm="20000">
                                          <p:val>
                                            <p:fltVal val="0.8617"/>
                                          </p:val>
                                        </p:tav>
                                        <p:tav tm="23300">
                                          <p:val>
                                            <p:fltVal val="0.8715"/>
                                          </p:val>
                                        </p:tav>
                                        <p:tav tm="26600">
                                          <p:val>
                                            <p:fltVal val="0.8812"/>
                                          </p:val>
                                        </p:tav>
                                        <p:tav tm="29900">
                                          <p:val>
                                            <p:fltVal val="0.8906"/>
                                          </p:val>
                                        </p:tav>
                                        <p:tav tm="33300">
                                          <p:val>
                                            <p:fltVal val="0.8998"/>
                                          </p:val>
                                        </p:tav>
                                        <p:tav tm="36600">
                                          <p:val>
                                            <p:fltVal val="0.9087"/>
                                          </p:val>
                                        </p:tav>
                                        <p:tav tm="39900">
                                          <p:val>
                                            <p:fltVal val="0.9174"/>
                                          </p:val>
                                        </p:tav>
                                        <p:tav tm="4330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00">
                                          <p:val>
                                            <p:fltVal val="0.9412"/>
                                          </p:val>
                                        </p:tav>
                                        <p:tav tm="53300">
                                          <p:val>
                                            <p:fltVal val="0.9484"/>
                                          </p:val>
                                        </p:tav>
                                        <p:tav tm="5660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00">
                                          <p:val>
                                            <p:fltVal val="0.9675"/>
                                          </p:val>
                                        </p:tav>
                                        <p:tav tm="66500">
                                          <p:val>
                                            <p:fltVal val="0.973"/>
                                          </p:val>
                                        </p:tav>
                                        <p:tav tm="69900">
                                          <p:val>
                                            <p:fltVal val="0.978"/>
                                          </p:val>
                                        </p:tav>
                                        <p:tav tm="73200">
                                          <p:val>
                                            <p:fltVal val="0.9825"/>
                                          </p:val>
                                        </p:tav>
                                        <p:tav tm="76500">
                                          <p:val>
                                            <p:fltVal val="0.9865"/>
                                          </p:val>
                                        </p:tav>
                                        <p:tav tm="79800">
                                          <p:val>
                                            <p:fltVal val="0.99"/>
                                          </p:val>
                                        </p:tav>
                                        <p:tav tm="83200">
                                          <p:val>
                                            <p:fltVal val="0.993"/>
                                          </p:val>
                                        </p:tav>
                                        <p:tav tm="8650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00">
                                          <p:val>
                                            <p:fltVal val="0.9988"/>
                                          </p:val>
                                        </p:tav>
                                        <p:tav tm="9650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00">
                                          <p:val>
                                            <p:fltVal val="0.8104"/>
                                          </p:val>
                                        </p:tav>
                                        <p:tav tm="6700">
                                          <p:val>
                                            <p:fltVal val="0.8208"/>
                                          </p:val>
                                        </p:tav>
                                        <p:tav tm="10000">
                                          <p:val>
                                            <p:fltVal val="0.8312"/>
                                          </p:val>
                                        </p:tav>
                                        <p:tav tm="13300">
                                          <p:val>
                                            <p:fltVal val="0.8415"/>
                                          </p:val>
                                        </p:tav>
                                        <p:tav tm="16700">
                                          <p:val>
                                            <p:fltVal val="0.8517"/>
                                          </p:val>
                                        </p:tav>
                                        <p:tav tm="20000">
                                          <p:val>
                                            <p:fltVal val="0.8617"/>
                                          </p:val>
                                        </p:tav>
                                        <p:tav tm="23300">
                                          <p:val>
                                            <p:fltVal val="0.8715"/>
                                          </p:val>
                                        </p:tav>
                                        <p:tav tm="26600">
                                          <p:val>
                                            <p:fltVal val="0.8812"/>
                                          </p:val>
                                        </p:tav>
                                        <p:tav tm="29900">
                                          <p:val>
                                            <p:fltVal val="0.8906"/>
                                          </p:val>
                                        </p:tav>
                                        <p:tav tm="33300">
                                          <p:val>
                                            <p:fltVal val="0.8998"/>
                                          </p:val>
                                        </p:tav>
                                        <p:tav tm="36600">
                                          <p:val>
                                            <p:fltVal val="0.9087"/>
                                          </p:val>
                                        </p:tav>
                                        <p:tav tm="39900">
                                          <p:val>
                                            <p:fltVal val="0.9174"/>
                                          </p:val>
                                        </p:tav>
                                        <p:tav tm="4330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00">
                                          <p:val>
                                            <p:fltVal val="0.9412"/>
                                          </p:val>
                                        </p:tav>
                                        <p:tav tm="53300">
                                          <p:val>
                                            <p:fltVal val="0.9484"/>
                                          </p:val>
                                        </p:tav>
                                        <p:tav tm="5660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00">
                                          <p:val>
                                            <p:fltVal val="0.9675"/>
                                          </p:val>
                                        </p:tav>
                                        <p:tav tm="66500">
                                          <p:val>
                                            <p:fltVal val="0.973"/>
                                          </p:val>
                                        </p:tav>
                                        <p:tav tm="69900">
                                          <p:val>
                                            <p:fltVal val="0.978"/>
                                          </p:val>
                                        </p:tav>
                                        <p:tav tm="73200">
                                          <p:val>
                                            <p:fltVal val="0.9825"/>
                                          </p:val>
                                        </p:tav>
                                        <p:tav tm="76500">
                                          <p:val>
                                            <p:fltVal val="0.9865"/>
                                          </p:val>
                                        </p:tav>
                                        <p:tav tm="79800">
                                          <p:val>
                                            <p:fltVal val="0.99"/>
                                          </p:val>
                                        </p:tav>
                                        <p:tav tm="83200">
                                          <p:val>
                                            <p:fltVal val="0.993"/>
                                          </p:val>
                                        </p:tav>
                                        <p:tav tm="8650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00">
                                          <p:val>
                                            <p:fltVal val="0.9988"/>
                                          </p:val>
                                        </p:tav>
                                        <p:tav tm="9650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mph" presetSubtype="128" accel="10000" de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mph" presetSubtype="128" accel="10000" de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Hình ảnh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375" y="2127250"/>
            <a:ext cx="1025525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/>
            </a:extLst>
          </p:cNvPr>
          <p:cNvSpPr txBox="1"/>
          <p:nvPr/>
        </p:nvSpPr>
        <p:spPr>
          <a:xfrm>
            <a:off x="381000" y="304800"/>
            <a:ext cx="227626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  <a:cs typeface="+mn-cs"/>
              </a:rPr>
              <a:t>1</a:t>
            </a:r>
          </a:p>
        </p:txBody>
      </p:sp>
      <p:sp>
        <p:nvSpPr>
          <p:cNvPr id="6" name="Hộp Văn bản 5">
            <a:extLst>
              <a:ext uri="{FF2B5EF4-FFF2-40B4-BE49-F238E27FC236}"/>
            </a:extLst>
          </p:cNvPr>
          <p:cNvSpPr txBox="1"/>
          <p:nvPr/>
        </p:nvSpPr>
        <p:spPr>
          <a:xfrm>
            <a:off x="1219200" y="936625"/>
            <a:ext cx="10363200" cy="14779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Lấy ra từ bộ đồ dùng học Toán một khối hộp chữ nhật và một khối lập phương rồi chỉ ra các đỉnh, cạnh, mặt của mỗi hình đó.</a:t>
            </a:r>
          </a:p>
        </p:txBody>
      </p:sp>
      <p:sp>
        <p:nvSpPr>
          <p:cNvPr id="9" name="Hình chữ nhật: Góc Tròn 8">
            <a:extLst>
              <a:ext uri="{FF2B5EF4-FFF2-40B4-BE49-F238E27FC236}"/>
            </a:extLst>
          </p:cNvPr>
          <p:cNvSpPr/>
          <p:nvPr/>
        </p:nvSpPr>
        <p:spPr>
          <a:xfrm>
            <a:off x="1255713" y="2759075"/>
            <a:ext cx="403860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KHỐI HỢP CHỮ NHẬT</a:t>
            </a:r>
          </a:p>
        </p:txBody>
      </p:sp>
      <p:sp>
        <p:nvSpPr>
          <p:cNvPr id="10" name="Hình chữ nhật: Góc Tròn 9">
            <a:extLst>
              <a:ext uri="{FF2B5EF4-FFF2-40B4-BE49-F238E27FC236}"/>
            </a:extLst>
          </p:cNvPr>
          <p:cNvSpPr/>
          <p:nvPr/>
        </p:nvSpPr>
        <p:spPr>
          <a:xfrm>
            <a:off x="7212013" y="2759075"/>
            <a:ext cx="4038600" cy="533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KHỐI LẬP PHƯƠNG</a:t>
            </a:r>
          </a:p>
        </p:txBody>
      </p:sp>
      <p:pic>
        <p:nvPicPr>
          <p:cNvPr id="11" name="Kiểu 3D 10" descr="Rhombohedra 1 Blu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407577">
            <a:off x="7691438" y="3178175"/>
            <a:ext cx="3081337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iểu 3D 11" descr="Domes And Pinacoid Red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0913" y="3048000"/>
            <a:ext cx="5106987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00">
                                          <p:val>
                                            <p:fltVal val="-19.9349"/>
                                          </p:val>
                                        </p:tav>
                                        <p:tav tm="6700">
                                          <p:val>
                                            <p:fltVal val="-19.7456"/>
                                          </p:val>
                                        </p:tav>
                                        <p:tav tm="10000">
                                          <p:val>
                                            <p:fltVal val="-19.441"/>
                                          </p:val>
                                        </p:tav>
                                        <p:tav tm="13300">
                                          <p:val>
                                            <p:fltVal val="-19.0299"/>
                                          </p:val>
                                        </p:tav>
                                        <p:tav tm="16700">
                                          <p:val>
                                            <p:fltVal val="-18.5212"/>
                                          </p:val>
                                        </p:tav>
                                        <p:tav tm="20000">
                                          <p:val>
                                            <p:fltVal val="-17.9257"/>
                                          </p:val>
                                        </p:tav>
                                        <p:tav tm="23300">
                                          <p:val>
                                            <p:fltVal val="-17.2507"/>
                                          </p:val>
                                        </p:tav>
                                        <p:tav tm="26600">
                                          <p:val>
                                            <p:fltVal val="-16.5027"/>
                                          </p:val>
                                        </p:tav>
                                        <p:tav tm="29900">
                                          <p:val>
                                            <p:fltVal val="-15.6925"/>
                                          </p:val>
                                        </p:tav>
                                        <p:tav tm="33300">
                                          <p:val>
                                            <p:fltVal val="-14.829"/>
                                          </p:val>
                                        </p:tav>
                                        <p:tav tm="36600">
                                          <p:val>
                                            <p:fltVal val="-13.9209"/>
                                          </p:val>
                                        </p:tav>
                                        <p:tav tm="39900">
                                          <p:val>
                                            <p:fltVal val="-12.9772"/>
                                          </p:val>
                                        </p:tav>
                                        <p:tav tm="4330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00">
                                          <p:val>
                                            <p:fltVal val="-10.0209"/>
                                          </p:val>
                                        </p:tav>
                                        <p:tav tm="53300">
                                          <p:val>
                                            <p:fltVal val="-9.0263"/>
                                          </p:val>
                                        </p:tav>
                                        <p:tav tm="5660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00">
                                          <p:val>
                                            <p:fltVal val="-6.1264"/>
                                          </p:val>
                                        </p:tav>
                                        <p:tav tm="66500">
                                          <p:val>
                                            <p:fltVal val="-5.2189"/>
                                          </p:val>
                                        </p:tav>
                                        <p:tav tm="69900">
                                          <p:val>
                                            <p:fltVal val="-4.3528"/>
                                          </p:val>
                                        </p:tav>
                                        <p:tav tm="73200">
                                          <p:val>
                                            <p:fltVal val="-3.5418"/>
                                          </p:val>
                                        </p:tav>
                                        <p:tav tm="76500">
                                          <p:val>
                                            <p:fltVal val="-2.7922"/>
                                          </p:val>
                                        </p:tav>
                                        <p:tav tm="79800">
                                          <p:val>
                                            <p:fltVal val="-2.1127"/>
                                          </p:val>
                                        </p:tav>
                                        <p:tav tm="83200">
                                          <p:val>
                                            <p:fltVal val="-1.5104"/>
                                          </p:val>
                                        </p:tav>
                                        <p:tav tm="8650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00">
                                          <p:val>
                                            <p:fltVal val="-0.2709"/>
                                          </p:val>
                                        </p:tav>
                                        <p:tav tm="9650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00">
                                          <p:val>
                                            <p:fltVal val="0.8104"/>
                                          </p:val>
                                        </p:tav>
                                        <p:tav tm="6700">
                                          <p:val>
                                            <p:fltVal val="0.8208"/>
                                          </p:val>
                                        </p:tav>
                                        <p:tav tm="10000">
                                          <p:val>
                                            <p:fltVal val="0.8312"/>
                                          </p:val>
                                        </p:tav>
                                        <p:tav tm="13300">
                                          <p:val>
                                            <p:fltVal val="0.8415"/>
                                          </p:val>
                                        </p:tav>
                                        <p:tav tm="16700">
                                          <p:val>
                                            <p:fltVal val="0.8517"/>
                                          </p:val>
                                        </p:tav>
                                        <p:tav tm="20000">
                                          <p:val>
                                            <p:fltVal val="0.8617"/>
                                          </p:val>
                                        </p:tav>
                                        <p:tav tm="23300">
                                          <p:val>
                                            <p:fltVal val="0.8715"/>
                                          </p:val>
                                        </p:tav>
                                        <p:tav tm="26600">
                                          <p:val>
                                            <p:fltVal val="0.8812"/>
                                          </p:val>
                                        </p:tav>
                                        <p:tav tm="29900">
                                          <p:val>
                                            <p:fltVal val="0.8906"/>
                                          </p:val>
                                        </p:tav>
                                        <p:tav tm="33300">
                                          <p:val>
                                            <p:fltVal val="0.8998"/>
                                          </p:val>
                                        </p:tav>
                                        <p:tav tm="36600">
                                          <p:val>
                                            <p:fltVal val="0.9087"/>
                                          </p:val>
                                        </p:tav>
                                        <p:tav tm="39900">
                                          <p:val>
                                            <p:fltVal val="0.9174"/>
                                          </p:val>
                                        </p:tav>
                                        <p:tav tm="4330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00">
                                          <p:val>
                                            <p:fltVal val="0.9412"/>
                                          </p:val>
                                        </p:tav>
                                        <p:tav tm="53300">
                                          <p:val>
                                            <p:fltVal val="0.9484"/>
                                          </p:val>
                                        </p:tav>
                                        <p:tav tm="5660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00">
                                          <p:val>
                                            <p:fltVal val="0.9675"/>
                                          </p:val>
                                        </p:tav>
                                        <p:tav tm="66500">
                                          <p:val>
                                            <p:fltVal val="0.973"/>
                                          </p:val>
                                        </p:tav>
                                        <p:tav tm="69900">
                                          <p:val>
                                            <p:fltVal val="0.978"/>
                                          </p:val>
                                        </p:tav>
                                        <p:tav tm="73200">
                                          <p:val>
                                            <p:fltVal val="0.9825"/>
                                          </p:val>
                                        </p:tav>
                                        <p:tav tm="76500">
                                          <p:val>
                                            <p:fltVal val="0.9865"/>
                                          </p:val>
                                        </p:tav>
                                        <p:tav tm="79800">
                                          <p:val>
                                            <p:fltVal val="0.99"/>
                                          </p:val>
                                        </p:tav>
                                        <p:tav tm="83200">
                                          <p:val>
                                            <p:fltVal val="0.993"/>
                                          </p:val>
                                        </p:tav>
                                        <p:tav tm="8650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00">
                                          <p:val>
                                            <p:fltVal val="0.9988"/>
                                          </p:val>
                                        </p:tav>
                                        <p:tav tm="9650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00">
                                          <p:val>
                                            <p:fltVal val="0.8104"/>
                                          </p:val>
                                        </p:tav>
                                        <p:tav tm="6700">
                                          <p:val>
                                            <p:fltVal val="0.8208"/>
                                          </p:val>
                                        </p:tav>
                                        <p:tav tm="10000">
                                          <p:val>
                                            <p:fltVal val="0.8312"/>
                                          </p:val>
                                        </p:tav>
                                        <p:tav tm="13300">
                                          <p:val>
                                            <p:fltVal val="0.8415"/>
                                          </p:val>
                                        </p:tav>
                                        <p:tav tm="16700">
                                          <p:val>
                                            <p:fltVal val="0.8517"/>
                                          </p:val>
                                        </p:tav>
                                        <p:tav tm="20000">
                                          <p:val>
                                            <p:fltVal val="0.8617"/>
                                          </p:val>
                                        </p:tav>
                                        <p:tav tm="23300">
                                          <p:val>
                                            <p:fltVal val="0.8715"/>
                                          </p:val>
                                        </p:tav>
                                        <p:tav tm="26600">
                                          <p:val>
                                            <p:fltVal val="0.8812"/>
                                          </p:val>
                                        </p:tav>
                                        <p:tav tm="29900">
                                          <p:val>
                                            <p:fltVal val="0.8906"/>
                                          </p:val>
                                        </p:tav>
                                        <p:tav tm="33300">
                                          <p:val>
                                            <p:fltVal val="0.8998"/>
                                          </p:val>
                                        </p:tav>
                                        <p:tav tm="36600">
                                          <p:val>
                                            <p:fltVal val="0.9087"/>
                                          </p:val>
                                        </p:tav>
                                        <p:tav tm="39900">
                                          <p:val>
                                            <p:fltVal val="0.9174"/>
                                          </p:val>
                                        </p:tav>
                                        <p:tav tm="4330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00">
                                          <p:val>
                                            <p:fltVal val="0.9412"/>
                                          </p:val>
                                        </p:tav>
                                        <p:tav tm="53300">
                                          <p:val>
                                            <p:fltVal val="0.9484"/>
                                          </p:val>
                                        </p:tav>
                                        <p:tav tm="5660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00">
                                          <p:val>
                                            <p:fltVal val="0.9675"/>
                                          </p:val>
                                        </p:tav>
                                        <p:tav tm="66500">
                                          <p:val>
                                            <p:fltVal val="0.973"/>
                                          </p:val>
                                        </p:tav>
                                        <p:tav tm="69900">
                                          <p:val>
                                            <p:fltVal val="0.978"/>
                                          </p:val>
                                        </p:tav>
                                        <p:tav tm="73200">
                                          <p:val>
                                            <p:fltVal val="0.9825"/>
                                          </p:val>
                                        </p:tav>
                                        <p:tav tm="76500">
                                          <p:val>
                                            <p:fltVal val="0.9865"/>
                                          </p:val>
                                        </p:tav>
                                        <p:tav tm="79800">
                                          <p:val>
                                            <p:fltVal val="0.99"/>
                                          </p:val>
                                        </p:tav>
                                        <p:tav tm="83200">
                                          <p:val>
                                            <p:fltVal val="0.993"/>
                                          </p:val>
                                        </p:tav>
                                        <p:tav tm="8650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00">
                                          <p:val>
                                            <p:fltVal val="0.9988"/>
                                          </p:val>
                                        </p:tav>
                                        <p:tav tm="9650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00">
                                          <p:val>
                                            <p:fltVal val="0.8104"/>
                                          </p:val>
                                        </p:tav>
                                        <p:tav tm="6700">
                                          <p:val>
                                            <p:fltVal val="0.8208"/>
                                          </p:val>
                                        </p:tav>
                                        <p:tav tm="10000">
                                          <p:val>
                                            <p:fltVal val="0.8312"/>
                                          </p:val>
                                        </p:tav>
                                        <p:tav tm="13300">
                                          <p:val>
                                            <p:fltVal val="0.8415"/>
                                          </p:val>
                                        </p:tav>
                                        <p:tav tm="16700">
                                          <p:val>
                                            <p:fltVal val="0.8517"/>
                                          </p:val>
                                        </p:tav>
                                        <p:tav tm="20000">
                                          <p:val>
                                            <p:fltVal val="0.8617"/>
                                          </p:val>
                                        </p:tav>
                                        <p:tav tm="23300">
                                          <p:val>
                                            <p:fltVal val="0.8715"/>
                                          </p:val>
                                        </p:tav>
                                        <p:tav tm="26600">
                                          <p:val>
                                            <p:fltVal val="0.8812"/>
                                          </p:val>
                                        </p:tav>
                                        <p:tav tm="29900">
                                          <p:val>
                                            <p:fltVal val="0.8906"/>
                                          </p:val>
                                        </p:tav>
                                        <p:tav tm="33300">
                                          <p:val>
                                            <p:fltVal val="0.8998"/>
                                          </p:val>
                                        </p:tav>
                                        <p:tav tm="36600">
                                          <p:val>
                                            <p:fltVal val="0.9087"/>
                                          </p:val>
                                        </p:tav>
                                        <p:tav tm="39900">
                                          <p:val>
                                            <p:fltVal val="0.9174"/>
                                          </p:val>
                                        </p:tav>
                                        <p:tav tm="4330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00">
                                          <p:val>
                                            <p:fltVal val="0.9412"/>
                                          </p:val>
                                        </p:tav>
                                        <p:tav tm="53300">
                                          <p:val>
                                            <p:fltVal val="0.9484"/>
                                          </p:val>
                                        </p:tav>
                                        <p:tav tm="5660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00">
                                          <p:val>
                                            <p:fltVal val="0.9675"/>
                                          </p:val>
                                        </p:tav>
                                        <p:tav tm="66500">
                                          <p:val>
                                            <p:fltVal val="0.973"/>
                                          </p:val>
                                        </p:tav>
                                        <p:tav tm="69900">
                                          <p:val>
                                            <p:fltVal val="0.978"/>
                                          </p:val>
                                        </p:tav>
                                        <p:tav tm="73200">
                                          <p:val>
                                            <p:fltVal val="0.9825"/>
                                          </p:val>
                                        </p:tav>
                                        <p:tav tm="76500">
                                          <p:val>
                                            <p:fltVal val="0.9865"/>
                                          </p:val>
                                        </p:tav>
                                        <p:tav tm="79800">
                                          <p:val>
                                            <p:fltVal val="0.99"/>
                                          </p:val>
                                        </p:tav>
                                        <p:tav tm="83200">
                                          <p:val>
                                            <p:fltVal val="0.993"/>
                                          </p:val>
                                        </p:tav>
                                        <p:tav tm="8650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00">
                                          <p:val>
                                            <p:fltVal val="0.9988"/>
                                          </p:val>
                                        </p:tav>
                                        <p:tav tm="9650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00">
                                          <p:val>
                                            <p:fltVal val="-19.9349"/>
                                          </p:val>
                                        </p:tav>
                                        <p:tav tm="6700">
                                          <p:val>
                                            <p:fltVal val="-19.7456"/>
                                          </p:val>
                                        </p:tav>
                                        <p:tav tm="10000">
                                          <p:val>
                                            <p:fltVal val="-19.441"/>
                                          </p:val>
                                        </p:tav>
                                        <p:tav tm="13300">
                                          <p:val>
                                            <p:fltVal val="-19.0299"/>
                                          </p:val>
                                        </p:tav>
                                        <p:tav tm="16700">
                                          <p:val>
                                            <p:fltVal val="-18.5212"/>
                                          </p:val>
                                        </p:tav>
                                        <p:tav tm="20000">
                                          <p:val>
                                            <p:fltVal val="-17.9257"/>
                                          </p:val>
                                        </p:tav>
                                        <p:tav tm="23300">
                                          <p:val>
                                            <p:fltVal val="-17.2507"/>
                                          </p:val>
                                        </p:tav>
                                        <p:tav tm="26600">
                                          <p:val>
                                            <p:fltVal val="-16.5027"/>
                                          </p:val>
                                        </p:tav>
                                        <p:tav tm="29900">
                                          <p:val>
                                            <p:fltVal val="-15.6925"/>
                                          </p:val>
                                        </p:tav>
                                        <p:tav tm="33300">
                                          <p:val>
                                            <p:fltVal val="-14.829"/>
                                          </p:val>
                                        </p:tav>
                                        <p:tav tm="36600">
                                          <p:val>
                                            <p:fltVal val="-13.9209"/>
                                          </p:val>
                                        </p:tav>
                                        <p:tav tm="39900">
                                          <p:val>
                                            <p:fltVal val="-12.9772"/>
                                          </p:val>
                                        </p:tav>
                                        <p:tav tm="4330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00">
                                          <p:val>
                                            <p:fltVal val="-10.0209"/>
                                          </p:val>
                                        </p:tav>
                                        <p:tav tm="53300">
                                          <p:val>
                                            <p:fltVal val="-9.0263"/>
                                          </p:val>
                                        </p:tav>
                                        <p:tav tm="5660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00">
                                          <p:val>
                                            <p:fltVal val="-6.1264"/>
                                          </p:val>
                                        </p:tav>
                                        <p:tav tm="66500">
                                          <p:val>
                                            <p:fltVal val="-5.2189"/>
                                          </p:val>
                                        </p:tav>
                                        <p:tav tm="69900">
                                          <p:val>
                                            <p:fltVal val="-4.3528"/>
                                          </p:val>
                                        </p:tav>
                                        <p:tav tm="73200">
                                          <p:val>
                                            <p:fltVal val="-3.5418"/>
                                          </p:val>
                                        </p:tav>
                                        <p:tav tm="76500">
                                          <p:val>
                                            <p:fltVal val="-2.7922"/>
                                          </p:val>
                                        </p:tav>
                                        <p:tav tm="79800">
                                          <p:val>
                                            <p:fltVal val="-2.1127"/>
                                          </p:val>
                                        </p:tav>
                                        <p:tav tm="83200">
                                          <p:val>
                                            <p:fltVal val="-1.5104"/>
                                          </p:val>
                                        </p:tav>
                                        <p:tav tm="8650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00">
                                          <p:val>
                                            <p:fltVal val="-0.2709"/>
                                          </p:val>
                                        </p:tav>
                                        <p:tav tm="9650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00">
                                          <p:val>
                                            <p:fltVal val="0.8104"/>
                                          </p:val>
                                        </p:tav>
                                        <p:tav tm="6700">
                                          <p:val>
                                            <p:fltVal val="0.8208"/>
                                          </p:val>
                                        </p:tav>
                                        <p:tav tm="10000">
                                          <p:val>
                                            <p:fltVal val="0.8312"/>
                                          </p:val>
                                        </p:tav>
                                        <p:tav tm="13300">
                                          <p:val>
                                            <p:fltVal val="0.8415"/>
                                          </p:val>
                                        </p:tav>
                                        <p:tav tm="16700">
                                          <p:val>
                                            <p:fltVal val="0.8517"/>
                                          </p:val>
                                        </p:tav>
                                        <p:tav tm="20000">
                                          <p:val>
                                            <p:fltVal val="0.8617"/>
                                          </p:val>
                                        </p:tav>
                                        <p:tav tm="23300">
                                          <p:val>
                                            <p:fltVal val="0.8715"/>
                                          </p:val>
                                        </p:tav>
                                        <p:tav tm="26600">
                                          <p:val>
                                            <p:fltVal val="0.8812"/>
                                          </p:val>
                                        </p:tav>
                                        <p:tav tm="29900">
                                          <p:val>
                                            <p:fltVal val="0.8906"/>
                                          </p:val>
                                        </p:tav>
                                        <p:tav tm="33300">
                                          <p:val>
                                            <p:fltVal val="0.8998"/>
                                          </p:val>
                                        </p:tav>
                                        <p:tav tm="36600">
                                          <p:val>
                                            <p:fltVal val="0.9087"/>
                                          </p:val>
                                        </p:tav>
                                        <p:tav tm="39900">
                                          <p:val>
                                            <p:fltVal val="0.9174"/>
                                          </p:val>
                                        </p:tav>
                                        <p:tav tm="4330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00">
                                          <p:val>
                                            <p:fltVal val="0.9412"/>
                                          </p:val>
                                        </p:tav>
                                        <p:tav tm="53300">
                                          <p:val>
                                            <p:fltVal val="0.9484"/>
                                          </p:val>
                                        </p:tav>
                                        <p:tav tm="5660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00">
                                          <p:val>
                                            <p:fltVal val="0.9675"/>
                                          </p:val>
                                        </p:tav>
                                        <p:tav tm="66500">
                                          <p:val>
                                            <p:fltVal val="0.973"/>
                                          </p:val>
                                        </p:tav>
                                        <p:tav tm="69900">
                                          <p:val>
                                            <p:fltVal val="0.978"/>
                                          </p:val>
                                        </p:tav>
                                        <p:tav tm="73200">
                                          <p:val>
                                            <p:fltVal val="0.9825"/>
                                          </p:val>
                                        </p:tav>
                                        <p:tav tm="76500">
                                          <p:val>
                                            <p:fltVal val="0.9865"/>
                                          </p:val>
                                        </p:tav>
                                        <p:tav tm="79800">
                                          <p:val>
                                            <p:fltVal val="0.99"/>
                                          </p:val>
                                        </p:tav>
                                        <p:tav tm="83200">
                                          <p:val>
                                            <p:fltVal val="0.993"/>
                                          </p:val>
                                        </p:tav>
                                        <p:tav tm="8650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00">
                                          <p:val>
                                            <p:fltVal val="0.9988"/>
                                          </p:val>
                                        </p:tav>
                                        <p:tav tm="9650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00">
                                          <p:val>
                                            <p:fltVal val="0.8104"/>
                                          </p:val>
                                        </p:tav>
                                        <p:tav tm="6700">
                                          <p:val>
                                            <p:fltVal val="0.8208"/>
                                          </p:val>
                                        </p:tav>
                                        <p:tav tm="10000">
                                          <p:val>
                                            <p:fltVal val="0.8312"/>
                                          </p:val>
                                        </p:tav>
                                        <p:tav tm="13300">
                                          <p:val>
                                            <p:fltVal val="0.8415"/>
                                          </p:val>
                                        </p:tav>
                                        <p:tav tm="16700">
                                          <p:val>
                                            <p:fltVal val="0.8517"/>
                                          </p:val>
                                        </p:tav>
                                        <p:tav tm="20000">
                                          <p:val>
                                            <p:fltVal val="0.8617"/>
                                          </p:val>
                                        </p:tav>
                                        <p:tav tm="23300">
                                          <p:val>
                                            <p:fltVal val="0.8715"/>
                                          </p:val>
                                        </p:tav>
                                        <p:tav tm="26600">
                                          <p:val>
                                            <p:fltVal val="0.8812"/>
                                          </p:val>
                                        </p:tav>
                                        <p:tav tm="29900">
                                          <p:val>
                                            <p:fltVal val="0.8906"/>
                                          </p:val>
                                        </p:tav>
                                        <p:tav tm="33300">
                                          <p:val>
                                            <p:fltVal val="0.8998"/>
                                          </p:val>
                                        </p:tav>
                                        <p:tav tm="36600">
                                          <p:val>
                                            <p:fltVal val="0.9087"/>
                                          </p:val>
                                        </p:tav>
                                        <p:tav tm="39900">
                                          <p:val>
                                            <p:fltVal val="0.9174"/>
                                          </p:val>
                                        </p:tav>
                                        <p:tav tm="4330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00">
                                          <p:val>
                                            <p:fltVal val="0.9412"/>
                                          </p:val>
                                        </p:tav>
                                        <p:tav tm="53300">
                                          <p:val>
                                            <p:fltVal val="0.9484"/>
                                          </p:val>
                                        </p:tav>
                                        <p:tav tm="5660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00">
                                          <p:val>
                                            <p:fltVal val="0.9675"/>
                                          </p:val>
                                        </p:tav>
                                        <p:tav tm="66500">
                                          <p:val>
                                            <p:fltVal val="0.973"/>
                                          </p:val>
                                        </p:tav>
                                        <p:tav tm="69900">
                                          <p:val>
                                            <p:fltVal val="0.978"/>
                                          </p:val>
                                        </p:tav>
                                        <p:tav tm="73200">
                                          <p:val>
                                            <p:fltVal val="0.9825"/>
                                          </p:val>
                                        </p:tav>
                                        <p:tav tm="76500">
                                          <p:val>
                                            <p:fltVal val="0.9865"/>
                                          </p:val>
                                        </p:tav>
                                        <p:tav tm="79800">
                                          <p:val>
                                            <p:fltVal val="0.99"/>
                                          </p:val>
                                        </p:tav>
                                        <p:tav tm="83200">
                                          <p:val>
                                            <p:fltVal val="0.993"/>
                                          </p:val>
                                        </p:tav>
                                        <p:tav tm="8650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00">
                                          <p:val>
                                            <p:fltVal val="0.9988"/>
                                          </p:val>
                                        </p:tav>
                                        <p:tav tm="9650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00">
                                          <p:val>
                                            <p:fltVal val="0.8104"/>
                                          </p:val>
                                        </p:tav>
                                        <p:tav tm="6700">
                                          <p:val>
                                            <p:fltVal val="0.8208"/>
                                          </p:val>
                                        </p:tav>
                                        <p:tav tm="10000">
                                          <p:val>
                                            <p:fltVal val="0.8312"/>
                                          </p:val>
                                        </p:tav>
                                        <p:tav tm="13300">
                                          <p:val>
                                            <p:fltVal val="0.8415"/>
                                          </p:val>
                                        </p:tav>
                                        <p:tav tm="16700">
                                          <p:val>
                                            <p:fltVal val="0.8517"/>
                                          </p:val>
                                        </p:tav>
                                        <p:tav tm="20000">
                                          <p:val>
                                            <p:fltVal val="0.8617"/>
                                          </p:val>
                                        </p:tav>
                                        <p:tav tm="23300">
                                          <p:val>
                                            <p:fltVal val="0.8715"/>
                                          </p:val>
                                        </p:tav>
                                        <p:tav tm="26600">
                                          <p:val>
                                            <p:fltVal val="0.8812"/>
                                          </p:val>
                                        </p:tav>
                                        <p:tav tm="29900">
                                          <p:val>
                                            <p:fltVal val="0.8906"/>
                                          </p:val>
                                        </p:tav>
                                        <p:tav tm="33300">
                                          <p:val>
                                            <p:fltVal val="0.8998"/>
                                          </p:val>
                                        </p:tav>
                                        <p:tav tm="36600">
                                          <p:val>
                                            <p:fltVal val="0.9087"/>
                                          </p:val>
                                        </p:tav>
                                        <p:tav tm="39900">
                                          <p:val>
                                            <p:fltVal val="0.9174"/>
                                          </p:val>
                                        </p:tav>
                                        <p:tav tm="4330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00">
                                          <p:val>
                                            <p:fltVal val="0.9412"/>
                                          </p:val>
                                        </p:tav>
                                        <p:tav tm="53300">
                                          <p:val>
                                            <p:fltVal val="0.9484"/>
                                          </p:val>
                                        </p:tav>
                                        <p:tav tm="5660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00">
                                          <p:val>
                                            <p:fltVal val="0.9675"/>
                                          </p:val>
                                        </p:tav>
                                        <p:tav tm="66500">
                                          <p:val>
                                            <p:fltVal val="0.973"/>
                                          </p:val>
                                        </p:tav>
                                        <p:tav tm="69900">
                                          <p:val>
                                            <p:fltVal val="0.978"/>
                                          </p:val>
                                        </p:tav>
                                        <p:tav tm="73200">
                                          <p:val>
                                            <p:fltVal val="0.9825"/>
                                          </p:val>
                                        </p:tav>
                                        <p:tav tm="76500">
                                          <p:val>
                                            <p:fltVal val="0.9865"/>
                                          </p:val>
                                        </p:tav>
                                        <p:tav tm="79800">
                                          <p:val>
                                            <p:fltVal val="0.99"/>
                                          </p:val>
                                        </p:tav>
                                        <p:tav tm="83200">
                                          <p:val>
                                            <p:fltVal val="0.993"/>
                                          </p:val>
                                        </p:tav>
                                        <p:tav tm="8650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00">
                                          <p:val>
                                            <p:fltVal val="0.9988"/>
                                          </p:val>
                                        </p:tav>
                                        <p:tav tm="9650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mph" presetSubtype="128" repeatCount="indefinite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7" presetClass="emph" presetSubtype="128" repeatCount="indefinite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Chủ đề Offic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lank.potx" id="{4C410E64-73D4-4894-A16A-B0A564A2C1B3}" vid="{BD11DD77-7AB8-40E7-98B4-F754939C4E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102</TotalTime>
  <Words>225</Words>
  <Application>Microsoft Office PowerPoint</Application>
  <PresentationFormat>Custom</PresentationFormat>
  <Paragraphs>32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#9Slide02 Noi dung dai</vt:lpstr>
      <vt:lpstr>Arial</vt:lpstr>
      <vt:lpstr>#9Slide02 Tieu de dai</vt:lpstr>
      <vt:lpstr>Calibri</vt:lpstr>
      <vt:lpstr>SVN-Anastasia</vt:lpstr>
      <vt:lpstr>AvantGarde</vt:lpstr>
      <vt:lpstr>宋体</vt:lpstr>
      <vt:lpstr>Chủ đề Office</vt:lpstr>
      <vt:lpstr>Chủ đề Office</vt:lpstr>
      <vt:lpstr>Chủ đề Office</vt:lpstr>
      <vt:lpstr>Chủ đề Office</vt:lpstr>
      <vt:lpstr>Chủ đề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Manager>9Slide.vn</Manager>
  <Company>9Slide.vn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MY PC</dc:creator>
  <cp:keywords>9Slide</cp:keywords>
  <dc:description>9Slide.vn</dc:description>
  <cp:lastModifiedBy>Sky123.Org</cp:lastModifiedBy>
  <cp:revision>8</cp:revision>
  <dcterms:created xsi:type="dcterms:W3CDTF">2023-01-15T09:20:24Z</dcterms:created>
  <dcterms:modified xsi:type="dcterms:W3CDTF">2023-02-18T13:50:41Z</dcterms:modified>
  <cp:category>9Slide.vn</cp:category>
  <cp:contentStatus>9Slide</cp:contentStatus>
</cp:coreProperties>
</file>