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9" r:id="rId2"/>
    <p:sldId id="258" r:id="rId3"/>
    <p:sldId id="261" r:id="rId4"/>
    <p:sldId id="262" r:id="rId5"/>
    <p:sldId id="273" r:id="rId6"/>
    <p:sldId id="263" r:id="rId7"/>
    <p:sldId id="272" r:id="rId8"/>
    <p:sldId id="264" r:id="rId9"/>
    <p:sldId id="265" r:id="rId10"/>
    <p:sldId id="266" r:id="rId11"/>
    <p:sldId id="274" r:id="rId12"/>
    <p:sldId id="276" r:id="rId13"/>
    <p:sldId id="275" r:id="rId14"/>
    <p:sldId id="267" r:id="rId15"/>
    <p:sldId id="268" r:id="rId16"/>
    <p:sldId id="269" r:id="rId17"/>
    <p:sldId id="270" r:id="rId18"/>
    <p:sldId id="277" r:id="rId19"/>
    <p:sldId id="287" r:id="rId20"/>
    <p:sldId id="286" r:id="rId21"/>
  </p:sldIdLst>
  <p:sldSz cx="18288000" cy="10287000"/>
  <p:notesSz cx="6858000" cy="9144000"/>
  <p:embeddedFontLst>
    <p:embeddedFont>
      <p:font typeface="Calibri" pitchFamily="34" charset="0"/>
      <p:regular r:id="rId22"/>
      <p:bold r:id="rId23"/>
      <p:italic r:id="rId24"/>
      <p:boldItalic r:id="rId25"/>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7" d="100"/>
          <a:sy n="47" d="100"/>
        </p:scale>
        <p:origin x="-10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11C184C-CCF5-42F8-9AC7-8F6C66158245}" type="datetimeFigureOut">
              <a:rPr lang="en-US"/>
              <a:pPr>
                <a:defRPr/>
              </a:pPr>
              <a:t>19/2/2023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20830EE-513E-43EA-BF1D-F4F65C50ADC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27D69E5-94A1-4969-A218-7569EBC9728B}" type="datetimeFigureOut">
              <a:rPr lang="en-US"/>
              <a:pPr>
                <a:defRPr/>
              </a:pPr>
              <a:t>19/2/2023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BBDCD3D-7A27-462C-8C8C-38615BED593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6BA278A-8114-42E0-9B47-7C6374A205A2}" type="datetimeFigureOut">
              <a:rPr lang="en-US"/>
              <a:pPr>
                <a:defRPr/>
              </a:pPr>
              <a:t>19/2/2023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D8ECB1E-D921-4F08-8AD3-41CACF4A92E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61E90B0-3DAB-4A21-9D84-FE8229998504}" type="datetimeFigureOut">
              <a:rPr lang="en-US"/>
              <a:pPr>
                <a:defRPr/>
              </a:pPr>
              <a:t>19/2/2023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7A078F6-461C-4F78-BF85-1FF56DF164E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72A0FB9-8946-4221-88FE-51175CE47745}" type="datetimeFigureOut">
              <a:rPr lang="en-US"/>
              <a:pPr>
                <a:defRPr/>
              </a:pPr>
              <a:t>19/2/2023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4F50160-1CDB-41F7-BF8A-6C2F9496A8F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AE01490-D7D1-4411-81AF-4D85CAF5EE91}" type="datetimeFigureOut">
              <a:rPr lang="en-US"/>
              <a:pPr>
                <a:defRPr/>
              </a:pPr>
              <a:t>19/2/2023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9933829-D768-47AA-A41E-25626F9897A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CC06D4E-1D77-4F39-860B-4A6D11C70DC2}" type="datetimeFigureOut">
              <a:rPr lang="en-US"/>
              <a:pPr>
                <a:defRPr/>
              </a:pPr>
              <a:t>19/2/2023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648FF43-109D-4786-9CC4-7DFD8EF8AED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77D047A-77E4-4273-8455-D03B37CFCDAB}" type="datetimeFigureOut">
              <a:rPr lang="en-US"/>
              <a:pPr>
                <a:defRPr/>
              </a:pPr>
              <a:t>19/2/2023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9657975-BFFE-4BE6-9BBC-5E8C94933CE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C5FA079-D476-417C-9A50-FAE6E0FE8504}" type="datetimeFigureOut">
              <a:rPr lang="en-US"/>
              <a:pPr>
                <a:defRPr/>
              </a:pPr>
              <a:t>19/2/2023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AE8D2EE-731D-45A4-B63B-03753975421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9BCBD30-6828-46E4-BA74-6392FD5953EA}" type="datetimeFigureOut">
              <a:rPr lang="en-US"/>
              <a:pPr>
                <a:defRPr/>
              </a:pPr>
              <a:t>19/2/2023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5292FAC-8B6D-4B9C-9F74-770C8A34114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EA97A22-D64D-42EE-A9B0-63EFD920658B}" type="datetimeFigureOut">
              <a:rPr lang="en-US"/>
              <a:pPr>
                <a:defRPr/>
              </a:pPr>
              <a:t>19/2/2023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4AA0BF3-BA85-46CD-85E5-405653646BF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FB4BAE2E-815F-4149-B918-DCEB3370ECC2}" type="datetimeFigureOut">
              <a:rPr lang="en-US"/>
              <a:pPr>
                <a:defRPr/>
              </a:pPr>
              <a:t>19/2/2023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7556981B-3B9B-4CB6-8999-C4DACAD8894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0.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0.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0.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1.png"/><Relationship Id="rId7" Type="http://schemas.openxmlformats.org/officeDocument/2006/relationships/image" Target="../media/image30.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33.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8.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15.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1.png"/><Relationship Id="rId7" Type="http://schemas.openxmlformats.org/officeDocument/2006/relationships/image" Target="../media/image43.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45.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2.png"/><Relationship Id="rId7" Type="http://schemas.openxmlformats.org/officeDocument/2006/relationships/image" Target="../media/image49.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 Id="rId9" Type="http://schemas.openxmlformats.org/officeDocument/2006/relationships/image" Target="../media/image51.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jpeg"/><Relationship Id="rId7"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video" Target="NULL" TargetMode="External"/><Relationship Id="rId6" Type="http://schemas.openxmlformats.org/officeDocument/2006/relationships/image" Target="../media/image1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5.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png"/><Relationship Id="rId7"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2"/>
          <p:cNvPicPr>
            <a:picLocks noChangeAspect="1"/>
          </p:cNvPicPr>
          <p:nvPr/>
        </p:nvPicPr>
        <p:blipFill>
          <a:blip r:embed="rId2"/>
          <a:srcRect/>
          <a:stretch>
            <a:fillRect/>
          </a:stretch>
        </p:blipFill>
        <p:spPr bwMode="auto">
          <a:xfrm>
            <a:off x="0" y="0"/>
            <a:ext cx="18313400" cy="10287000"/>
          </a:xfrm>
          <a:prstGeom prst="rect">
            <a:avLst/>
          </a:prstGeom>
          <a:noFill/>
          <a:ln w="9525">
            <a:noFill/>
            <a:miter lim="800000"/>
            <a:headEnd/>
            <a:tailEnd/>
          </a:ln>
        </p:spPr>
      </p:pic>
      <p:cxnSp>
        <p:nvCxnSpPr>
          <p:cNvPr id="7" name="Straight Connector 6"/>
          <p:cNvCxnSpPr/>
          <p:nvPr/>
        </p:nvCxnSpPr>
        <p:spPr>
          <a:xfrm flipV="1">
            <a:off x="0" y="0"/>
            <a:ext cx="2133600" cy="21717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0" y="0"/>
            <a:ext cx="2514600" cy="2652713"/>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0" y="0"/>
            <a:ext cx="2971800" cy="3148013"/>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0" y="0"/>
            <a:ext cx="3352800" cy="35433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endCxn id="3" idx="0"/>
          </p:cNvCxnSpPr>
          <p:nvPr/>
        </p:nvCxnSpPr>
        <p:spPr>
          <a:xfrm flipV="1">
            <a:off x="0" y="0"/>
            <a:ext cx="9156700" cy="10287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414338" y="0"/>
            <a:ext cx="9156700" cy="10287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762000" y="0"/>
            <a:ext cx="9156700" cy="10287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1103313" y="0"/>
            <a:ext cx="9156700" cy="10287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9104313" y="38100"/>
            <a:ext cx="9156700" cy="10287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9448800" y="381000"/>
            <a:ext cx="8839200" cy="9906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9607550" y="533400"/>
            <a:ext cx="8840788" cy="9906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9759950" y="685800"/>
            <a:ext cx="8840788" cy="9906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12496800" y="2171700"/>
            <a:ext cx="8839200" cy="9906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12649200" y="2324100"/>
            <a:ext cx="8839200" cy="9906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12801600" y="2476500"/>
            <a:ext cx="8839200" cy="9906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12954000" y="2628900"/>
            <a:ext cx="8839200" cy="9906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457200" y="495300"/>
            <a:ext cx="17373600" cy="937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3331" name="Picture 12"/>
          <p:cNvPicPr>
            <a:picLocks noChangeAspect="1"/>
          </p:cNvPicPr>
          <p:nvPr/>
        </p:nvPicPr>
        <p:blipFill>
          <a:blip r:embed="rId3"/>
          <a:srcRect/>
          <a:stretch>
            <a:fillRect/>
          </a:stretch>
        </p:blipFill>
        <p:spPr bwMode="auto">
          <a:xfrm>
            <a:off x="-80963" y="-28575"/>
            <a:ext cx="1757363" cy="1668463"/>
          </a:xfrm>
          <a:prstGeom prst="rect">
            <a:avLst/>
          </a:prstGeom>
          <a:noFill/>
          <a:ln w="9525">
            <a:noFill/>
            <a:miter lim="800000"/>
            <a:headEnd/>
            <a:tailEnd/>
          </a:ln>
        </p:spPr>
      </p:pic>
      <p:pic>
        <p:nvPicPr>
          <p:cNvPr id="13332" name="Picture 12"/>
          <p:cNvPicPr>
            <a:picLocks noChangeAspect="1"/>
          </p:cNvPicPr>
          <p:nvPr/>
        </p:nvPicPr>
        <p:blipFill>
          <a:blip r:embed="rId3"/>
          <a:srcRect/>
          <a:stretch>
            <a:fillRect/>
          </a:stretch>
        </p:blipFill>
        <p:spPr bwMode="auto">
          <a:xfrm>
            <a:off x="16556038" y="38100"/>
            <a:ext cx="1757362" cy="1668463"/>
          </a:xfrm>
          <a:prstGeom prst="rect">
            <a:avLst/>
          </a:prstGeom>
          <a:noFill/>
          <a:ln w="9525">
            <a:noFill/>
            <a:miter lim="800000"/>
            <a:headEnd/>
            <a:tailEnd/>
          </a:ln>
        </p:spPr>
      </p:pic>
      <p:pic>
        <p:nvPicPr>
          <p:cNvPr id="13333" name="Picture 8"/>
          <p:cNvPicPr>
            <a:picLocks noChangeAspect="1"/>
          </p:cNvPicPr>
          <p:nvPr/>
        </p:nvPicPr>
        <p:blipFill>
          <a:blip r:embed="rId4"/>
          <a:srcRect/>
          <a:stretch>
            <a:fillRect/>
          </a:stretch>
        </p:blipFill>
        <p:spPr bwMode="auto">
          <a:xfrm>
            <a:off x="0" y="8855075"/>
            <a:ext cx="1339850" cy="1411288"/>
          </a:xfrm>
          <a:prstGeom prst="rect">
            <a:avLst/>
          </a:prstGeom>
          <a:noFill/>
          <a:ln w="9525">
            <a:noFill/>
            <a:miter lim="800000"/>
            <a:headEnd/>
            <a:tailEnd/>
          </a:ln>
        </p:spPr>
      </p:pic>
      <p:pic>
        <p:nvPicPr>
          <p:cNvPr id="13334" name="Picture 8"/>
          <p:cNvPicPr>
            <a:picLocks noChangeAspect="1"/>
          </p:cNvPicPr>
          <p:nvPr/>
        </p:nvPicPr>
        <p:blipFill>
          <a:blip r:embed="rId4"/>
          <a:srcRect/>
          <a:stretch>
            <a:fillRect/>
          </a:stretch>
        </p:blipFill>
        <p:spPr bwMode="auto">
          <a:xfrm>
            <a:off x="17068800" y="8893175"/>
            <a:ext cx="1339850" cy="1411288"/>
          </a:xfrm>
          <a:prstGeom prst="rect">
            <a:avLst/>
          </a:prstGeom>
          <a:noFill/>
          <a:ln w="9525">
            <a:noFill/>
            <a:miter lim="800000"/>
            <a:headEnd/>
            <a:tailEnd/>
          </a:ln>
        </p:spPr>
      </p:pic>
      <p:pic>
        <p:nvPicPr>
          <p:cNvPr id="13335" name="Picture 6"/>
          <p:cNvPicPr>
            <a:picLocks noChangeAspect="1"/>
          </p:cNvPicPr>
          <p:nvPr/>
        </p:nvPicPr>
        <p:blipFill>
          <a:blip r:embed="rId5"/>
          <a:srcRect/>
          <a:stretch>
            <a:fillRect/>
          </a:stretch>
        </p:blipFill>
        <p:spPr bwMode="auto">
          <a:xfrm>
            <a:off x="1295400" y="552450"/>
            <a:ext cx="4114800" cy="822325"/>
          </a:xfrm>
          <a:prstGeom prst="rect">
            <a:avLst/>
          </a:prstGeom>
          <a:noFill/>
          <a:ln w="9525">
            <a:noFill/>
            <a:miter lim="800000"/>
            <a:headEnd/>
            <a:tailEnd/>
          </a:ln>
        </p:spPr>
      </p:pic>
      <p:pic>
        <p:nvPicPr>
          <p:cNvPr id="13336" name="Picture 6"/>
          <p:cNvPicPr>
            <a:picLocks noChangeAspect="1"/>
          </p:cNvPicPr>
          <p:nvPr/>
        </p:nvPicPr>
        <p:blipFill>
          <a:blip r:embed="rId5"/>
          <a:srcRect/>
          <a:stretch>
            <a:fillRect/>
          </a:stretch>
        </p:blipFill>
        <p:spPr bwMode="auto">
          <a:xfrm>
            <a:off x="5334000" y="477838"/>
            <a:ext cx="4114800" cy="823912"/>
          </a:xfrm>
          <a:prstGeom prst="rect">
            <a:avLst/>
          </a:prstGeom>
          <a:noFill/>
          <a:ln w="9525">
            <a:noFill/>
            <a:miter lim="800000"/>
            <a:headEnd/>
            <a:tailEnd/>
          </a:ln>
        </p:spPr>
      </p:pic>
      <p:pic>
        <p:nvPicPr>
          <p:cNvPr id="13337" name="Picture 6"/>
          <p:cNvPicPr>
            <a:picLocks noChangeAspect="1"/>
          </p:cNvPicPr>
          <p:nvPr/>
        </p:nvPicPr>
        <p:blipFill>
          <a:blip r:embed="rId5"/>
          <a:srcRect/>
          <a:stretch>
            <a:fillRect/>
          </a:stretch>
        </p:blipFill>
        <p:spPr bwMode="auto">
          <a:xfrm>
            <a:off x="9156700" y="552450"/>
            <a:ext cx="4114800" cy="822325"/>
          </a:xfrm>
          <a:prstGeom prst="rect">
            <a:avLst/>
          </a:prstGeom>
          <a:noFill/>
          <a:ln w="9525">
            <a:noFill/>
            <a:miter lim="800000"/>
            <a:headEnd/>
            <a:tailEnd/>
          </a:ln>
        </p:spPr>
      </p:pic>
      <p:pic>
        <p:nvPicPr>
          <p:cNvPr id="13338" name="Picture 6"/>
          <p:cNvPicPr>
            <a:picLocks noChangeAspect="1"/>
          </p:cNvPicPr>
          <p:nvPr/>
        </p:nvPicPr>
        <p:blipFill>
          <a:blip r:embed="rId5"/>
          <a:srcRect/>
          <a:stretch>
            <a:fillRect/>
          </a:stretch>
        </p:blipFill>
        <p:spPr bwMode="auto">
          <a:xfrm>
            <a:off x="12954000" y="661988"/>
            <a:ext cx="3962400" cy="822325"/>
          </a:xfrm>
          <a:prstGeom prst="rect">
            <a:avLst/>
          </a:prstGeom>
          <a:noFill/>
          <a:ln w="9525">
            <a:noFill/>
            <a:miter lim="800000"/>
            <a:headEnd/>
            <a:tailEnd/>
          </a:ln>
        </p:spPr>
      </p:pic>
      <p:pic>
        <p:nvPicPr>
          <p:cNvPr id="13339" name="Picture 7"/>
          <p:cNvPicPr>
            <a:picLocks noChangeAspect="1"/>
          </p:cNvPicPr>
          <p:nvPr/>
        </p:nvPicPr>
        <p:blipFill>
          <a:blip r:embed="rId6"/>
          <a:srcRect/>
          <a:stretch>
            <a:fillRect/>
          </a:stretch>
        </p:blipFill>
        <p:spPr bwMode="auto">
          <a:xfrm>
            <a:off x="12487275" y="1350963"/>
            <a:ext cx="908050" cy="928687"/>
          </a:xfrm>
          <a:prstGeom prst="rect">
            <a:avLst/>
          </a:prstGeom>
          <a:noFill/>
          <a:ln w="9525">
            <a:noFill/>
            <a:miter lim="800000"/>
            <a:headEnd/>
            <a:tailEnd/>
          </a:ln>
        </p:spPr>
      </p:pic>
      <p:pic>
        <p:nvPicPr>
          <p:cNvPr id="13340" name="Picture 7"/>
          <p:cNvPicPr>
            <a:picLocks noChangeAspect="1"/>
          </p:cNvPicPr>
          <p:nvPr/>
        </p:nvPicPr>
        <p:blipFill>
          <a:blip r:embed="rId7"/>
          <a:srcRect/>
          <a:stretch>
            <a:fillRect/>
          </a:stretch>
        </p:blipFill>
        <p:spPr bwMode="auto">
          <a:xfrm>
            <a:off x="12020550" y="2457450"/>
            <a:ext cx="952500" cy="974725"/>
          </a:xfrm>
          <a:prstGeom prst="rect">
            <a:avLst/>
          </a:prstGeom>
          <a:noFill/>
          <a:ln w="9525">
            <a:noFill/>
            <a:miter lim="800000"/>
            <a:headEnd/>
            <a:tailEnd/>
          </a:ln>
        </p:spPr>
      </p:pic>
      <p:pic>
        <p:nvPicPr>
          <p:cNvPr id="13341" name="Picture 10"/>
          <p:cNvPicPr>
            <a:picLocks noChangeAspect="1"/>
          </p:cNvPicPr>
          <p:nvPr/>
        </p:nvPicPr>
        <p:blipFill>
          <a:blip r:embed="rId8"/>
          <a:srcRect/>
          <a:stretch>
            <a:fillRect/>
          </a:stretch>
        </p:blipFill>
        <p:spPr bwMode="auto">
          <a:xfrm>
            <a:off x="10896600" y="1458913"/>
            <a:ext cx="6934200" cy="8281987"/>
          </a:xfrm>
          <a:prstGeom prst="rect">
            <a:avLst/>
          </a:prstGeom>
          <a:noFill/>
          <a:ln w="9525">
            <a:noFill/>
            <a:miter lim="800000"/>
            <a:headEnd/>
            <a:tailEnd/>
          </a:ln>
        </p:spPr>
      </p:pic>
      <p:grpSp>
        <p:nvGrpSpPr>
          <p:cNvPr id="13342" name="Group 3"/>
          <p:cNvGrpSpPr>
            <a:grpSpLocks/>
          </p:cNvGrpSpPr>
          <p:nvPr/>
        </p:nvGrpSpPr>
        <p:grpSpPr bwMode="auto">
          <a:xfrm>
            <a:off x="1704975" y="2144713"/>
            <a:ext cx="9191625" cy="4056062"/>
            <a:chOff x="1704278" y="2144413"/>
            <a:chExt cx="9192322" cy="4057021"/>
          </a:xfrm>
        </p:grpSpPr>
        <p:grpSp>
          <p:nvGrpSpPr>
            <p:cNvPr id="13344" name="Group 1"/>
            <p:cNvGrpSpPr>
              <a:grpSpLocks/>
            </p:cNvGrpSpPr>
            <p:nvPr/>
          </p:nvGrpSpPr>
          <p:grpSpPr bwMode="auto">
            <a:xfrm>
              <a:off x="1704278" y="2144413"/>
              <a:ext cx="9187384" cy="1605101"/>
              <a:chOff x="1704278" y="2144413"/>
              <a:chExt cx="9187384" cy="1605101"/>
            </a:xfrm>
          </p:grpSpPr>
          <p:pic>
            <p:nvPicPr>
              <p:cNvPr id="13346" name="Picture 11"/>
              <p:cNvPicPr>
                <a:picLocks noChangeAspect="1"/>
              </p:cNvPicPr>
              <p:nvPr/>
            </p:nvPicPr>
            <p:blipFill>
              <a:blip r:embed="rId9"/>
              <a:srcRect/>
              <a:stretch>
                <a:fillRect/>
              </a:stretch>
            </p:blipFill>
            <p:spPr bwMode="auto">
              <a:xfrm>
                <a:off x="1704278" y="2144413"/>
                <a:ext cx="1902642" cy="1599409"/>
              </a:xfrm>
              <a:prstGeom prst="rect">
                <a:avLst/>
              </a:prstGeom>
              <a:noFill/>
              <a:ln w="9525">
                <a:noFill/>
                <a:miter lim="800000"/>
                <a:headEnd/>
                <a:tailEnd/>
              </a:ln>
            </p:spPr>
          </p:pic>
          <p:pic>
            <p:nvPicPr>
              <p:cNvPr id="13347" name="Picture 11"/>
              <p:cNvPicPr>
                <a:picLocks noChangeAspect="1"/>
              </p:cNvPicPr>
              <p:nvPr/>
            </p:nvPicPr>
            <p:blipFill>
              <a:blip r:embed="rId9"/>
              <a:srcRect/>
              <a:stretch>
                <a:fillRect/>
              </a:stretch>
            </p:blipFill>
            <p:spPr bwMode="auto">
              <a:xfrm flipH="1">
                <a:off x="8945771" y="2324100"/>
                <a:ext cx="1945891" cy="1425414"/>
              </a:xfrm>
              <a:prstGeom prst="rect">
                <a:avLst/>
              </a:prstGeom>
              <a:noFill/>
              <a:ln w="9525">
                <a:noFill/>
                <a:miter lim="800000"/>
                <a:headEnd/>
                <a:tailEnd/>
              </a:ln>
            </p:spPr>
          </p:pic>
        </p:grpSp>
        <p:sp>
          <p:nvSpPr>
            <p:cNvPr id="13345" name="TextBox 8"/>
            <p:cNvSpPr txBox="1">
              <a:spLocks noChangeArrowheads="1"/>
            </p:cNvSpPr>
            <p:nvPr/>
          </p:nvSpPr>
          <p:spPr bwMode="auto">
            <a:xfrm>
              <a:off x="1816083" y="3431445"/>
              <a:ext cx="9080517" cy="2769989"/>
            </a:xfrm>
            <a:prstGeom prst="rect">
              <a:avLst/>
            </a:prstGeom>
            <a:noFill/>
            <a:ln w="9525">
              <a:noFill/>
              <a:miter lim="800000"/>
              <a:headEnd/>
              <a:tailEnd/>
            </a:ln>
          </p:spPr>
          <p:txBody>
            <a:bodyPr lIns="0" tIns="0" rIns="0" bIns="0">
              <a:spAutoFit/>
            </a:bodyPr>
            <a:lstStyle/>
            <a:p>
              <a:pPr algn="ctr">
                <a:lnSpc>
                  <a:spcPct val="150000"/>
                </a:lnSpc>
              </a:pPr>
              <a:r>
                <a:rPr lang="en-US" sz="6000" b="1">
                  <a:solidFill>
                    <a:srgbClr val="0070C0"/>
                  </a:solidFill>
                </a:rPr>
                <a:t>CHÀO MỪNG CÁC EM ĐẾN VỚI BÀI HỌC MỚI</a:t>
              </a:r>
            </a:p>
          </p:txBody>
        </p:sp>
      </p:grpSp>
      <p:pic>
        <p:nvPicPr>
          <p:cNvPr id="13343" name="Picture 15"/>
          <p:cNvPicPr>
            <a:picLocks noChangeAspect="1"/>
          </p:cNvPicPr>
          <p:nvPr/>
        </p:nvPicPr>
        <p:blipFill>
          <a:blip r:embed="rId10"/>
          <a:srcRect/>
          <a:stretch>
            <a:fillRect/>
          </a:stretch>
        </p:blipFill>
        <p:spPr bwMode="auto">
          <a:xfrm>
            <a:off x="4422775" y="5886450"/>
            <a:ext cx="3867150" cy="2781300"/>
          </a:xfrm>
          <a:prstGeom prst="rect">
            <a:avLst/>
          </a:prstGeom>
          <a:noFill/>
          <a:ln w="9525">
            <a:noFill/>
            <a:miter lim="800000"/>
            <a:headEnd/>
            <a:tailEnd/>
          </a:ln>
        </p:spPr>
      </p:pic>
    </p:spTree>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p:cNvPicPr>
            <a:picLocks noChangeAspect="1"/>
          </p:cNvPicPr>
          <p:nvPr/>
        </p:nvPicPr>
        <p:blipFill>
          <a:blip r:embed="rId2"/>
          <a:srcRect/>
          <a:stretch>
            <a:fillRect/>
          </a:stretch>
        </p:blipFill>
        <p:spPr bwMode="auto">
          <a:xfrm>
            <a:off x="0" y="0"/>
            <a:ext cx="18313400" cy="10287000"/>
          </a:xfrm>
          <a:prstGeom prst="rect">
            <a:avLst/>
          </a:prstGeom>
          <a:noFill/>
          <a:ln w="9525">
            <a:noFill/>
            <a:miter lim="800000"/>
            <a:headEnd/>
            <a:tailEnd/>
          </a:ln>
        </p:spPr>
      </p:pic>
      <p:cxnSp>
        <p:nvCxnSpPr>
          <p:cNvPr id="7" name="Straight Connector 6"/>
          <p:cNvCxnSpPr/>
          <p:nvPr/>
        </p:nvCxnSpPr>
        <p:spPr>
          <a:xfrm flipV="1">
            <a:off x="0" y="0"/>
            <a:ext cx="2133600" cy="21717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0" y="0"/>
            <a:ext cx="2514600" cy="2652713"/>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0" y="0"/>
            <a:ext cx="2971800" cy="3148013"/>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0" y="0"/>
            <a:ext cx="3352800" cy="35433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endCxn id="3" idx="0"/>
          </p:cNvCxnSpPr>
          <p:nvPr/>
        </p:nvCxnSpPr>
        <p:spPr>
          <a:xfrm flipV="1">
            <a:off x="0" y="0"/>
            <a:ext cx="9156700" cy="10287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414338" y="0"/>
            <a:ext cx="9156700" cy="10287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762000" y="0"/>
            <a:ext cx="9156700" cy="10287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1103313" y="0"/>
            <a:ext cx="9156700" cy="10287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9104313" y="38100"/>
            <a:ext cx="9156700" cy="10287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9448800" y="381000"/>
            <a:ext cx="8839200" cy="9906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9607550" y="533400"/>
            <a:ext cx="8840788" cy="9906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9759950" y="685800"/>
            <a:ext cx="8840788" cy="9906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12496800" y="2171700"/>
            <a:ext cx="8839200" cy="9906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12649200" y="2324100"/>
            <a:ext cx="8839200" cy="9906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12801600" y="2476500"/>
            <a:ext cx="8839200" cy="9906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12954000" y="2628900"/>
            <a:ext cx="8839200" cy="9906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457200" y="495300"/>
            <a:ext cx="17373600" cy="937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2547" name="Picture 12"/>
          <p:cNvPicPr>
            <a:picLocks noChangeAspect="1"/>
          </p:cNvPicPr>
          <p:nvPr/>
        </p:nvPicPr>
        <p:blipFill>
          <a:blip r:embed="rId3"/>
          <a:srcRect/>
          <a:stretch>
            <a:fillRect/>
          </a:stretch>
        </p:blipFill>
        <p:spPr bwMode="auto">
          <a:xfrm>
            <a:off x="-80963" y="-28575"/>
            <a:ext cx="1757363" cy="1668463"/>
          </a:xfrm>
          <a:prstGeom prst="rect">
            <a:avLst/>
          </a:prstGeom>
          <a:noFill/>
          <a:ln w="9525">
            <a:noFill/>
            <a:miter lim="800000"/>
            <a:headEnd/>
            <a:tailEnd/>
          </a:ln>
        </p:spPr>
      </p:pic>
      <p:pic>
        <p:nvPicPr>
          <p:cNvPr id="22548" name="Picture 12"/>
          <p:cNvPicPr>
            <a:picLocks noChangeAspect="1"/>
          </p:cNvPicPr>
          <p:nvPr/>
        </p:nvPicPr>
        <p:blipFill>
          <a:blip r:embed="rId3"/>
          <a:srcRect/>
          <a:stretch>
            <a:fillRect/>
          </a:stretch>
        </p:blipFill>
        <p:spPr bwMode="auto">
          <a:xfrm>
            <a:off x="16556038" y="38100"/>
            <a:ext cx="1757362" cy="1668463"/>
          </a:xfrm>
          <a:prstGeom prst="rect">
            <a:avLst/>
          </a:prstGeom>
          <a:noFill/>
          <a:ln w="9525">
            <a:noFill/>
            <a:miter lim="800000"/>
            <a:headEnd/>
            <a:tailEnd/>
          </a:ln>
        </p:spPr>
      </p:pic>
      <p:pic>
        <p:nvPicPr>
          <p:cNvPr id="22549" name="Picture 8"/>
          <p:cNvPicPr>
            <a:picLocks noChangeAspect="1"/>
          </p:cNvPicPr>
          <p:nvPr/>
        </p:nvPicPr>
        <p:blipFill>
          <a:blip r:embed="rId4"/>
          <a:srcRect/>
          <a:stretch>
            <a:fillRect/>
          </a:stretch>
        </p:blipFill>
        <p:spPr bwMode="auto">
          <a:xfrm>
            <a:off x="0" y="8855075"/>
            <a:ext cx="1339850" cy="1411288"/>
          </a:xfrm>
          <a:prstGeom prst="rect">
            <a:avLst/>
          </a:prstGeom>
          <a:noFill/>
          <a:ln w="9525">
            <a:noFill/>
            <a:miter lim="800000"/>
            <a:headEnd/>
            <a:tailEnd/>
          </a:ln>
        </p:spPr>
      </p:pic>
      <p:sp>
        <p:nvSpPr>
          <p:cNvPr id="24" name="Flowchart: Delay 23"/>
          <p:cNvSpPr/>
          <p:nvPr/>
        </p:nvSpPr>
        <p:spPr>
          <a:xfrm flipH="1">
            <a:off x="1479550" y="796925"/>
            <a:ext cx="842963" cy="822325"/>
          </a:xfrm>
          <a:prstGeom prst="flowChartDelay">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a:latin typeface="Arial" pitchFamily="34" charset="0"/>
                <a:cs typeface="Arial" pitchFamily="34" charset="0"/>
              </a:rPr>
              <a:t>2</a:t>
            </a:r>
            <a:endParaRPr lang="en-US" sz="4000" b="1">
              <a:latin typeface="Arial" pitchFamily="34" charset="0"/>
              <a:cs typeface="Arial" pitchFamily="34" charset="0"/>
            </a:endParaRPr>
          </a:p>
        </p:txBody>
      </p:sp>
      <p:sp>
        <p:nvSpPr>
          <p:cNvPr id="33" name="Rectangle 32"/>
          <p:cNvSpPr/>
          <p:nvPr/>
        </p:nvSpPr>
        <p:spPr>
          <a:xfrm>
            <a:off x="2419350" y="796925"/>
            <a:ext cx="2921000" cy="82232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4000" b="1">
                <a:latin typeface="Arial" pitchFamily="34" charset="0"/>
                <a:cs typeface="Arial" pitchFamily="34" charset="0"/>
              </a:rPr>
              <a:t> Đọc hiểu</a:t>
            </a:r>
            <a:endParaRPr lang="en-US" sz="4000" b="1">
              <a:latin typeface="Arial" pitchFamily="34" charset="0"/>
              <a:cs typeface="Arial" pitchFamily="34" charset="0"/>
            </a:endParaRPr>
          </a:p>
        </p:txBody>
      </p:sp>
      <p:pic>
        <p:nvPicPr>
          <p:cNvPr id="41" name="Picture 40"/>
          <p:cNvPicPr>
            <a:picLocks noChangeAspect="1"/>
          </p:cNvPicPr>
          <p:nvPr/>
        </p:nvPicPr>
        <p:blipFill>
          <a:blip r:embed="rId5"/>
          <a:srcRect/>
          <a:stretch>
            <a:fillRect/>
          </a:stretch>
        </p:blipFill>
        <p:spPr bwMode="auto">
          <a:xfrm>
            <a:off x="5681663" y="5172075"/>
            <a:ext cx="6510337" cy="4695825"/>
          </a:xfrm>
          <a:prstGeom prst="rect">
            <a:avLst/>
          </a:prstGeom>
          <a:noFill/>
          <a:ln w="9525">
            <a:noFill/>
            <a:miter lim="800000"/>
            <a:headEnd/>
            <a:tailEnd/>
          </a:ln>
        </p:spPr>
      </p:pic>
      <p:pic>
        <p:nvPicPr>
          <p:cNvPr id="22553" name="Picture 3"/>
          <p:cNvPicPr>
            <a:picLocks noChangeAspect="1"/>
          </p:cNvPicPr>
          <p:nvPr/>
        </p:nvPicPr>
        <p:blipFill>
          <a:blip r:embed="rId6"/>
          <a:srcRect/>
          <a:stretch>
            <a:fillRect/>
          </a:stretch>
        </p:blipFill>
        <p:spPr bwMode="auto">
          <a:xfrm>
            <a:off x="16278225" y="7586663"/>
            <a:ext cx="2035175" cy="2620962"/>
          </a:xfrm>
          <a:prstGeom prst="rect">
            <a:avLst/>
          </a:prstGeom>
          <a:noFill/>
          <a:ln w="9525">
            <a:noFill/>
            <a:miter lim="800000"/>
            <a:headEnd/>
            <a:tailEnd/>
          </a:ln>
        </p:spPr>
      </p:pic>
      <p:pic>
        <p:nvPicPr>
          <p:cNvPr id="22554" name="Picture 4"/>
          <p:cNvPicPr>
            <a:picLocks noChangeAspect="1"/>
          </p:cNvPicPr>
          <p:nvPr/>
        </p:nvPicPr>
        <p:blipFill>
          <a:blip r:embed="rId7"/>
          <a:srcRect/>
          <a:stretch>
            <a:fillRect/>
          </a:stretch>
        </p:blipFill>
        <p:spPr bwMode="auto">
          <a:xfrm>
            <a:off x="-230188" y="7131050"/>
            <a:ext cx="3294063" cy="3322638"/>
          </a:xfrm>
          <a:prstGeom prst="rect">
            <a:avLst/>
          </a:prstGeom>
          <a:noFill/>
          <a:ln w="9525">
            <a:noFill/>
            <a:miter lim="800000"/>
            <a:headEnd/>
            <a:tailEnd/>
          </a:ln>
        </p:spPr>
      </p:pic>
      <p:sp>
        <p:nvSpPr>
          <p:cNvPr id="2" name="Rounded Rectangle 1"/>
          <p:cNvSpPr/>
          <p:nvPr/>
        </p:nvSpPr>
        <p:spPr>
          <a:xfrm>
            <a:off x="2200275" y="2133600"/>
            <a:ext cx="6280150" cy="2819400"/>
          </a:xfrm>
          <a:prstGeom prst="round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lnSpc>
                <a:spcPct val="150000"/>
              </a:lnSpc>
              <a:spcBef>
                <a:spcPts val="0"/>
              </a:spcBef>
              <a:spcAft>
                <a:spcPts val="0"/>
              </a:spcAft>
              <a:defRPr/>
            </a:pPr>
            <a:r>
              <a:rPr lang="vi-VN" sz="3600">
                <a:solidFill>
                  <a:schemeClr val="tx1"/>
                </a:solidFill>
              </a:rPr>
              <a:t>Lần đầu đến Thành phố Hồ Chí Minh, tác giả có ấn tượng gì?</a:t>
            </a:r>
            <a:endParaRPr lang="en-US" sz="3600">
              <a:solidFill>
                <a:schemeClr val="tx1"/>
              </a:solidFill>
            </a:endParaRPr>
          </a:p>
        </p:txBody>
      </p:sp>
      <p:sp>
        <p:nvSpPr>
          <p:cNvPr id="44" name="Rounded Rectangle 43"/>
          <p:cNvSpPr/>
          <p:nvPr/>
        </p:nvSpPr>
        <p:spPr>
          <a:xfrm>
            <a:off x="9156700" y="862013"/>
            <a:ext cx="8362950" cy="4278312"/>
          </a:xfrm>
          <a:prstGeom prst="roundRect">
            <a:avLst/>
          </a:prstGeom>
          <a:solidFill>
            <a:schemeClr val="accent5">
              <a:lumMod val="60000"/>
              <a:lumOff val="4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lnSpc>
                <a:spcPct val="150000"/>
              </a:lnSpc>
              <a:spcBef>
                <a:spcPts val="0"/>
              </a:spcBef>
              <a:spcAft>
                <a:spcPts val="0"/>
              </a:spcAft>
              <a:defRPr/>
            </a:pPr>
            <a:r>
              <a:rPr lang="en-US" sz="3600">
                <a:solidFill>
                  <a:schemeClr val="tx1"/>
                </a:solidFill>
                <a:latin typeface="Arial" pitchFamily="34" charset="0"/>
                <a:cs typeface="Arial" pitchFamily="34" charset="0"/>
              </a:rPr>
              <a:t>Thấy</a:t>
            </a:r>
            <a:r>
              <a:rPr lang="en-US" sz="3600">
                <a:solidFill>
                  <a:schemeClr val="tx1"/>
                </a:solidFill>
              </a:rPr>
              <a:t> </a:t>
            </a:r>
            <a:r>
              <a:rPr lang="vi-VN" sz="3600">
                <a:solidFill>
                  <a:schemeClr val="tx1"/>
                </a:solidFill>
              </a:rPr>
              <a:t>choáng </a:t>
            </a:r>
            <a:r>
              <a:rPr lang="vi-VN" sz="3600">
                <a:solidFill>
                  <a:schemeClr val="tx1"/>
                </a:solidFill>
              </a:rPr>
              <a:t>ngợp bởi thành phố này lộng lẫy, náo nhiệt, khác xa nơi tác giả sống; ấn tượng về cơn mưa bất chợt, đến rất nhanh và kết thúc cũng </a:t>
            </a:r>
            <a:r>
              <a:rPr lang="vi-VN" sz="3600">
                <a:solidFill>
                  <a:schemeClr val="tx1"/>
                </a:solidFill>
              </a:rPr>
              <a:t>nhanh</a:t>
            </a:r>
            <a:r>
              <a:rPr lang="en-US" sz="3600">
                <a:solidFill>
                  <a:schemeClr val="tx1"/>
                </a:solidFill>
              </a:rPr>
              <a:t>.</a:t>
            </a:r>
            <a:endParaRPr lang="en-US" sz="3600">
              <a:solidFill>
                <a:schemeClr val="tx1"/>
              </a:solidFil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barn(inVertical)">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par>
                                <p:cTn id="16" presetID="16" presetClass="entr" presetSubtype="21" fill="hold" nodeType="with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barn(inVertical)">
                                      <p:cBhvr>
                                        <p:cTn id="18" dur="500"/>
                                        <p:tgtEl>
                                          <p:spTgt spid="4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wipe(down)">
                                      <p:cBhvr>
                                        <p:cTn id="23"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3" grpId="0" animBg="1"/>
      <p:bldP spid="2" grpId="0" animBg="1"/>
      <p:bldP spid="4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p:cNvPicPr>
            <a:picLocks noChangeAspect="1"/>
          </p:cNvPicPr>
          <p:nvPr/>
        </p:nvPicPr>
        <p:blipFill>
          <a:blip r:embed="rId2"/>
          <a:srcRect/>
          <a:stretch>
            <a:fillRect/>
          </a:stretch>
        </p:blipFill>
        <p:spPr bwMode="auto">
          <a:xfrm>
            <a:off x="0" y="0"/>
            <a:ext cx="18313400" cy="10287000"/>
          </a:xfrm>
          <a:prstGeom prst="rect">
            <a:avLst/>
          </a:prstGeom>
          <a:noFill/>
          <a:ln w="9525">
            <a:noFill/>
            <a:miter lim="800000"/>
            <a:headEnd/>
            <a:tailEnd/>
          </a:ln>
        </p:spPr>
      </p:pic>
      <p:cxnSp>
        <p:nvCxnSpPr>
          <p:cNvPr id="7" name="Straight Connector 6"/>
          <p:cNvCxnSpPr/>
          <p:nvPr/>
        </p:nvCxnSpPr>
        <p:spPr>
          <a:xfrm flipV="1">
            <a:off x="0" y="0"/>
            <a:ext cx="2133600" cy="21717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0" y="0"/>
            <a:ext cx="2514600" cy="2652713"/>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0" y="0"/>
            <a:ext cx="2971800" cy="3148013"/>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0" y="0"/>
            <a:ext cx="3352800" cy="35433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endCxn id="3" idx="0"/>
          </p:cNvCxnSpPr>
          <p:nvPr/>
        </p:nvCxnSpPr>
        <p:spPr>
          <a:xfrm flipV="1">
            <a:off x="0" y="0"/>
            <a:ext cx="9156700" cy="10287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414338" y="0"/>
            <a:ext cx="9156700" cy="10287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762000" y="0"/>
            <a:ext cx="9156700" cy="10287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1103313" y="0"/>
            <a:ext cx="9156700" cy="10287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9104313" y="38100"/>
            <a:ext cx="9156700" cy="10287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9448800" y="381000"/>
            <a:ext cx="8839200" cy="9906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9607550" y="533400"/>
            <a:ext cx="8840788" cy="9906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9759950" y="685800"/>
            <a:ext cx="8840788" cy="9906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12496800" y="2171700"/>
            <a:ext cx="8839200" cy="9906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12649200" y="2324100"/>
            <a:ext cx="8839200" cy="9906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12801600" y="2476500"/>
            <a:ext cx="8839200" cy="9906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12954000" y="2628900"/>
            <a:ext cx="8839200" cy="9906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457200" y="495300"/>
            <a:ext cx="17373600" cy="937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3571" name="Picture 12"/>
          <p:cNvPicPr>
            <a:picLocks noChangeAspect="1"/>
          </p:cNvPicPr>
          <p:nvPr/>
        </p:nvPicPr>
        <p:blipFill>
          <a:blip r:embed="rId3"/>
          <a:srcRect/>
          <a:stretch>
            <a:fillRect/>
          </a:stretch>
        </p:blipFill>
        <p:spPr bwMode="auto">
          <a:xfrm>
            <a:off x="-80963" y="-28575"/>
            <a:ext cx="1757363" cy="1668463"/>
          </a:xfrm>
          <a:prstGeom prst="rect">
            <a:avLst/>
          </a:prstGeom>
          <a:noFill/>
          <a:ln w="9525">
            <a:noFill/>
            <a:miter lim="800000"/>
            <a:headEnd/>
            <a:tailEnd/>
          </a:ln>
        </p:spPr>
      </p:pic>
      <p:pic>
        <p:nvPicPr>
          <p:cNvPr id="23572" name="Picture 12"/>
          <p:cNvPicPr>
            <a:picLocks noChangeAspect="1"/>
          </p:cNvPicPr>
          <p:nvPr/>
        </p:nvPicPr>
        <p:blipFill>
          <a:blip r:embed="rId3"/>
          <a:srcRect/>
          <a:stretch>
            <a:fillRect/>
          </a:stretch>
        </p:blipFill>
        <p:spPr bwMode="auto">
          <a:xfrm>
            <a:off x="16556038" y="38100"/>
            <a:ext cx="1757362" cy="1668463"/>
          </a:xfrm>
          <a:prstGeom prst="rect">
            <a:avLst/>
          </a:prstGeom>
          <a:noFill/>
          <a:ln w="9525">
            <a:noFill/>
            <a:miter lim="800000"/>
            <a:headEnd/>
            <a:tailEnd/>
          </a:ln>
        </p:spPr>
      </p:pic>
      <p:pic>
        <p:nvPicPr>
          <p:cNvPr id="23573" name="Picture 8"/>
          <p:cNvPicPr>
            <a:picLocks noChangeAspect="1"/>
          </p:cNvPicPr>
          <p:nvPr/>
        </p:nvPicPr>
        <p:blipFill>
          <a:blip r:embed="rId4"/>
          <a:srcRect/>
          <a:stretch>
            <a:fillRect/>
          </a:stretch>
        </p:blipFill>
        <p:spPr bwMode="auto">
          <a:xfrm>
            <a:off x="0" y="8855075"/>
            <a:ext cx="1339850" cy="1411288"/>
          </a:xfrm>
          <a:prstGeom prst="rect">
            <a:avLst/>
          </a:prstGeom>
          <a:noFill/>
          <a:ln w="9525">
            <a:noFill/>
            <a:miter lim="800000"/>
            <a:headEnd/>
            <a:tailEnd/>
          </a:ln>
        </p:spPr>
      </p:pic>
      <p:sp>
        <p:nvSpPr>
          <p:cNvPr id="24" name="Flowchart: Delay 23"/>
          <p:cNvSpPr/>
          <p:nvPr/>
        </p:nvSpPr>
        <p:spPr>
          <a:xfrm flipH="1">
            <a:off x="1479550" y="796925"/>
            <a:ext cx="842963" cy="822325"/>
          </a:xfrm>
          <a:prstGeom prst="flowChartDelay">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a:latin typeface="Arial" pitchFamily="34" charset="0"/>
                <a:cs typeface="Arial" pitchFamily="34" charset="0"/>
              </a:rPr>
              <a:t>2</a:t>
            </a:r>
            <a:endParaRPr lang="en-US" sz="4000" b="1">
              <a:latin typeface="Arial" pitchFamily="34" charset="0"/>
              <a:cs typeface="Arial" pitchFamily="34" charset="0"/>
            </a:endParaRPr>
          </a:p>
        </p:txBody>
      </p:sp>
      <p:sp>
        <p:nvSpPr>
          <p:cNvPr id="33" name="Rectangle 32"/>
          <p:cNvSpPr/>
          <p:nvPr/>
        </p:nvSpPr>
        <p:spPr>
          <a:xfrm>
            <a:off x="2419350" y="796925"/>
            <a:ext cx="2921000" cy="82232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4000" b="1">
                <a:latin typeface="Arial" pitchFamily="34" charset="0"/>
                <a:cs typeface="Arial" pitchFamily="34" charset="0"/>
              </a:rPr>
              <a:t> Đọc hiểu</a:t>
            </a:r>
            <a:endParaRPr lang="en-US" sz="4000" b="1">
              <a:latin typeface="Arial" pitchFamily="34" charset="0"/>
              <a:cs typeface="Arial" pitchFamily="34" charset="0"/>
            </a:endParaRPr>
          </a:p>
        </p:txBody>
      </p:sp>
      <p:pic>
        <p:nvPicPr>
          <p:cNvPr id="23576" name="Picture 40"/>
          <p:cNvPicPr>
            <a:picLocks noChangeAspect="1"/>
          </p:cNvPicPr>
          <p:nvPr/>
        </p:nvPicPr>
        <p:blipFill>
          <a:blip r:embed="rId5"/>
          <a:srcRect/>
          <a:stretch>
            <a:fillRect/>
          </a:stretch>
        </p:blipFill>
        <p:spPr bwMode="auto">
          <a:xfrm>
            <a:off x="5681663" y="5172075"/>
            <a:ext cx="6510337" cy="4695825"/>
          </a:xfrm>
          <a:prstGeom prst="rect">
            <a:avLst/>
          </a:prstGeom>
          <a:noFill/>
          <a:ln w="9525">
            <a:noFill/>
            <a:miter lim="800000"/>
            <a:headEnd/>
            <a:tailEnd/>
          </a:ln>
        </p:spPr>
      </p:pic>
      <p:pic>
        <p:nvPicPr>
          <p:cNvPr id="23577" name="Picture 3"/>
          <p:cNvPicPr>
            <a:picLocks noChangeAspect="1"/>
          </p:cNvPicPr>
          <p:nvPr/>
        </p:nvPicPr>
        <p:blipFill>
          <a:blip r:embed="rId6"/>
          <a:srcRect/>
          <a:stretch>
            <a:fillRect/>
          </a:stretch>
        </p:blipFill>
        <p:spPr bwMode="auto">
          <a:xfrm>
            <a:off x="16278225" y="7586663"/>
            <a:ext cx="2035175" cy="2620962"/>
          </a:xfrm>
          <a:prstGeom prst="rect">
            <a:avLst/>
          </a:prstGeom>
          <a:noFill/>
          <a:ln w="9525">
            <a:noFill/>
            <a:miter lim="800000"/>
            <a:headEnd/>
            <a:tailEnd/>
          </a:ln>
        </p:spPr>
      </p:pic>
      <p:pic>
        <p:nvPicPr>
          <p:cNvPr id="23578" name="Picture 4"/>
          <p:cNvPicPr>
            <a:picLocks noChangeAspect="1"/>
          </p:cNvPicPr>
          <p:nvPr/>
        </p:nvPicPr>
        <p:blipFill>
          <a:blip r:embed="rId7"/>
          <a:srcRect/>
          <a:stretch>
            <a:fillRect/>
          </a:stretch>
        </p:blipFill>
        <p:spPr bwMode="auto">
          <a:xfrm>
            <a:off x="-230188" y="7131050"/>
            <a:ext cx="3294063" cy="3322638"/>
          </a:xfrm>
          <a:prstGeom prst="rect">
            <a:avLst/>
          </a:prstGeom>
          <a:noFill/>
          <a:ln w="9525">
            <a:noFill/>
            <a:miter lim="800000"/>
            <a:headEnd/>
            <a:tailEnd/>
          </a:ln>
        </p:spPr>
      </p:pic>
      <p:sp>
        <p:nvSpPr>
          <p:cNvPr id="2" name="Rounded Rectangle 1"/>
          <p:cNvSpPr/>
          <p:nvPr/>
        </p:nvSpPr>
        <p:spPr>
          <a:xfrm>
            <a:off x="2200275" y="2133600"/>
            <a:ext cx="6280150" cy="2819400"/>
          </a:xfrm>
          <a:prstGeom prst="round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lnSpc>
                <a:spcPct val="150000"/>
              </a:lnSpc>
              <a:spcBef>
                <a:spcPts val="0"/>
              </a:spcBef>
              <a:spcAft>
                <a:spcPts val="0"/>
              </a:spcAft>
              <a:defRPr/>
            </a:pPr>
            <a:r>
              <a:rPr lang="vi-VN" sz="3600">
                <a:solidFill>
                  <a:schemeClr val="tx1"/>
                </a:solidFill>
              </a:rPr>
              <a:t>Lần thứ hai đến thành phố, tác giả có thêm ấn tượng đặc biệt về điều gì?</a:t>
            </a:r>
            <a:endParaRPr lang="en-US" sz="3600">
              <a:solidFill>
                <a:schemeClr val="tx1"/>
              </a:solidFill>
            </a:endParaRPr>
          </a:p>
        </p:txBody>
      </p:sp>
      <p:sp>
        <p:nvSpPr>
          <p:cNvPr id="44" name="Rounded Rectangle 43"/>
          <p:cNvSpPr/>
          <p:nvPr/>
        </p:nvSpPr>
        <p:spPr>
          <a:xfrm>
            <a:off x="9156700" y="862013"/>
            <a:ext cx="8362950" cy="4278312"/>
          </a:xfrm>
          <a:prstGeom prst="roundRect">
            <a:avLst/>
          </a:prstGeom>
          <a:solidFill>
            <a:schemeClr val="accent5">
              <a:lumMod val="60000"/>
              <a:lumOff val="4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lnSpc>
                <a:spcPct val="150000"/>
              </a:lnSpc>
              <a:spcBef>
                <a:spcPts val="0"/>
              </a:spcBef>
              <a:spcAft>
                <a:spcPts val="0"/>
              </a:spcAft>
              <a:defRPr/>
            </a:pPr>
            <a:r>
              <a:rPr lang="vi-VN" sz="3600">
                <a:solidFill>
                  <a:schemeClr val="tx1"/>
                </a:solidFill>
                <a:cs typeface="Arial" pitchFamily="34" charset="0"/>
              </a:rPr>
              <a:t>Tác giả ấn tượng về “cái nắng chói chang” và </a:t>
            </a:r>
            <a:r>
              <a:rPr lang="vi-VN" sz="3600">
                <a:solidFill>
                  <a:schemeClr val="tx1"/>
                </a:solidFill>
                <a:cs typeface="Arial" pitchFamily="34" charset="0"/>
              </a:rPr>
              <a:t>ấn </a:t>
            </a:r>
            <a:r>
              <a:rPr lang="vi-VN" sz="3600">
                <a:solidFill>
                  <a:schemeClr val="tx1"/>
                </a:solidFill>
                <a:cs typeface="Arial" pitchFamily="34" charset="0"/>
              </a:rPr>
              <a:t>tượng về cách ứng xử rất tình cảm của những con người bình dị nơi đây </a:t>
            </a:r>
            <a:r>
              <a:rPr lang="vi-VN" sz="3600">
                <a:solidFill>
                  <a:schemeClr val="tx1"/>
                </a:solidFill>
                <a:cs typeface="Arial" pitchFamily="34" charset="0"/>
              </a:rPr>
              <a:t>(chủ </a:t>
            </a:r>
            <a:r>
              <a:rPr lang="vi-VN" sz="3600">
                <a:solidFill>
                  <a:schemeClr val="tx1"/>
                </a:solidFill>
                <a:cs typeface="Arial" pitchFamily="34" charset="0"/>
              </a:rPr>
              <a:t>quán hủ tiếu, </a:t>
            </a:r>
            <a:r>
              <a:rPr lang="vi-VN" sz="3600">
                <a:solidFill>
                  <a:schemeClr val="tx1"/>
                </a:solidFill>
                <a:cs typeface="Arial" pitchFamily="34" charset="0"/>
              </a:rPr>
              <a:t>người </a:t>
            </a:r>
            <a:r>
              <a:rPr lang="vi-VN" sz="3600">
                <a:solidFill>
                  <a:schemeClr val="tx1"/>
                </a:solidFill>
                <a:cs typeface="Arial" pitchFamily="34" charset="0"/>
              </a:rPr>
              <a:t>uống cà phê ven đường).</a:t>
            </a:r>
            <a:endParaRPr lang="en-US" sz="3600">
              <a:solidFill>
                <a:schemeClr val="tx1"/>
              </a:solidFil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wipe(down)">
                                      <p:cBhvr>
                                        <p:cTn id="1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p:cNvPicPr>
            <a:picLocks noChangeAspect="1"/>
          </p:cNvPicPr>
          <p:nvPr/>
        </p:nvPicPr>
        <p:blipFill>
          <a:blip r:embed="rId2"/>
          <a:srcRect/>
          <a:stretch>
            <a:fillRect/>
          </a:stretch>
        </p:blipFill>
        <p:spPr bwMode="auto">
          <a:xfrm>
            <a:off x="0" y="0"/>
            <a:ext cx="18313400" cy="10287000"/>
          </a:xfrm>
          <a:prstGeom prst="rect">
            <a:avLst/>
          </a:prstGeom>
          <a:noFill/>
          <a:ln w="9525">
            <a:noFill/>
            <a:miter lim="800000"/>
            <a:headEnd/>
            <a:tailEnd/>
          </a:ln>
        </p:spPr>
      </p:pic>
      <p:cxnSp>
        <p:nvCxnSpPr>
          <p:cNvPr id="7" name="Straight Connector 6"/>
          <p:cNvCxnSpPr/>
          <p:nvPr/>
        </p:nvCxnSpPr>
        <p:spPr>
          <a:xfrm flipV="1">
            <a:off x="0" y="0"/>
            <a:ext cx="2133600" cy="21717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0" y="0"/>
            <a:ext cx="2514600" cy="2652713"/>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0" y="0"/>
            <a:ext cx="2971800" cy="3148013"/>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0" y="0"/>
            <a:ext cx="3352800" cy="35433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endCxn id="3" idx="0"/>
          </p:cNvCxnSpPr>
          <p:nvPr/>
        </p:nvCxnSpPr>
        <p:spPr>
          <a:xfrm flipV="1">
            <a:off x="0" y="0"/>
            <a:ext cx="9156700" cy="10287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414338" y="0"/>
            <a:ext cx="9156700" cy="10287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762000" y="0"/>
            <a:ext cx="9156700" cy="10287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1103313" y="0"/>
            <a:ext cx="9156700" cy="10287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9104313" y="38100"/>
            <a:ext cx="9156700" cy="10287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9448800" y="381000"/>
            <a:ext cx="8839200" cy="9906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9607550" y="533400"/>
            <a:ext cx="8840788" cy="9906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9759950" y="685800"/>
            <a:ext cx="8840788" cy="9906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12496800" y="2171700"/>
            <a:ext cx="8839200" cy="9906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12649200" y="2324100"/>
            <a:ext cx="8839200" cy="9906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12801600" y="2476500"/>
            <a:ext cx="8839200" cy="9906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12954000" y="2628900"/>
            <a:ext cx="8839200" cy="9906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457200" y="495300"/>
            <a:ext cx="17373600" cy="937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4595" name="Picture 12"/>
          <p:cNvPicPr>
            <a:picLocks noChangeAspect="1"/>
          </p:cNvPicPr>
          <p:nvPr/>
        </p:nvPicPr>
        <p:blipFill>
          <a:blip r:embed="rId3"/>
          <a:srcRect/>
          <a:stretch>
            <a:fillRect/>
          </a:stretch>
        </p:blipFill>
        <p:spPr bwMode="auto">
          <a:xfrm>
            <a:off x="-80963" y="-28575"/>
            <a:ext cx="1757363" cy="1668463"/>
          </a:xfrm>
          <a:prstGeom prst="rect">
            <a:avLst/>
          </a:prstGeom>
          <a:noFill/>
          <a:ln w="9525">
            <a:noFill/>
            <a:miter lim="800000"/>
            <a:headEnd/>
            <a:tailEnd/>
          </a:ln>
        </p:spPr>
      </p:pic>
      <p:pic>
        <p:nvPicPr>
          <p:cNvPr id="24596" name="Picture 12"/>
          <p:cNvPicPr>
            <a:picLocks noChangeAspect="1"/>
          </p:cNvPicPr>
          <p:nvPr/>
        </p:nvPicPr>
        <p:blipFill>
          <a:blip r:embed="rId3"/>
          <a:srcRect/>
          <a:stretch>
            <a:fillRect/>
          </a:stretch>
        </p:blipFill>
        <p:spPr bwMode="auto">
          <a:xfrm>
            <a:off x="16556038" y="38100"/>
            <a:ext cx="1757362" cy="1668463"/>
          </a:xfrm>
          <a:prstGeom prst="rect">
            <a:avLst/>
          </a:prstGeom>
          <a:noFill/>
          <a:ln w="9525">
            <a:noFill/>
            <a:miter lim="800000"/>
            <a:headEnd/>
            <a:tailEnd/>
          </a:ln>
        </p:spPr>
      </p:pic>
      <p:pic>
        <p:nvPicPr>
          <p:cNvPr id="24597" name="Picture 8"/>
          <p:cNvPicPr>
            <a:picLocks noChangeAspect="1"/>
          </p:cNvPicPr>
          <p:nvPr/>
        </p:nvPicPr>
        <p:blipFill>
          <a:blip r:embed="rId4"/>
          <a:srcRect/>
          <a:stretch>
            <a:fillRect/>
          </a:stretch>
        </p:blipFill>
        <p:spPr bwMode="auto">
          <a:xfrm>
            <a:off x="0" y="8855075"/>
            <a:ext cx="1339850" cy="1411288"/>
          </a:xfrm>
          <a:prstGeom prst="rect">
            <a:avLst/>
          </a:prstGeom>
          <a:noFill/>
          <a:ln w="9525">
            <a:noFill/>
            <a:miter lim="800000"/>
            <a:headEnd/>
            <a:tailEnd/>
          </a:ln>
        </p:spPr>
      </p:pic>
      <p:sp>
        <p:nvSpPr>
          <p:cNvPr id="24" name="Flowchart: Delay 23"/>
          <p:cNvSpPr/>
          <p:nvPr/>
        </p:nvSpPr>
        <p:spPr>
          <a:xfrm flipH="1">
            <a:off x="1479550" y="796925"/>
            <a:ext cx="842963" cy="822325"/>
          </a:xfrm>
          <a:prstGeom prst="flowChartDelay">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a:latin typeface="Arial" pitchFamily="34" charset="0"/>
                <a:cs typeface="Arial" pitchFamily="34" charset="0"/>
              </a:rPr>
              <a:t>2</a:t>
            </a:r>
            <a:endParaRPr lang="en-US" sz="4000" b="1">
              <a:latin typeface="Arial" pitchFamily="34" charset="0"/>
              <a:cs typeface="Arial" pitchFamily="34" charset="0"/>
            </a:endParaRPr>
          </a:p>
        </p:txBody>
      </p:sp>
      <p:sp>
        <p:nvSpPr>
          <p:cNvPr id="33" name="Rectangle 32"/>
          <p:cNvSpPr/>
          <p:nvPr/>
        </p:nvSpPr>
        <p:spPr>
          <a:xfrm>
            <a:off x="2419350" y="796925"/>
            <a:ext cx="2921000" cy="82232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4000" b="1">
                <a:latin typeface="Arial" pitchFamily="34" charset="0"/>
                <a:cs typeface="Arial" pitchFamily="34" charset="0"/>
              </a:rPr>
              <a:t> Đọc hiểu</a:t>
            </a:r>
            <a:endParaRPr lang="en-US" sz="4000" b="1">
              <a:latin typeface="Arial" pitchFamily="34" charset="0"/>
              <a:cs typeface="Arial" pitchFamily="34" charset="0"/>
            </a:endParaRPr>
          </a:p>
        </p:txBody>
      </p:sp>
      <p:pic>
        <p:nvPicPr>
          <p:cNvPr id="24600" name="Picture 40"/>
          <p:cNvPicPr>
            <a:picLocks noChangeAspect="1"/>
          </p:cNvPicPr>
          <p:nvPr/>
        </p:nvPicPr>
        <p:blipFill>
          <a:blip r:embed="rId5"/>
          <a:srcRect/>
          <a:stretch>
            <a:fillRect/>
          </a:stretch>
        </p:blipFill>
        <p:spPr bwMode="auto">
          <a:xfrm>
            <a:off x="5905500" y="5334000"/>
            <a:ext cx="6286500" cy="4533900"/>
          </a:xfrm>
          <a:prstGeom prst="rect">
            <a:avLst/>
          </a:prstGeom>
          <a:noFill/>
          <a:ln w="9525">
            <a:noFill/>
            <a:miter lim="800000"/>
            <a:headEnd/>
            <a:tailEnd/>
          </a:ln>
        </p:spPr>
      </p:pic>
      <p:pic>
        <p:nvPicPr>
          <p:cNvPr id="24601" name="Picture 3"/>
          <p:cNvPicPr>
            <a:picLocks noChangeAspect="1"/>
          </p:cNvPicPr>
          <p:nvPr/>
        </p:nvPicPr>
        <p:blipFill>
          <a:blip r:embed="rId6"/>
          <a:srcRect/>
          <a:stretch>
            <a:fillRect/>
          </a:stretch>
        </p:blipFill>
        <p:spPr bwMode="auto">
          <a:xfrm>
            <a:off x="16278225" y="7586663"/>
            <a:ext cx="2035175" cy="2620962"/>
          </a:xfrm>
          <a:prstGeom prst="rect">
            <a:avLst/>
          </a:prstGeom>
          <a:noFill/>
          <a:ln w="9525">
            <a:noFill/>
            <a:miter lim="800000"/>
            <a:headEnd/>
            <a:tailEnd/>
          </a:ln>
        </p:spPr>
      </p:pic>
      <p:pic>
        <p:nvPicPr>
          <p:cNvPr id="24602" name="Picture 4"/>
          <p:cNvPicPr>
            <a:picLocks noChangeAspect="1"/>
          </p:cNvPicPr>
          <p:nvPr/>
        </p:nvPicPr>
        <p:blipFill>
          <a:blip r:embed="rId7"/>
          <a:srcRect/>
          <a:stretch>
            <a:fillRect/>
          </a:stretch>
        </p:blipFill>
        <p:spPr bwMode="auto">
          <a:xfrm>
            <a:off x="-230188" y="7131050"/>
            <a:ext cx="3294063" cy="3322638"/>
          </a:xfrm>
          <a:prstGeom prst="rect">
            <a:avLst/>
          </a:prstGeom>
          <a:noFill/>
          <a:ln w="9525">
            <a:noFill/>
            <a:miter lim="800000"/>
            <a:headEnd/>
            <a:tailEnd/>
          </a:ln>
        </p:spPr>
      </p:pic>
      <p:sp>
        <p:nvSpPr>
          <p:cNvPr id="2" name="Rounded Rectangle 1"/>
          <p:cNvSpPr/>
          <p:nvPr/>
        </p:nvSpPr>
        <p:spPr>
          <a:xfrm>
            <a:off x="1066800" y="1949450"/>
            <a:ext cx="7413625" cy="3371850"/>
          </a:xfrm>
          <a:prstGeom prst="round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lnSpc>
                <a:spcPct val="150000"/>
              </a:lnSpc>
              <a:spcBef>
                <a:spcPts val="0"/>
              </a:spcBef>
              <a:spcAft>
                <a:spcPts val="0"/>
              </a:spcAft>
              <a:defRPr/>
            </a:pPr>
            <a:r>
              <a:rPr lang="vi-VN" sz="3600">
                <a:solidFill>
                  <a:schemeClr val="tx1"/>
                </a:solidFill>
              </a:rPr>
              <a:t>Bài viết </a:t>
            </a:r>
            <a:r>
              <a:rPr lang="vi-VN" sz="3600">
                <a:solidFill>
                  <a:schemeClr val="tx1"/>
                </a:solidFill>
              </a:rPr>
              <a:t>th</a:t>
            </a:r>
            <a:r>
              <a:rPr lang="en-US" sz="3600">
                <a:solidFill>
                  <a:schemeClr val="tx1"/>
                </a:solidFill>
                <a:latin typeface="Arial" pitchFamily="34" charset="0"/>
                <a:cs typeface="Arial" pitchFamily="34" charset="0"/>
              </a:rPr>
              <a:t>ể</a:t>
            </a:r>
            <a:r>
              <a:rPr lang="vi-VN" sz="3600">
                <a:solidFill>
                  <a:schemeClr val="tx1"/>
                </a:solidFill>
              </a:rPr>
              <a:t> </a:t>
            </a:r>
            <a:r>
              <a:rPr lang="vi-VN" sz="3600">
                <a:solidFill>
                  <a:schemeClr val="tx1"/>
                </a:solidFill>
              </a:rPr>
              <a:t>hiện tình cảm của tác giả với Thành phố Hồ Chí Minh như thế nào? Tìm những chi tiết hoặc câu văn cho biết điều đó.</a:t>
            </a:r>
            <a:endParaRPr lang="en-US" sz="3600">
              <a:solidFill>
                <a:schemeClr val="tx1"/>
              </a:solidFill>
            </a:endParaRPr>
          </a:p>
        </p:txBody>
      </p:sp>
      <p:sp>
        <p:nvSpPr>
          <p:cNvPr id="44" name="Rounded Rectangle 43"/>
          <p:cNvSpPr/>
          <p:nvPr/>
        </p:nvSpPr>
        <p:spPr>
          <a:xfrm>
            <a:off x="9156700" y="862013"/>
            <a:ext cx="8362950" cy="4278312"/>
          </a:xfrm>
          <a:prstGeom prst="roundRect">
            <a:avLst/>
          </a:prstGeom>
          <a:solidFill>
            <a:schemeClr val="accent5">
              <a:lumMod val="60000"/>
              <a:lumOff val="4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lnSpc>
                <a:spcPct val="150000"/>
              </a:lnSpc>
              <a:spcBef>
                <a:spcPts val="0"/>
              </a:spcBef>
              <a:spcAft>
                <a:spcPts val="0"/>
              </a:spcAft>
              <a:defRPr/>
            </a:pPr>
            <a:r>
              <a:rPr lang="en-US" sz="3600">
                <a:solidFill>
                  <a:schemeClr val="tx1"/>
                </a:solidFill>
                <a:latin typeface="Arial" pitchFamily="34" charset="0"/>
                <a:cs typeface="Arial" pitchFamily="34" charset="0"/>
              </a:rPr>
              <a:t>Tác giả rất yêu mến thành phố HCM:</a:t>
            </a:r>
          </a:p>
          <a:p>
            <a:pPr algn="just" fontAlgn="auto">
              <a:lnSpc>
                <a:spcPct val="150000"/>
              </a:lnSpc>
              <a:spcBef>
                <a:spcPts val="0"/>
              </a:spcBef>
              <a:spcAft>
                <a:spcPts val="0"/>
              </a:spcAft>
              <a:defRPr/>
            </a:pPr>
            <a:r>
              <a:rPr lang="en-US" sz="3600">
                <a:solidFill>
                  <a:schemeClr val="tx1"/>
                </a:solidFill>
                <a:latin typeface="Arial" pitchFamily="34" charset="0"/>
                <a:cs typeface="Arial" pitchFamily="34" charset="0"/>
              </a:rPr>
              <a:t>- </a:t>
            </a:r>
            <a:r>
              <a:rPr lang="vi-VN" sz="3600">
                <a:solidFill>
                  <a:schemeClr val="tx1"/>
                </a:solidFill>
                <a:cs typeface="Arial" pitchFamily="34" charset="0"/>
              </a:rPr>
              <a:t>“</a:t>
            </a:r>
            <a:r>
              <a:rPr lang="vi-VN" sz="3600">
                <a:solidFill>
                  <a:schemeClr val="tx1"/>
                </a:solidFill>
                <a:cs typeface="Arial" pitchFamily="34" charset="0"/>
              </a:rPr>
              <a:t>Sao mà thương và cảm động đến vậy</a:t>
            </a:r>
            <a:r>
              <a:rPr lang="vi-VN" sz="3600">
                <a:solidFill>
                  <a:schemeClr val="tx1"/>
                </a:solidFill>
                <a:cs typeface="Arial" pitchFamily="34" charset="0"/>
              </a:rPr>
              <a:t>!”</a:t>
            </a:r>
            <a:endParaRPr lang="en-US" sz="3600">
              <a:solidFill>
                <a:schemeClr val="tx1"/>
              </a:solidFill>
              <a:latin typeface="Arial" pitchFamily="34" charset="0"/>
              <a:cs typeface="Arial" pitchFamily="34" charset="0"/>
            </a:endParaRPr>
          </a:p>
          <a:p>
            <a:pPr algn="just" fontAlgn="auto">
              <a:lnSpc>
                <a:spcPct val="150000"/>
              </a:lnSpc>
              <a:spcBef>
                <a:spcPts val="0"/>
              </a:spcBef>
              <a:spcAft>
                <a:spcPts val="0"/>
              </a:spcAft>
              <a:defRPr/>
            </a:pPr>
            <a:r>
              <a:rPr lang="en-US" sz="3600">
                <a:solidFill>
                  <a:schemeClr val="tx1"/>
                </a:solidFill>
                <a:latin typeface="Arial" pitchFamily="34" charset="0"/>
                <a:cs typeface="Arial" pitchFamily="34" charset="0"/>
              </a:rPr>
              <a:t>- </a:t>
            </a:r>
            <a:r>
              <a:rPr lang="vi-VN" sz="3600">
                <a:solidFill>
                  <a:schemeClr val="tx1"/>
                </a:solidFill>
                <a:cs typeface="Arial" pitchFamily="34" charset="0"/>
              </a:rPr>
              <a:t>“Ở thành phố ít ngày nhưng tôi nhận được biết bao ân </a:t>
            </a:r>
            <a:r>
              <a:rPr lang="vi-VN" sz="3600">
                <a:solidFill>
                  <a:schemeClr val="tx1"/>
                </a:solidFill>
                <a:cs typeface="Arial" pitchFamily="34" charset="0"/>
              </a:rPr>
              <a:t>tình…</a:t>
            </a:r>
            <a:endParaRPr lang="en-US" sz="3600">
              <a:solidFill>
                <a:schemeClr val="tx1"/>
              </a:solidFill>
              <a:latin typeface="Arial" pitchFamily="34" charset="0"/>
              <a:cs typeface="Arial"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wipe(down)">
                                      <p:cBhvr>
                                        <p:cTn id="1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p:cNvPicPr>
            <a:picLocks noChangeAspect="1"/>
          </p:cNvPicPr>
          <p:nvPr/>
        </p:nvPicPr>
        <p:blipFill>
          <a:blip r:embed="rId2"/>
          <a:srcRect/>
          <a:stretch>
            <a:fillRect/>
          </a:stretch>
        </p:blipFill>
        <p:spPr bwMode="auto">
          <a:xfrm>
            <a:off x="0" y="0"/>
            <a:ext cx="18313400" cy="10287000"/>
          </a:xfrm>
          <a:prstGeom prst="rect">
            <a:avLst/>
          </a:prstGeom>
          <a:noFill/>
          <a:ln w="9525">
            <a:noFill/>
            <a:miter lim="800000"/>
            <a:headEnd/>
            <a:tailEnd/>
          </a:ln>
        </p:spPr>
      </p:pic>
      <p:cxnSp>
        <p:nvCxnSpPr>
          <p:cNvPr id="7" name="Straight Connector 6"/>
          <p:cNvCxnSpPr/>
          <p:nvPr/>
        </p:nvCxnSpPr>
        <p:spPr>
          <a:xfrm flipV="1">
            <a:off x="0" y="0"/>
            <a:ext cx="2133600" cy="21717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0" y="0"/>
            <a:ext cx="2514600" cy="2652713"/>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0" y="0"/>
            <a:ext cx="2971800" cy="3148013"/>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0" y="0"/>
            <a:ext cx="3352800" cy="35433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endCxn id="3" idx="0"/>
          </p:cNvCxnSpPr>
          <p:nvPr/>
        </p:nvCxnSpPr>
        <p:spPr>
          <a:xfrm flipV="1">
            <a:off x="0" y="0"/>
            <a:ext cx="9156700" cy="10287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414338" y="0"/>
            <a:ext cx="9156700" cy="10287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762000" y="0"/>
            <a:ext cx="9156700" cy="10287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1103313" y="0"/>
            <a:ext cx="9156700" cy="10287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9104313" y="38100"/>
            <a:ext cx="9156700" cy="10287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9448800" y="381000"/>
            <a:ext cx="8839200" cy="9906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9607550" y="533400"/>
            <a:ext cx="8840788" cy="9906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9759950" y="685800"/>
            <a:ext cx="8840788" cy="9906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12496800" y="2171700"/>
            <a:ext cx="8839200" cy="9906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12649200" y="2324100"/>
            <a:ext cx="8839200" cy="9906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12801600" y="2476500"/>
            <a:ext cx="8839200" cy="9906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12954000" y="2628900"/>
            <a:ext cx="8839200" cy="9906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457200" y="495300"/>
            <a:ext cx="17373600" cy="937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5619" name="Picture 12"/>
          <p:cNvPicPr>
            <a:picLocks noChangeAspect="1"/>
          </p:cNvPicPr>
          <p:nvPr/>
        </p:nvPicPr>
        <p:blipFill>
          <a:blip r:embed="rId3"/>
          <a:srcRect/>
          <a:stretch>
            <a:fillRect/>
          </a:stretch>
        </p:blipFill>
        <p:spPr bwMode="auto">
          <a:xfrm>
            <a:off x="-80963" y="-28575"/>
            <a:ext cx="1303338" cy="1236663"/>
          </a:xfrm>
          <a:prstGeom prst="rect">
            <a:avLst/>
          </a:prstGeom>
          <a:noFill/>
          <a:ln w="9525">
            <a:noFill/>
            <a:miter lim="800000"/>
            <a:headEnd/>
            <a:tailEnd/>
          </a:ln>
        </p:spPr>
      </p:pic>
      <p:pic>
        <p:nvPicPr>
          <p:cNvPr id="25620" name="Picture 8"/>
          <p:cNvPicPr>
            <a:picLocks noChangeAspect="1"/>
          </p:cNvPicPr>
          <p:nvPr/>
        </p:nvPicPr>
        <p:blipFill>
          <a:blip r:embed="rId4"/>
          <a:srcRect/>
          <a:stretch>
            <a:fillRect/>
          </a:stretch>
        </p:blipFill>
        <p:spPr bwMode="auto">
          <a:xfrm>
            <a:off x="0" y="8855075"/>
            <a:ext cx="1339850" cy="1411288"/>
          </a:xfrm>
          <a:prstGeom prst="rect">
            <a:avLst/>
          </a:prstGeom>
          <a:noFill/>
          <a:ln w="9525">
            <a:noFill/>
            <a:miter lim="800000"/>
            <a:headEnd/>
            <a:tailEnd/>
          </a:ln>
        </p:spPr>
      </p:pic>
      <p:sp>
        <p:nvSpPr>
          <p:cNvPr id="24" name="Flowchart: Delay 23"/>
          <p:cNvSpPr/>
          <p:nvPr/>
        </p:nvSpPr>
        <p:spPr>
          <a:xfrm flipH="1">
            <a:off x="1285875" y="685800"/>
            <a:ext cx="842963" cy="823913"/>
          </a:xfrm>
          <a:prstGeom prst="flowChartDelay">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a:latin typeface="Arial" pitchFamily="34" charset="0"/>
                <a:cs typeface="Arial" pitchFamily="34" charset="0"/>
              </a:rPr>
              <a:t>2</a:t>
            </a:r>
            <a:endParaRPr lang="en-US" sz="4000" b="1">
              <a:latin typeface="Arial" pitchFamily="34" charset="0"/>
              <a:cs typeface="Arial" pitchFamily="34" charset="0"/>
            </a:endParaRPr>
          </a:p>
        </p:txBody>
      </p:sp>
      <p:sp>
        <p:nvSpPr>
          <p:cNvPr id="33" name="Rectangle 32"/>
          <p:cNvSpPr/>
          <p:nvPr/>
        </p:nvSpPr>
        <p:spPr>
          <a:xfrm>
            <a:off x="2225675" y="685800"/>
            <a:ext cx="2921000" cy="82391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4000" b="1">
                <a:latin typeface="Arial" pitchFamily="34" charset="0"/>
                <a:cs typeface="Arial" pitchFamily="34" charset="0"/>
              </a:rPr>
              <a:t> Đọc hiểu</a:t>
            </a:r>
            <a:endParaRPr lang="en-US" sz="4000" b="1">
              <a:latin typeface="Arial" pitchFamily="34" charset="0"/>
              <a:cs typeface="Arial" pitchFamily="34" charset="0"/>
            </a:endParaRPr>
          </a:p>
        </p:txBody>
      </p:sp>
      <p:pic>
        <p:nvPicPr>
          <p:cNvPr id="25623" name="Picture 40"/>
          <p:cNvPicPr>
            <a:picLocks noChangeAspect="1"/>
          </p:cNvPicPr>
          <p:nvPr/>
        </p:nvPicPr>
        <p:blipFill>
          <a:blip r:embed="rId5"/>
          <a:srcRect/>
          <a:stretch>
            <a:fillRect/>
          </a:stretch>
        </p:blipFill>
        <p:spPr bwMode="auto">
          <a:xfrm>
            <a:off x="5681663" y="5172075"/>
            <a:ext cx="6510337" cy="4695825"/>
          </a:xfrm>
          <a:prstGeom prst="rect">
            <a:avLst/>
          </a:prstGeom>
          <a:noFill/>
          <a:ln w="9525">
            <a:noFill/>
            <a:miter lim="800000"/>
            <a:headEnd/>
            <a:tailEnd/>
          </a:ln>
        </p:spPr>
      </p:pic>
      <p:pic>
        <p:nvPicPr>
          <p:cNvPr id="25624" name="Picture 3"/>
          <p:cNvPicPr>
            <a:picLocks noChangeAspect="1"/>
          </p:cNvPicPr>
          <p:nvPr/>
        </p:nvPicPr>
        <p:blipFill>
          <a:blip r:embed="rId6"/>
          <a:srcRect/>
          <a:stretch>
            <a:fillRect/>
          </a:stretch>
        </p:blipFill>
        <p:spPr bwMode="auto">
          <a:xfrm>
            <a:off x="16278225" y="7586663"/>
            <a:ext cx="2035175" cy="2620962"/>
          </a:xfrm>
          <a:prstGeom prst="rect">
            <a:avLst/>
          </a:prstGeom>
          <a:noFill/>
          <a:ln w="9525">
            <a:noFill/>
            <a:miter lim="800000"/>
            <a:headEnd/>
            <a:tailEnd/>
          </a:ln>
        </p:spPr>
      </p:pic>
      <p:pic>
        <p:nvPicPr>
          <p:cNvPr id="25625" name="Picture 4"/>
          <p:cNvPicPr>
            <a:picLocks noChangeAspect="1"/>
          </p:cNvPicPr>
          <p:nvPr/>
        </p:nvPicPr>
        <p:blipFill>
          <a:blip r:embed="rId7"/>
          <a:srcRect/>
          <a:stretch>
            <a:fillRect/>
          </a:stretch>
        </p:blipFill>
        <p:spPr bwMode="auto">
          <a:xfrm>
            <a:off x="-230188" y="7131050"/>
            <a:ext cx="3294063" cy="3322638"/>
          </a:xfrm>
          <a:prstGeom prst="rect">
            <a:avLst/>
          </a:prstGeom>
          <a:noFill/>
          <a:ln w="9525">
            <a:noFill/>
            <a:miter lim="800000"/>
            <a:headEnd/>
            <a:tailEnd/>
          </a:ln>
        </p:spPr>
      </p:pic>
      <p:sp>
        <p:nvSpPr>
          <p:cNvPr id="2" name="Rounded Rectangle 1"/>
          <p:cNvSpPr/>
          <p:nvPr/>
        </p:nvSpPr>
        <p:spPr>
          <a:xfrm>
            <a:off x="1103313" y="1771650"/>
            <a:ext cx="7377112" cy="3371850"/>
          </a:xfrm>
          <a:prstGeom prst="round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lnSpc>
                <a:spcPct val="150000"/>
              </a:lnSpc>
              <a:spcBef>
                <a:spcPts val="0"/>
              </a:spcBef>
              <a:spcAft>
                <a:spcPts val="0"/>
              </a:spcAft>
              <a:defRPr/>
            </a:pPr>
            <a:r>
              <a:rPr lang="vi-VN" sz="3600">
                <a:solidFill>
                  <a:schemeClr val="tx1"/>
                </a:solidFill>
              </a:rPr>
              <a:t>Câu nói của chú chủ quán “Có gì đâu, con! Người với người trông nhau mà sống.” thể hiện cách sống như thế nào?</a:t>
            </a:r>
            <a:endParaRPr lang="en-US" sz="3600">
              <a:solidFill>
                <a:schemeClr val="tx1"/>
              </a:solidFill>
            </a:endParaRPr>
          </a:p>
        </p:txBody>
      </p:sp>
      <p:sp>
        <p:nvSpPr>
          <p:cNvPr id="44" name="Rounded Rectangle 43"/>
          <p:cNvSpPr/>
          <p:nvPr/>
        </p:nvSpPr>
        <p:spPr>
          <a:xfrm>
            <a:off x="9156700" y="862013"/>
            <a:ext cx="8362950" cy="4278312"/>
          </a:xfrm>
          <a:prstGeom prst="roundRect">
            <a:avLst/>
          </a:prstGeom>
          <a:solidFill>
            <a:schemeClr val="accent5">
              <a:lumMod val="60000"/>
              <a:lumOff val="4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lnSpc>
                <a:spcPct val="150000"/>
              </a:lnSpc>
              <a:spcBef>
                <a:spcPts val="0"/>
              </a:spcBef>
              <a:spcAft>
                <a:spcPts val="0"/>
              </a:spcAft>
              <a:defRPr/>
            </a:pPr>
            <a:r>
              <a:rPr lang="vi-VN" sz="3600">
                <a:solidFill>
                  <a:schemeClr val="tx1"/>
                </a:solidFill>
                <a:cs typeface="Arial" pitchFamily="34" charset="0"/>
              </a:rPr>
              <a:t>Câu nói thể hiện cách sống đẹp của những con người bình dị qua việc ứng xử rất chân tình: luôn để ý, quan tâm tới mọi người xung </a:t>
            </a:r>
            <a:r>
              <a:rPr lang="vi-VN" sz="3600">
                <a:solidFill>
                  <a:schemeClr val="tx1"/>
                </a:solidFill>
                <a:cs typeface="Arial" pitchFamily="34" charset="0"/>
              </a:rPr>
              <a:t>quanh</a:t>
            </a:r>
            <a:r>
              <a:rPr lang="en-US" sz="3600">
                <a:solidFill>
                  <a:schemeClr val="tx1"/>
                </a:solidFill>
                <a:latin typeface="Arial" pitchFamily="34" charset="0"/>
                <a:cs typeface="Arial" pitchFamily="34" charset="0"/>
              </a:rPr>
              <a:t> </a:t>
            </a:r>
            <a:r>
              <a:rPr lang="vi-VN" sz="3600">
                <a:solidFill>
                  <a:schemeClr val="tx1"/>
                </a:solidFill>
                <a:cs typeface="Arial" pitchFamily="34" charset="0"/>
              </a:rPr>
              <a:t>và </a:t>
            </a:r>
            <a:r>
              <a:rPr lang="vi-VN" sz="3600">
                <a:solidFill>
                  <a:schemeClr val="tx1"/>
                </a:solidFill>
                <a:cs typeface="Arial" pitchFamily="34" charset="0"/>
              </a:rPr>
              <a:t>sẵn sàng giúp đỡ khi họ cần.</a:t>
            </a:r>
            <a:endParaRPr lang="en-US" sz="3600">
              <a:solidFill>
                <a:schemeClr val="tx1"/>
              </a:solidFill>
            </a:endParaRPr>
          </a:p>
        </p:txBody>
      </p:sp>
      <p:pic>
        <p:nvPicPr>
          <p:cNvPr id="25628" name="Picture 12"/>
          <p:cNvPicPr>
            <a:picLocks noChangeAspect="1"/>
          </p:cNvPicPr>
          <p:nvPr/>
        </p:nvPicPr>
        <p:blipFill>
          <a:blip r:embed="rId8"/>
          <a:srcRect/>
          <a:stretch>
            <a:fillRect/>
          </a:stretch>
        </p:blipFill>
        <p:spPr bwMode="auto">
          <a:xfrm>
            <a:off x="16916400" y="38100"/>
            <a:ext cx="1397000" cy="1325563"/>
          </a:xfrm>
          <a:prstGeom prst="rect">
            <a:avLst/>
          </a:prstGeom>
          <a:noFill/>
          <a:ln w="9525">
            <a:noFill/>
            <a:miter lim="800000"/>
            <a:headEnd/>
            <a:tailEnd/>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wipe(down)">
                                      <p:cBhvr>
                                        <p:cTn id="1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p:cNvPicPr>
            <a:picLocks noChangeAspect="1"/>
          </p:cNvPicPr>
          <p:nvPr/>
        </p:nvPicPr>
        <p:blipFill>
          <a:blip r:embed="rId2"/>
          <a:srcRect/>
          <a:stretch>
            <a:fillRect/>
          </a:stretch>
        </p:blipFill>
        <p:spPr bwMode="auto">
          <a:xfrm>
            <a:off x="0" y="0"/>
            <a:ext cx="18313400" cy="10287000"/>
          </a:xfrm>
          <a:prstGeom prst="rect">
            <a:avLst/>
          </a:prstGeom>
          <a:noFill/>
          <a:ln w="9525">
            <a:noFill/>
            <a:miter lim="800000"/>
            <a:headEnd/>
            <a:tailEnd/>
          </a:ln>
        </p:spPr>
      </p:pic>
      <p:cxnSp>
        <p:nvCxnSpPr>
          <p:cNvPr id="7" name="Straight Connector 6"/>
          <p:cNvCxnSpPr/>
          <p:nvPr/>
        </p:nvCxnSpPr>
        <p:spPr>
          <a:xfrm flipV="1">
            <a:off x="0" y="0"/>
            <a:ext cx="2133600" cy="21717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0" y="0"/>
            <a:ext cx="2514600" cy="2652713"/>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0" y="0"/>
            <a:ext cx="2971800" cy="3148013"/>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0" y="0"/>
            <a:ext cx="3352800" cy="35433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endCxn id="3" idx="0"/>
          </p:cNvCxnSpPr>
          <p:nvPr/>
        </p:nvCxnSpPr>
        <p:spPr>
          <a:xfrm flipV="1">
            <a:off x="0" y="0"/>
            <a:ext cx="9156700" cy="10287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414338" y="0"/>
            <a:ext cx="9156700" cy="10287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762000" y="0"/>
            <a:ext cx="9156700" cy="10287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1103313" y="0"/>
            <a:ext cx="9156700" cy="10287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9104313" y="38100"/>
            <a:ext cx="9156700" cy="10287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9448800" y="381000"/>
            <a:ext cx="8839200" cy="9906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9607550" y="533400"/>
            <a:ext cx="8840788" cy="9906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9759950" y="685800"/>
            <a:ext cx="8840788" cy="9906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12496800" y="2171700"/>
            <a:ext cx="8839200" cy="9906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12649200" y="2324100"/>
            <a:ext cx="8839200" cy="9906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12801600" y="2476500"/>
            <a:ext cx="8839200" cy="9906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12954000" y="2628900"/>
            <a:ext cx="8839200" cy="9906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457200" y="495300"/>
            <a:ext cx="17373600" cy="937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6643" name="Picture 12"/>
          <p:cNvPicPr>
            <a:picLocks noChangeAspect="1"/>
          </p:cNvPicPr>
          <p:nvPr/>
        </p:nvPicPr>
        <p:blipFill>
          <a:blip r:embed="rId3"/>
          <a:srcRect/>
          <a:stretch>
            <a:fillRect/>
          </a:stretch>
        </p:blipFill>
        <p:spPr bwMode="auto">
          <a:xfrm>
            <a:off x="-80963" y="-28575"/>
            <a:ext cx="1757363" cy="1668463"/>
          </a:xfrm>
          <a:prstGeom prst="rect">
            <a:avLst/>
          </a:prstGeom>
          <a:noFill/>
          <a:ln w="9525">
            <a:noFill/>
            <a:miter lim="800000"/>
            <a:headEnd/>
            <a:tailEnd/>
          </a:ln>
        </p:spPr>
      </p:pic>
      <p:pic>
        <p:nvPicPr>
          <p:cNvPr id="26644" name="Picture 12"/>
          <p:cNvPicPr>
            <a:picLocks noChangeAspect="1"/>
          </p:cNvPicPr>
          <p:nvPr/>
        </p:nvPicPr>
        <p:blipFill>
          <a:blip r:embed="rId3"/>
          <a:srcRect/>
          <a:stretch>
            <a:fillRect/>
          </a:stretch>
        </p:blipFill>
        <p:spPr bwMode="auto">
          <a:xfrm>
            <a:off x="16556038" y="38100"/>
            <a:ext cx="1757362" cy="1668463"/>
          </a:xfrm>
          <a:prstGeom prst="rect">
            <a:avLst/>
          </a:prstGeom>
          <a:noFill/>
          <a:ln w="9525">
            <a:noFill/>
            <a:miter lim="800000"/>
            <a:headEnd/>
            <a:tailEnd/>
          </a:ln>
        </p:spPr>
      </p:pic>
      <p:pic>
        <p:nvPicPr>
          <p:cNvPr id="24" name="Picture 12"/>
          <p:cNvPicPr>
            <a:picLocks noChangeAspect="1"/>
          </p:cNvPicPr>
          <p:nvPr/>
        </p:nvPicPr>
        <p:blipFill>
          <a:blip r:embed="rId4"/>
          <a:srcRect/>
          <a:stretch>
            <a:fillRect/>
          </a:stretch>
        </p:blipFill>
        <p:spPr bwMode="auto">
          <a:xfrm>
            <a:off x="639763" y="1741488"/>
            <a:ext cx="9129712" cy="6065837"/>
          </a:xfrm>
          <a:prstGeom prst="rect">
            <a:avLst/>
          </a:prstGeom>
          <a:noFill/>
          <a:ln w="9525">
            <a:noFill/>
            <a:miter lim="800000"/>
            <a:headEnd/>
            <a:tailEnd/>
          </a:ln>
        </p:spPr>
      </p:pic>
      <p:sp>
        <p:nvSpPr>
          <p:cNvPr id="33" name="Flowchart: Delay 32"/>
          <p:cNvSpPr/>
          <p:nvPr/>
        </p:nvSpPr>
        <p:spPr>
          <a:xfrm flipH="1">
            <a:off x="1479550" y="796925"/>
            <a:ext cx="842963" cy="822325"/>
          </a:xfrm>
          <a:prstGeom prst="flowChartDelay">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a:latin typeface="Arial" pitchFamily="34" charset="0"/>
                <a:cs typeface="Arial" pitchFamily="34" charset="0"/>
              </a:rPr>
              <a:t>2</a:t>
            </a:r>
            <a:endParaRPr lang="en-US" sz="4000" b="1">
              <a:latin typeface="Arial" pitchFamily="34" charset="0"/>
              <a:cs typeface="Arial" pitchFamily="34" charset="0"/>
            </a:endParaRPr>
          </a:p>
        </p:txBody>
      </p:sp>
      <p:sp>
        <p:nvSpPr>
          <p:cNvPr id="34" name="Rectangle 33"/>
          <p:cNvSpPr/>
          <p:nvPr/>
        </p:nvSpPr>
        <p:spPr>
          <a:xfrm>
            <a:off x="2419350" y="796925"/>
            <a:ext cx="2921000" cy="82232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4000" b="1">
                <a:latin typeface="Arial" pitchFamily="34" charset="0"/>
                <a:cs typeface="Arial" pitchFamily="34" charset="0"/>
              </a:rPr>
              <a:t> Đọc hiểu</a:t>
            </a:r>
            <a:endParaRPr lang="en-US" sz="4000" b="1">
              <a:latin typeface="Arial" pitchFamily="34" charset="0"/>
              <a:cs typeface="Arial" pitchFamily="34" charset="0"/>
            </a:endParaRPr>
          </a:p>
        </p:txBody>
      </p:sp>
      <p:sp>
        <p:nvSpPr>
          <p:cNvPr id="2" name="Rounded Rectangle 1"/>
          <p:cNvSpPr/>
          <p:nvPr/>
        </p:nvSpPr>
        <p:spPr>
          <a:xfrm>
            <a:off x="796925" y="7807325"/>
            <a:ext cx="9463088" cy="1752600"/>
          </a:xfrm>
          <a:prstGeom prst="round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r>
              <a:rPr lang="vi-VN" sz="3600">
                <a:solidFill>
                  <a:schemeClr val="accent5">
                    <a:lumMod val="50000"/>
                  </a:schemeClr>
                </a:solidFill>
              </a:rPr>
              <a:t>Sau khi đọc bài này, em có thêm những hiểu biết / tình cảm gì về Thành phố </a:t>
            </a:r>
            <a:r>
              <a:rPr lang="en-US" sz="3600">
                <a:solidFill>
                  <a:schemeClr val="accent5">
                    <a:lumMod val="50000"/>
                  </a:schemeClr>
                </a:solidFill>
                <a:latin typeface="Arial" pitchFamily="34" charset="0"/>
                <a:cs typeface="Arial" pitchFamily="34" charset="0"/>
              </a:rPr>
              <a:t>HCM</a:t>
            </a:r>
            <a:r>
              <a:rPr lang="vi-VN" sz="3600">
                <a:solidFill>
                  <a:schemeClr val="accent5">
                    <a:lumMod val="50000"/>
                  </a:schemeClr>
                </a:solidFill>
              </a:rPr>
              <a:t>?</a:t>
            </a:r>
            <a:endParaRPr lang="en-US" sz="3600">
              <a:solidFill>
                <a:schemeClr val="accent5">
                  <a:lumMod val="50000"/>
                </a:schemeClr>
              </a:solidFill>
            </a:endParaRPr>
          </a:p>
        </p:txBody>
      </p:sp>
      <p:pic>
        <p:nvPicPr>
          <p:cNvPr id="35" name="Picture 3"/>
          <p:cNvPicPr>
            <a:picLocks noChangeAspect="1"/>
          </p:cNvPicPr>
          <p:nvPr/>
        </p:nvPicPr>
        <p:blipFill>
          <a:blip r:embed="rId5"/>
          <a:srcRect/>
          <a:stretch>
            <a:fillRect/>
          </a:stretch>
        </p:blipFill>
        <p:spPr bwMode="auto">
          <a:xfrm>
            <a:off x="10515600" y="2171700"/>
            <a:ext cx="7153275" cy="7321550"/>
          </a:xfrm>
          <a:prstGeom prst="rect">
            <a:avLst/>
          </a:prstGeom>
          <a:noFill/>
          <a:ln w="9525">
            <a:noFill/>
            <a:miter lim="800000"/>
            <a:headEnd/>
            <a:tailEnd/>
          </a:ln>
        </p:spPr>
      </p:pic>
      <p:pic>
        <p:nvPicPr>
          <p:cNvPr id="26650" name="Picture 8"/>
          <p:cNvPicPr>
            <a:picLocks noChangeAspect="1"/>
          </p:cNvPicPr>
          <p:nvPr/>
        </p:nvPicPr>
        <p:blipFill>
          <a:blip r:embed="rId6"/>
          <a:srcRect/>
          <a:stretch>
            <a:fillRect/>
          </a:stretch>
        </p:blipFill>
        <p:spPr bwMode="auto">
          <a:xfrm>
            <a:off x="17068800" y="8893175"/>
            <a:ext cx="1339850" cy="1411288"/>
          </a:xfrm>
          <a:prstGeom prst="rect">
            <a:avLst/>
          </a:prstGeom>
          <a:noFill/>
          <a:ln w="9525">
            <a:noFill/>
            <a:miter lim="800000"/>
            <a:headEnd/>
            <a:tailEnd/>
          </a:ln>
        </p:spPr>
      </p:pic>
      <p:sp>
        <p:nvSpPr>
          <p:cNvPr id="4" name="Rectangle 3"/>
          <p:cNvSpPr>
            <a:spLocks noChangeArrowheads="1"/>
          </p:cNvSpPr>
          <p:nvPr/>
        </p:nvSpPr>
        <p:spPr bwMode="auto">
          <a:xfrm>
            <a:off x="10747375" y="3184525"/>
            <a:ext cx="6691313" cy="5908675"/>
          </a:xfrm>
          <a:prstGeom prst="rect">
            <a:avLst/>
          </a:prstGeom>
          <a:noFill/>
          <a:ln w="9525">
            <a:noFill/>
            <a:miter lim="800000"/>
            <a:headEnd/>
            <a:tailEnd/>
          </a:ln>
        </p:spPr>
        <p:txBody>
          <a:bodyPr>
            <a:spAutoFit/>
          </a:bodyPr>
          <a:lstStyle/>
          <a:p>
            <a:pPr algn="just">
              <a:lnSpc>
                <a:spcPct val="150000"/>
              </a:lnSpc>
            </a:pPr>
            <a:r>
              <a:rPr lang="vi-VN" sz="3600"/>
              <a:t>Bài đọc giúp chúng ta hiểu hơn về thiên nhiên và con người của Thành phố Hồ Chí Minh. Đặc biệt là cách ứng xử tinh tế, nghĩa tình của họ. Từ đó, chúng ta thêm yêu mến Thành phố Hồ Chí Minh </a:t>
            </a:r>
            <a:r>
              <a:rPr lang="en-US" sz="3600"/>
              <a:t>hơn.</a:t>
            </a:r>
          </a:p>
        </p:txBody>
      </p:sp>
      <p:pic>
        <p:nvPicPr>
          <p:cNvPr id="26652" name="Picture 8"/>
          <p:cNvPicPr>
            <a:picLocks noChangeAspect="1"/>
          </p:cNvPicPr>
          <p:nvPr/>
        </p:nvPicPr>
        <p:blipFill>
          <a:blip r:embed="rId6"/>
          <a:srcRect/>
          <a:stretch>
            <a:fillRect/>
          </a:stretch>
        </p:blipFill>
        <p:spPr bwMode="auto">
          <a:xfrm>
            <a:off x="0" y="8855075"/>
            <a:ext cx="1339850" cy="1411288"/>
          </a:xfrm>
          <a:prstGeom prst="rect">
            <a:avLst/>
          </a:prstGeom>
          <a:noFill/>
          <a:ln w="9525">
            <a:noFill/>
            <a:miter lim="800000"/>
            <a:headEnd/>
            <a:tailEnd/>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down)">
                                      <p:cBhvr>
                                        <p:cTn id="15" dur="500"/>
                                        <p:tgtEl>
                                          <p:spTgt spid="3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p:cNvPicPr>
            <a:picLocks noChangeAspect="1"/>
          </p:cNvPicPr>
          <p:nvPr/>
        </p:nvPicPr>
        <p:blipFill>
          <a:blip r:embed="rId2"/>
          <a:srcRect/>
          <a:stretch>
            <a:fillRect/>
          </a:stretch>
        </p:blipFill>
        <p:spPr bwMode="auto">
          <a:xfrm>
            <a:off x="0" y="0"/>
            <a:ext cx="18313400" cy="10287000"/>
          </a:xfrm>
          <a:prstGeom prst="rect">
            <a:avLst/>
          </a:prstGeom>
          <a:noFill/>
          <a:ln w="9525">
            <a:noFill/>
            <a:miter lim="800000"/>
            <a:headEnd/>
            <a:tailEnd/>
          </a:ln>
        </p:spPr>
      </p:pic>
      <p:cxnSp>
        <p:nvCxnSpPr>
          <p:cNvPr id="7" name="Straight Connector 6"/>
          <p:cNvCxnSpPr/>
          <p:nvPr/>
        </p:nvCxnSpPr>
        <p:spPr>
          <a:xfrm flipV="1">
            <a:off x="0" y="0"/>
            <a:ext cx="2133600" cy="21717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0" y="0"/>
            <a:ext cx="2514600" cy="2652713"/>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0" y="0"/>
            <a:ext cx="2971800" cy="3148013"/>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0" y="0"/>
            <a:ext cx="3352800" cy="35433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endCxn id="3" idx="0"/>
          </p:cNvCxnSpPr>
          <p:nvPr/>
        </p:nvCxnSpPr>
        <p:spPr>
          <a:xfrm flipV="1">
            <a:off x="0" y="0"/>
            <a:ext cx="9156700" cy="10287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414338" y="0"/>
            <a:ext cx="9156700" cy="10287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762000" y="0"/>
            <a:ext cx="9156700" cy="10287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1103313" y="0"/>
            <a:ext cx="9156700" cy="10287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9104313" y="38100"/>
            <a:ext cx="9156700" cy="10287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9448800" y="381000"/>
            <a:ext cx="8839200" cy="9906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9607550" y="533400"/>
            <a:ext cx="8840788" cy="9906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9759950" y="685800"/>
            <a:ext cx="8840788" cy="9906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12496800" y="2171700"/>
            <a:ext cx="8839200" cy="9906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12649200" y="2324100"/>
            <a:ext cx="8839200" cy="9906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12801600" y="2476500"/>
            <a:ext cx="8839200" cy="9906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12954000" y="2628900"/>
            <a:ext cx="8839200" cy="9906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457200" y="495300"/>
            <a:ext cx="17373600" cy="937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7667" name="Picture 12"/>
          <p:cNvPicPr>
            <a:picLocks noChangeAspect="1"/>
          </p:cNvPicPr>
          <p:nvPr/>
        </p:nvPicPr>
        <p:blipFill>
          <a:blip r:embed="rId3"/>
          <a:srcRect/>
          <a:stretch>
            <a:fillRect/>
          </a:stretch>
        </p:blipFill>
        <p:spPr bwMode="auto">
          <a:xfrm>
            <a:off x="-80963" y="-28575"/>
            <a:ext cx="1757363" cy="1668463"/>
          </a:xfrm>
          <a:prstGeom prst="rect">
            <a:avLst/>
          </a:prstGeom>
          <a:noFill/>
          <a:ln w="9525">
            <a:noFill/>
            <a:miter lim="800000"/>
            <a:headEnd/>
            <a:tailEnd/>
          </a:ln>
        </p:spPr>
      </p:pic>
      <p:pic>
        <p:nvPicPr>
          <p:cNvPr id="27668" name="Picture 8"/>
          <p:cNvPicPr>
            <a:picLocks noChangeAspect="1"/>
          </p:cNvPicPr>
          <p:nvPr/>
        </p:nvPicPr>
        <p:blipFill>
          <a:blip r:embed="rId4"/>
          <a:srcRect/>
          <a:stretch>
            <a:fillRect/>
          </a:stretch>
        </p:blipFill>
        <p:spPr bwMode="auto">
          <a:xfrm>
            <a:off x="0" y="8855075"/>
            <a:ext cx="1339850" cy="1411288"/>
          </a:xfrm>
          <a:prstGeom prst="rect">
            <a:avLst/>
          </a:prstGeom>
          <a:noFill/>
          <a:ln w="9525">
            <a:noFill/>
            <a:miter lim="800000"/>
            <a:headEnd/>
            <a:tailEnd/>
          </a:ln>
        </p:spPr>
      </p:pic>
      <p:pic>
        <p:nvPicPr>
          <p:cNvPr id="27669" name="Picture 8"/>
          <p:cNvPicPr>
            <a:picLocks noChangeAspect="1"/>
          </p:cNvPicPr>
          <p:nvPr/>
        </p:nvPicPr>
        <p:blipFill>
          <a:blip r:embed="rId4"/>
          <a:srcRect/>
          <a:stretch>
            <a:fillRect/>
          </a:stretch>
        </p:blipFill>
        <p:spPr bwMode="auto">
          <a:xfrm>
            <a:off x="17068800" y="8893175"/>
            <a:ext cx="1339850" cy="1411288"/>
          </a:xfrm>
          <a:prstGeom prst="rect">
            <a:avLst/>
          </a:prstGeom>
          <a:noFill/>
          <a:ln w="9525">
            <a:noFill/>
            <a:miter lim="800000"/>
            <a:headEnd/>
            <a:tailEnd/>
          </a:ln>
        </p:spPr>
      </p:pic>
      <p:sp>
        <p:nvSpPr>
          <p:cNvPr id="24" name="Flowchart: Delay 23"/>
          <p:cNvSpPr/>
          <p:nvPr/>
        </p:nvSpPr>
        <p:spPr>
          <a:xfrm flipH="1">
            <a:off x="1552575" y="644525"/>
            <a:ext cx="844550" cy="822325"/>
          </a:xfrm>
          <a:prstGeom prst="flowChartDelay">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a:latin typeface="Arial" pitchFamily="34" charset="0"/>
                <a:cs typeface="Arial" pitchFamily="34" charset="0"/>
              </a:rPr>
              <a:t>2</a:t>
            </a:r>
            <a:endParaRPr lang="en-US" sz="4000" b="1">
              <a:latin typeface="Arial" pitchFamily="34" charset="0"/>
              <a:cs typeface="Arial" pitchFamily="34" charset="0"/>
            </a:endParaRPr>
          </a:p>
        </p:txBody>
      </p:sp>
      <p:sp>
        <p:nvSpPr>
          <p:cNvPr id="33" name="Rectangle 32"/>
          <p:cNvSpPr/>
          <p:nvPr/>
        </p:nvSpPr>
        <p:spPr>
          <a:xfrm>
            <a:off x="2493963" y="644525"/>
            <a:ext cx="2921000" cy="82232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4000" b="1">
                <a:latin typeface="Arial" pitchFamily="34" charset="0"/>
                <a:cs typeface="Arial" pitchFamily="34" charset="0"/>
              </a:rPr>
              <a:t> Đọc hiểu</a:t>
            </a:r>
            <a:endParaRPr lang="en-US" sz="4000" b="1">
              <a:latin typeface="Arial" pitchFamily="34" charset="0"/>
              <a:cs typeface="Arial" pitchFamily="34" charset="0"/>
            </a:endParaRPr>
          </a:p>
        </p:txBody>
      </p:sp>
      <p:pic>
        <p:nvPicPr>
          <p:cNvPr id="27672" name="Picture 6"/>
          <p:cNvPicPr>
            <a:picLocks noChangeAspect="1"/>
          </p:cNvPicPr>
          <p:nvPr/>
        </p:nvPicPr>
        <p:blipFill>
          <a:blip r:embed="rId5"/>
          <a:srcRect/>
          <a:stretch>
            <a:fillRect/>
          </a:stretch>
        </p:blipFill>
        <p:spPr bwMode="auto">
          <a:xfrm>
            <a:off x="15111413" y="547688"/>
            <a:ext cx="2627312" cy="2447925"/>
          </a:xfrm>
          <a:prstGeom prst="rect">
            <a:avLst/>
          </a:prstGeom>
          <a:noFill/>
          <a:ln w="9525">
            <a:noFill/>
            <a:miter lim="800000"/>
            <a:headEnd/>
            <a:tailEnd/>
          </a:ln>
        </p:spPr>
      </p:pic>
      <p:pic>
        <p:nvPicPr>
          <p:cNvPr id="35" name="Picture 8"/>
          <p:cNvPicPr>
            <a:picLocks noChangeAspect="1"/>
          </p:cNvPicPr>
          <p:nvPr/>
        </p:nvPicPr>
        <p:blipFill>
          <a:blip r:embed="rId6"/>
          <a:srcRect/>
          <a:stretch>
            <a:fillRect/>
          </a:stretch>
        </p:blipFill>
        <p:spPr bwMode="auto">
          <a:xfrm>
            <a:off x="457200" y="4076700"/>
            <a:ext cx="8382000" cy="5676900"/>
          </a:xfrm>
          <a:prstGeom prst="rect">
            <a:avLst/>
          </a:prstGeom>
          <a:noFill/>
          <a:ln w="9525">
            <a:noFill/>
            <a:miter lim="800000"/>
            <a:headEnd/>
            <a:tailEnd/>
          </a:ln>
        </p:spPr>
      </p:pic>
      <p:sp>
        <p:nvSpPr>
          <p:cNvPr id="39" name="Rounded Rectangle 38"/>
          <p:cNvSpPr/>
          <p:nvPr/>
        </p:nvSpPr>
        <p:spPr>
          <a:xfrm>
            <a:off x="1066800" y="1790700"/>
            <a:ext cx="7315200" cy="2100263"/>
          </a:xfrm>
          <a:prstGeom prst="round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r>
              <a:rPr lang="vi-VN" sz="4000">
                <a:solidFill>
                  <a:schemeClr val="accent5">
                    <a:lumMod val="50000"/>
                  </a:schemeClr>
                </a:solidFill>
              </a:rPr>
              <a:t>Theo em, nội dung và ý nghĩa bài học này là gì?</a:t>
            </a:r>
            <a:endParaRPr lang="en-US" sz="4000">
              <a:solidFill>
                <a:schemeClr val="accent5">
                  <a:lumMod val="50000"/>
                </a:schemeClr>
              </a:solidFill>
            </a:endParaRPr>
          </a:p>
        </p:txBody>
      </p:sp>
      <p:grpSp>
        <p:nvGrpSpPr>
          <p:cNvPr id="4" name="Group 3"/>
          <p:cNvGrpSpPr>
            <a:grpSpLocks/>
          </p:cNvGrpSpPr>
          <p:nvPr/>
        </p:nvGrpSpPr>
        <p:grpSpPr bwMode="auto">
          <a:xfrm>
            <a:off x="9156700" y="2746375"/>
            <a:ext cx="8216900" cy="6870700"/>
            <a:chOff x="8933687" y="2746284"/>
            <a:chExt cx="8440225" cy="6870970"/>
          </a:xfrm>
        </p:grpSpPr>
        <p:pic>
          <p:nvPicPr>
            <p:cNvPr id="27677" name="Picture 6"/>
            <p:cNvPicPr>
              <a:picLocks noChangeAspect="1"/>
            </p:cNvPicPr>
            <p:nvPr/>
          </p:nvPicPr>
          <p:blipFill>
            <a:blip r:embed="rId7"/>
            <a:srcRect/>
            <a:stretch>
              <a:fillRect/>
            </a:stretch>
          </p:blipFill>
          <p:spPr bwMode="auto">
            <a:xfrm>
              <a:off x="8933687" y="2746284"/>
              <a:ext cx="8440225" cy="6870970"/>
            </a:xfrm>
            <a:prstGeom prst="rect">
              <a:avLst/>
            </a:prstGeom>
            <a:noFill/>
            <a:ln w="9525">
              <a:noFill/>
              <a:miter lim="800000"/>
              <a:headEnd/>
              <a:tailEnd/>
            </a:ln>
          </p:spPr>
        </p:pic>
        <p:sp>
          <p:nvSpPr>
            <p:cNvPr id="2" name="TextBox 1"/>
            <p:cNvSpPr txBox="1"/>
            <p:nvPr/>
          </p:nvSpPr>
          <p:spPr>
            <a:xfrm>
              <a:off x="11963428" y="2838363"/>
              <a:ext cx="2832433" cy="708053"/>
            </a:xfrm>
            <a:prstGeom prst="rect">
              <a:avLst/>
            </a:prstGeom>
            <a:noFill/>
          </p:spPr>
          <p:txBody>
            <a:bodyPr wrap="none">
              <a:spAutoFit/>
            </a:bodyPr>
            <a:lstStyle/>
            <a:p>
              <a:pPr fontAlgn="auto">
                <a:spcBef>
                  <a:spcPts val="0"/>
                </a:spcBef>
                <a:spcAft>
                  <a:spcPts val="0"/>
                </a:spcAft>
                <a:defRPr/>
              </a:pPr>
              <a:r>
                <a:rPr lang="en-US" sz="4000" b="1">
                  <a:solidFill>
                    <a:schemeClr val="accent5">
                      <a:lumMod val="50000"/>
                    </a:schemeClr>
                  </a:solidFill>
                  <a:latin typeface="Arial" pitchFamily="34" charset="0"/>
                  <a:cs typeface="Arial" pitchFamily="34" charset="0"/>
                </a:rPr>
                <a:t>TỔNG KẾT</a:t>
              </a:r>
              <a:endParaRPr lang="en-US" sz="4000" b="1">
                <a:solidFill>
                  <a:schemeClr val="accent5">
                    <a:lumMod val="50000"/>
                  </a:schemeClr>
                </a:solidFill>
                <a:latin typeface="Arial" pitchFamily="34" charset="0"/>
                <a:cs typeface="Arial" pitchFamily="34" charset="0"/>
              </a:endParaRPr>
            </a:p>
          </p:txBody>
        </p:sp>
      </p:grpSp>
      <p:sp>
        <p:nvSpPr>
          <p:cNvPr id="5" name="Rectangle 4"/>
          <p:cNvSpPr>
            <a:spLocks noChangeArrowheads="1"/>
          </p:cNvSpPr>
          <p:nvPr/>
        </p:nvSpPr>
        <p:spPr bwMode="auto">
          <a:xfrm>
            <a:off x="9607550" y="4065588"/>
            <a:ext cx="7461250" cy="4708525"/>
          </a:xfrm>
          <a:prstGeom prst="rect">
            <a:avLst/>
          </a:prstGeom>
          <a:noFill/>
          <a:ln w="9525">
            <a:noFill/>
            <a:miter lim="800000"/>
            <a:headEnd/>
            <a:tailEnd/>
          </a:ln>
        </p:spPr>
        <p:txBody>
          <a:bodyPr>
            <a:spAutoFit/>
          </a:bodyPr>
          <a:lstStyle/>
          <a:p>
            <a:pPr algn="just">
              <a:lnSpc>
                <a:spcPct val="150000"/>
              </a:lnSpc>
            </a:pPr>
            <a:r>
              <a:rPr lang="nl-NL" sz="4000"/>
              <a:t>Những ấn tượng đẹp của tác giả khi đến với Thành phố Hồ Chí Minh, đặc biệt là ấn tượng về cách sống chân tình của con người nơi đây.</a:t>
            </a:r>
            <a:endParaRPr lang="en-US" sz="400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par>
                                <p:cTn id="8" presetID="16" presetClass="entr" presetSubtype="21"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barn(inVertical)">
                                      <p:cBhvr>
                                        <p:cTn id="10" dur="500"/>
                                        <p:tgtEl>
                                          <p:spTgt spid="3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heel(1)">
                                      <p:cBhvr>
                                        <p:cTn id="2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p:cNvPicPr>
            <a:picLocks noChangeAspect="1"/>
          </p:cNvPicPr>
          <p:nvPr/>
        </p:nvPicPr>
        <p:blipFill>
          <a:blip r:embed="rId2"/>
          <a:srcRect/>
          <a:stretch>
            <a:fillRect/>
          </a:stretch>
        </p:blipFill>
        <p:spPr bwMode="auto">
          <a:xfrm>
            <a:off x="0" y="0"/>
            <a:ext cx="18313400" cy="10287000"/>
          </a:xfrm>
          <a:prstGeom prst="rect">
            <a:avLst/>
          </a:prstGeom>
          <a:noFill/>
          <a:ln w="9525">
            <a:noFill/>
            <a:miter lim="800000"/>
            <a:headEnd/>
            <a:tailEnd/>
          </a:ln>
        </p:spPr>
      </p:pic>
      <p:cxnSp>
        <p:nvCxnSpPr>
          <p:cNvPr id="7" name="Straight Connector 6"/>
          <p:cNvCxnSpPr/>
          <p:nvPr/>
        </p:nvCxnSpPr>
        <p:spPr>
          <a:xfrm flipV="1">
            <a:off x="0" y="0"/>
            <a:ext cx="2133600" cy="21717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0" y="0"/>
            <a:ext cx="2514600" cy="2652713"/>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0" y="0"/>
            <a:ext cx="2971800" cy="3148013"/>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0" y="0"/>
            <a:ext cx="3352800" cy="35433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endCxn id="3" idx="0"/>
          </p:cNvCxnSpPr>
          <p:nvPr/>
        </p:nvCxnSpPr>
        <p:spPr>
          <a:xfrm flipV="1">
            <a:off x="0" y="0"/>
            <a:ext cx="9156700" cy="10287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414338" y="0"/>
            <a:ext cx="9156700" cy="10287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762000" y="0"/>
            <a:ext cx="9156700" cy="10287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1103313" y="0"/>
            <a:ext cx="9156700" cy="10287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9104313" y="38100"/>
            <a:ext cx="9156700" cy="10287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9448800" y="381000"/>
            <a:ext cx="8839200" cy="9906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9607550" y="533400"/>
            <a:ext cx="8840788" cy="9906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9759950" y="685800"/>
            <a:ext cx="8840788" cy="9906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12496800" y="2171700"/>
            <a:ext cx="8839200" cy="9906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12649200" y="2324100"/>
            <a:ext cx="8839200" cy="9906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12801600" y="2476500"/>
            <a:ext cx="8839200" cy="9906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12954000" y="2628900"/>
            <a:ext cx="8839200" cy="9906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457200" y="495300"/>
            <a:ext cx="17373600" cy="937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8691" name="Picture 12"/>
          <p:cNvPicPr>
            <a:picLocks noChangeAspect="1"/>
          </p:cNvPicPr>
          <p:nvPr/>
        </p:nvPicPr>
        <p:blipFill>
          <a:blip r:embed="rId3"/>
          <a:srcRect/>
          <a:stretch>
            <a:fillRect/>
          </a:stretch>
        </p:blipFill>
        <p:spPr bwMode="auto">
          <a:xfrm>
            <a:off x="-80963" y="-28575"/>
            <a:ext cx="1757363" cy="1668463"/>
          </a:xfrm>
          <a:prstGeom prst="rect">
            <a:avLst/>
          </a:prstGeom>
          <a:noFill/>
          <a:ln w="9525">
            <a:noFill/>
            <a:miter lim="800000"/>
            <a:headEnd/>
            <a:tailEnd/>
          </a:ln>
        </p:spPr>
      </p:pic>
      <p:pic>
        <p:nvPicPr>
          <p:cNvPr id="28692" name="Picture 12"/>
          <p:cNvPicPr>
            <a:picLocks noChangeAspect="1"/>
          </p:cNvPicPr>
          <p:nvPr/>
        </p:nvPicPr>
        <p:blipFill>
          <a:blip r:embed="rId3"/>
          <a:srcRect/>
          <a:stretch>
            <a:fillRect/>
          </a:stretch>
        </p:blipFill>
        <p:spPr bwMode="auto">
          <a:xfrm>
            <a:off x="16556038" y="38100"/>
            <a:ext cx="1757362" cy="1668463"/>
          </a:xfrm>
          <a:prstGeom prst="rect">
            <a:avLst/>
          </a:prstGeom>
          <a:noFill/>
          <a:ln w="9525">
            <a:noFill/>
            <a:miter lim="800000"/>
            <a:headEnd/>
            <a:tailEnd/>
          </a:ln>
        </p:spPr>
      </p:pic>
      <p:pic>
        <p:nvPicPr>
          <p:cNvPr id="28693" name="Picture 8"/>
          <p:cNvPicPr>
            <a:picLocks noChangeAspect="1"/>
          </p:cNvPicPr>
          <p:nvPr/>
        </p:nvPicPr>
        <p:blipFill>
          <a:blip r:embed="rId4"/>
          <a:srcRect/>
          <a:stretch>
            <a:fillRect/>
          </a:stretch>
        </p:blipFill>
        <p:spPr bwMode="auto">
          <a:xfrm>
            <a:off x="0" y="8855075"/>
            <a:ext cx="1339850" cy="1411288"/>
          </a:xfrm>
          <a:prstGeom prst="rect">
            <a:avLst/>
          </a:prstGeom>
          <a:noFill/>
          <a:ln w="9525">
            <a:noFill/>
            <a:miter lim="800000"/>
            <a:headEnd/>
            <a:tailEnd/>
          </a:ln>
        </p:spPr>
      </p:pic>
      <p:pic>
        <p:nvPicPr>
          <p:cNvPr id="28694" name="Picture 8"/>
          <p:cNvPicPr>
            <a:picLocks noChangeAspect="1"/>
          </p:cNvPicPr>
          <p:nvPr/>
        </p:nvPicPr>
        <p:blipFill>
          <a:blip r:embed="rId4"/>
          <a:srcRect/>
          <a:stretch>
            <a:fillRect/>
          </a:stretch>
        </p:blipFill>
        <p:spPr bwMode="auto">
          <a:xfrm>
            <a:off x="17068800" y="8893175"/>
            <a:ext cx="1339850" cy="1411288"/>
          </a:xfrm>
          <a:prstGeom prst="rect">
            <a:avLst/>
          </a:prstGeom>
          <a:noFill/>
          <a:ln w="9525">
            <a:noFill/>
            <a:miter lim="800000"/>
            <a:headEnd/>
            <a:tailEnd/>
          </a:ln>
        </p:spPr>
      </p:pic>
      <p:grpSp>
        <p:nvGrpSpPr>
          <p:cNvPr id="34" name="Group 33"/>
          <p:cNvGrpSpPr>
            <a:grpSpLocks/>
          </p:cNvGrpSpPr>
          <p:nvPr/>
        </p:nvGrpSpPr>
        <p:grpSpPr bwMode="auto">
          <a:xfrm>
            <a:off x="1676400" y="696913"/>
            <a:ext cx="4419600" cy="1066800"/>
            <a:chOff x="685800" y="1028700"/>
            <a:chExt cx="7848600" cy="1066800"/>
          </a:xfrm>
        </p:grpSpPr>
        <p:sp>
          <p:nvSpPr>
            <p:cNvPr id="35" name="Rounded Rectangle 34"/>
            <p:cNvSpPr/>
            <p:nvPr/>
          </p:nvSpPr>
          <p:spPr>
            <a:xfrm>
              <a:off x="685800" y="1028700"/>
              <a:ext cx="7696364" cy="914400"/>
            </a:xfrm>
            <a:prstGeom prst="roundRect">
              <a:avLst/>
            </a:prstGeom>
            <a:solidFill>
              <a:schemeClr val="accent5">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Rounded Rectangle 38"/>
            <p:cNvSpPr/>
            <p:nvPr/>
          </p:nvSpPr>
          <p:spPr>
            <a:xfrm>
              <a:off x="838036" y="1181100"/>
              <a:ext cx="7696364" cy="914400"/>
            </a:xfrm>
            <a:prstGeom prst="round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a:solidFill>
                    <a:schemeClr val="accent6">
                      <a:lumMod val="75000"/>
                    </a:schemeClr>
                  </a:solidFill>
                  <a:latin typeface="Arial" pitchFamily="34" charset="0"/>
                  <a:cs typeface="Arial" pitchFamily="34" charset="0"/>
                </a:rPr>
                <a:t>Liên hệ thực tiễn</a:t>
              </a:r>
              <a:endParaRPr lang="en-US" sz="3600" b="1">
                <a:solidFill>
                  <a:schemeClr val="accent6">
                    <a:lumMod val="75000"/>
                  </a:schemeClr>
                </a:solidFill>
                <a:latin typeface="Arial" pitchFamily="34" charset="0"/>
                <a:cs typeface="Arial" pitchFamily="34" charset="0"/>
              </a:endParaRPr>
            </a:p>
          </p:txBody>
        </p:sp>
      </p:grpSp>
      <p:pic>
        <p:nvPicPr>
          <p:cNvPr id="2" name="Picture 1"/>
          <p:cNvPicPr>
            <a:picLocks noChangeAspect="1"/>
          </p:cNvPicPr>
          <p:nvPr/>
        </p:nvPicPr>
        <p:blipFill>
          <a:blip r:embed="rId5">
            <a:extLst>
              <a:ext uri="{28A0092B-C50C-407E-A947-70E740481C1C}"/>
            </a:extLst>
          </a:blip>
          <a:stretch>
            <a:fillRect/>
          </a:stretch>
        </p:blipFill>
        <p:spPr>
          <a:xfrm>
            <a:off x="11917992" y="2324099"/>
            <a:ext cx="5586571" cy="4046605"/>
          </a:xfrm>
          <a:prstGeom prst="rect">
            <a:avLst/>
          </a:prstGeom>
          <a:ln>
            <a:noFill/>
          </a:ln>
          <a:effectLst>
            <a:softEdge rad="112500"/>
          </a:effectLst>
        </p:spPr>
      </p:pic>
      <p:pic>
        <p:nvPicPr>
          <p:cNvPr id="4" name="Picture 3"/>
          <p:cNvPicPr>
            <a:picLocks noChangeAspect="1"/>
          </p:cNvPicPr>
          <p:nvPr/>
        </p:nvPicPr>
        <p:blipFill>
          <a:blip r:embed="rId6">
            <a:extLst>
              <a:ext uri="{28A0092B-C50C-407E-A947-70E740481C1C}"/>
            </a:extLst>
          </a:blip>
          <a:stretch>
            <a:fillRect/>
          </a:stretch>
        </p:blipFill>
        <p:spPr>
          <a:xfrm>
            <a:off x="6282518" y="2324100"/>
            <a:ext cx="5446777" cy="4029691"/>
          </a:xfrm>
          <a:prstGeom prst="rect">
            <a:avLst/>
          </a:prstGeom>
          <a:ln>
            <a:noFill/>
          </a:ln>
          <a:effectLst>
            <a:softEdge rad="112500"/>
          </a:effectLst>
        </p:spPr>
      </p:pic>
      <p:pic>
        <p:nvPicPr>
          <p:cNvPr id="5" name="Picture 4"/>
          <p:cNvPicPr>
            <a:picLocks noChangeAspect="1"/>
          </p:cNvPicPr>
          <p:nvPr/>
        </p:nvPicPr>
        <p:blipFill>
          <a:blip r:embed="rId7">
            <a:extLst>
              <a:ext uri="{28A0092B-C50C-407E-A947-70E740481C1C}"/>
            </a:extLst>
          </a:blip>
          <a:stretch>
            <a:fillRect/>
          </a:stretch>
        </p:blipFill>
        <p:spPr>
          <a:xfrm>
            <a:off x="669768" y="2317510"/>
            <a:ext cx="5340415" cy="4053194"/>
          </a:xfrm>
          <a:prstGeom prst="rect">
            <a:avLst/>
          </a:prstGeom>
          <a:ln>
            <a:noFill/>
          </a:ln>
          <a:effectLst>
            <a:softEdge rad="112500"/>
          </a:effectLst>
        </p:spPr>
      </p:pic>
      <p:sp>
        <p:nvSpPr>
          <p:cNvPr id="40" name="Rectangle 39"/>
          <p:cNvSpPr/>
          <p:nvPr/>
        </p:nvSpPr>
        <p:spPr>
          <a:xfrm>
            <a:off x="1525588" y="6503988"/>
            <a:ext cx="15392400" cy="3094037"/>
          </a:xfrm>
          <a:prstGeom prst="rect">
            <a:avLst/>
          </a:prstGeom>
          <a:ln/>
        </p:spPr>
        <p:style>
          <a:lnRef idx="3">
            <a:schemeClr val="lt1"/>
          </a:lnRef>
          <a:fillRef idx="1">
            <a:schemeClr val="accent5"/>
          </a:fillRef>
          <a:effectRef idx="1">
            <a:schemeClr val="accent5"/>
          </a:effectRef>
          <a:fontRef idx="minor">
            <a:schemeClr val="lt1"/>
          </a:fontRef>
        </p:style>
        <p:txBody>
          <a:bodyPr anchor="ctr"/>
          <a:lstStyle/>
          <a:p>
            <a:pPr algn="just" fontAlgn="auto">
              <a:lnSpc>
                <a:spcPct val="150000"/>
              </a:lnSpc>
              <a:spcBef>
                <a:spcPts val="0"/>
              </a:spcBef>
              <a:spcAft>
                <a:spcPts val="0"/>
              </a:spcAft>
              <a:defRPr/>
            </a:pPr>
            <a:r>
              <a:rPr lang="en-US" sz="4000">
                <a:solidFill>
                  <a:schemeClr val="tx1"/>
                </a:solidFill>
                <a:latin typeface="Arial" pitchFamily="34" charset="0"/>
                <a:cs typeface="Arial" pitchFamily="34" charset="0"/>
              </a:rPr>
              <a:t>Đại dịch covid 19 vừa qua cho ta thấy sự </a:t>
            </a:r>
            <a:r>
              <a:rPr lang="vi-VN" sz="4000">
                <a:solidFill>
                  <a:schemeClr val="tx1"/>
                </a:solidFill>
                <a:cs typeface="Arial" pitchFamily="34" charset="0"/>
              </a:rPr>
              <a:t>khâm phục</a:t>
            </a:r>
            <a:r>
              <a:rPr lang="en-US" sz="4000">
                <a:solidFill>
                  <a:schemeClr val="tx1"/>
                </a:solidFill>
                <a:latin typeface="Arial" pitchFamily="34" charset="0"/>
                <a:cs typeface="Arial" pitchFamily="34" charset="0"/>
              </a:rPr>
              <a:t>, kiên </a:t>
            </a:r>
            <a:r>
              <a:rPr lang="vi-VN" sz="4000">
                <a:solidFill>
                  <a:schemeClr val="tx1"/>
                </a:solidFill>
                <a:cs typeface="Arial" pitchFamily="34" charset="0"/>
              </a:rPr>
              <a:t>cường </a:t>
            </a:r>
            <a:r>
              <a:rPr lang="vi-VN" sz="4000">
                <a:solidFill>
                  <a:schemeClr val="tx1"/>
                </a:solidFill>
                <a:cs typeface="Arial" pitchFamily="34" charset="0"/>
              </a:rPr>
              <a:t>của người dân sinh sống ở Thành phố Hồ Chí Minh. Họ chiến đấu hết mình để trả lại sự bình yêu cho thành phố.</a:t>
            </a:r>
            <a:endParaRPr lang="en-US" sz="4000">
              <a:solidFill>
                <a:schemeClr val="tx1"/>
              </a:solidFill>
              <a:latin typeface="Arial" pitchFamily="34" charset="0"/>
              <a:cs typeface="Arial"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par>
                                <p:cTn id="16" presetID="22" presetClass="entr" presetSubtype="4"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circle(in)">
                                      <p:cBhvr>
                                        <p:cTn id="23" dur="2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p:cNvPicPr>
            <a:picLocks noChangeAspect="1"/>
          </p:cNvPicPr>
          <p:nvPr/>
        </p:nvPicPr>
        <p:blipFill>
          <a:blip r:embed="rId2"/>
          <a:srcRect/>
          <a:stretch>
            <a:fillRect/>
          </a:stretch>
        </p:blipFill>
        <p:spPr bwMode="auto">
          <a:xfrm>
            <a:off x="0" y="0"/>
            <a:ext cx="18313400" cy="10287000"/>
          </a:xfrm>
          <a:prstGeom prst="rect">
            <a:avLst/>
          </a:prstGeom>
          <a:noFill/>
          <a:ln w="9525">
            <a:noFill/>
            <a:miter lim="800000"/>
            <a:headEnd/>
            <a:tailEnd/>
          </a:ln>
        </p:spPr>
      </p:pic>
      <p:cxnSp>
        <p:nvCxnSpPr>
          <p:cNvPr id="7" name="Straight Connector 6"/>
          <p:cNvCxnSpPr/>
          <p:nvPr/>
        </p:nvCxnSpPr>
        <p:spPr>
          <a:xfrm flipV="1">
            <a:off x="0" y="0"/>
            <a:ext cx="2133600" cy="21717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0" y="0"/>
            <a:ext cx="2514600" cy="2652713"/>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0" y="0"/>
            <a:ext cx="2971800" cy="3148013"/>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0" y="0"/>
            <a:ext cx="3352800" cy="35433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endCxn id="3" idx="0"/>
          </p:cNvCxnSpPr>
          <p:nvPr/>
        </p:nvCxnSpPr>
        <p:spPr>
          <a:xfrm flipV="1">
            <a:off x="0" y="0"/>
            <a:ext cx="9156700" cy="10287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414338" y="0"/>
            <a:ext cx="9156700" cy="10287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762000" y="0"/>
            <a:ext cx="9156700" cy="10287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1103313" y="0"/>
            <a:ext cx="9156700" cy="10287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9104313" y="38100"/>
            <a:ext cx="9156700" cy="10287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9448800" y="381000"/>
            <a:ext cx="8839200" cy="9906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9607550" y="533400"/>
            <a:ext cx="8840788" cy="9906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9759950" y="685800"/>
            <a:ext cx="8840788" cy="9906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12496800" y="2171700"/>
            <a:ext cx="8839200" cy="9906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12649200" y="2324100"/>
            <a:ext cx="8839200" cy="9906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12801600" y="2476500"/>
            <a:ext cx="8839200" cy="9906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12954000" y="2628900"/>
            <a:ext cx="8839200" cy="9906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457200" y="495300"/>
            <a:ext cx="17373600" cy="937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9715" name="Picture 12"/>
          <p:cNvPicPr>
            <a:picLocks noChangeAspect="1"/>
          </p:cNvPicPr>
          <p:nvPr/>
        </p:nvPicPr>
        <p:blipFill>
          <a:blip r:embed="rId3"/>
          <a:srcRect/>
          <a:stretch>
            <a:fillRect/>
          </a:stretch>
        </p:blipFill>
        <p:spPr bwMode="auto">
          <a:xfrm>
            <a:off x="-80963" y="-28575"/>
            <a:ext cx="1757363" cy="1668463"/>
          </a:xfrm>
          <a:prstGeom prst="rect">
            <a:avLst/>
          </a:prstGeom>
          <a:noFill/>
          <a:ln w="9525">
            <a:noFill/>
            <a:miter lim="800000"/>
            <a:headEnd/>
            <a:tailEnd/>
          </a:ln>
        </p:spPr>
      </p:pic>
      <p:pic>
        <p:nvPicPr>
          <p:cNvPr id="29716" name="Picture 12"/>
          <p:cNvPicPr>
            <a:picLocks noChangeAspect="1"/>
          </p:cNvPicPr>
          <p:nvPr/>
        </p:nvPicPr>
        <p:blipFill>
          <a:blip r:embed="rId3"/>
          <a:srcRect/>
          <a:stretch>
            <a:fillRect/>
          </a:stretch>
        </p:blipFill>
        <p:spPr bwMode="auto">
          <a:xfrm>
            <a:off x="16556038" y="38100"/>
            <a:ext cx="1757362" cy="1668463"/>
          </a:xfrm>
          <a:prstGeom prst="rect">
            <a:avLst/>
          </a:prstGeom>
          <a:noFill/>
          <a:ln w="9525">
            <a:noFill/>
            <a:miter lim="800000"/>
            <a:headEnd/>
            <a:tailEnd/>
          </a:ln>
        </p:spPr>
      </p:pic>
      <p:pic>
        <p:nvPicPr>
          <p:cNvPr id="29717" name="Picture 8"/>
          <p:cNvPicPr>
            <a:picLocks noChangeAspect="1"/>
          </p:cNvPicPr>
          <p:nvPr/>
        </p:nvPicPr>
        <p:blipFill>
          <a:blip r:embed="rId4"/>
          <a:srcRect/>
          <a:stretch>
            <a:fillRect/>
          </a:stretch>
        </p:blipFill>
        <p:spPr bwMode="auto">
          <a:xfrm>
            <a:off x="0" y="8855075"/>
            <a:ext cx="1339850" cy="1411288"/>
          </a:xfrm>
          <a:prstGeom prst="rect">
            <a:avLst/>
          </a:prstGeom>
          <a:noFill/>
          <a:ln w="9525">
            <a:noFill/>
            <a:miter lim="800000"/>
            <a:headEnd/>
            <a:tailEnd/>
          </a:ln>
        </p:spPr>
      </p:pic>
      <p:pic>
        <p:nvPicPr>
          <p:cNvPr id="29718" name="Picture 8"/>
          <p:cNvPicPr>
            <a:picLocks noChangeAspect="1"/>
          </p:cNvPicPr>
          <p:nvPr/>
        </p:nvPicPr>
        <p:blipFill>
          <a:blip r:embed="rId4"/>
          <a:srcRect/>
          <a:stretch>
            <a:fillRect/>
          </a:stretch>
        </p:blipFill>
        <p:spPr bwMode="auto">
          <a:xfrm>
            <a:off x="17068800" y="8893175"/>
            <a:ext cx="1339850" cy="1411288"/>
          </a:xfrm>
          <a:prstGeom prst="rect">
            <a:avLst/>
          </a:prstGeom>
          <a:noFill/>
          <a:ln w="9525">
            <a:noFill/>
            <a:miter lim="800000"/>
            <a:headEnd/>
            <a:tailEnd/>
          </a:ln>
        </p:spPr>
      </p:pic>
      <p:grpSp>
        <p:nvGrpSpPr>
          <p:cNvPr id="24" name="Group 23"/>
          <p:cNvGrpSpPr>
            <a:grpSpLocks/>
          </p:cNvGrpSpPr>
          <p:nvPr/>
        </p:nvGrpSpPr>
        <p:grpSpPr bwMode="auto">
          <a:xfrm>
            <a:off x="4125913" y="588963"/>
            <a:ext cx="9394825" cy="1160462"/>
            <a:chOff x="2445309" y="3516492"/>
            <a:chExt cx="9394354" cy="1159836"/>
          </a:xfrm>
        </p:grpSpPr>
        <p:grpSp>
          <p:nvGrpSpPr>
            <p:cNvPr id="29738" name="Group 32"/>
            <p:cNvGrpSpPr>
              <a:grpSpLocks/>
            </p:cNvGrpSpPr>
            <p:nvPr/>
          </p:nvGrpSpPr>
          <p:grpSpPr bwMode="auto">
            <a:xfrm>
              <a:off x="2445309" y="3529134"/>
              <a:ext cx="1095464" cy="1147194"/>
              <a:chOff x="1513778" y="658936"/>
              <a:chExt cx="1143000" cy="1147194"/>
            </a:xfrm>
          </p:grpSpPr>
          <p:sp>
            <p:nvSpPr>
              <p:cNvPr id="43" name="Diamond 42"/>
              <p:cNvSpPr/>
              <p:nvPr/>
            </p:nvSpPr>
            <p:spPr>
              <a:xfrm>
                <a:off x="1513778" y="658987"/>
                <a:ext cx="1142850" cy="1147143"/>
              </a:xfrm>
              <a:prstGeom prst="diamond">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9746" name="Picture 14"/>
              <p:cNvPicPr>
                <a:picLocks noChangeAspect="1"/>
              </p:cNvPicPr>
              <p:nvPr/>
            </p:nvPicPr>
            <p:blipFill>
              <a:blip r:embed="rId5"/>
              <a:srcRect/>
              <a:stretch>
                <a:fillRect/>
              </a:stretch>
            </p:blipFill>
            <p:spPr bwMode="auto">
              <a:xfrm>
                <a:off x="1722131" y="872106"/>
                <a:ext cx="792469" cy="586427"/>
              </a:xfrm>
              <a:prstGeom prst="rect">
                <a:avLst/>
              </a:prstGeom>
              <a:noFill/>
              <a:ln w="9525">
                <a:noFill/>
                <a:miter lim="800000"/>
                <a:headEnd/>
                <a:tailEnd/>
              </a:ln>
            </p:spPr>
          </p:pic>
        </p:grpSp>
        <p:sp>
          <p:nvSpPr>
            <p:cNvPr id="34" name="Chevron 33"/>
            <p:cNvSpPr/>
            <p:nvPr/>
          </p:nvSpPr>
          <p:spPr>
            <a:xfrm>
              <a:off x="3212033" y="3562504"/>
              <a:ext cx="5398817" cy="1080505"/>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4400" b="1">
                <a:solidFill>
                  <a:schemeClr val="tx1"/>
                </a:solidFill>
                <a:latin typeface="Arial" pitchFamily="34" charset="0"/>
                <a:cs typeface="Arial" pitchFamily="34" charset="0"/>
              </a:endParaRPr>
            </a:p>
          </p:txBody>
        </p:sp>
        <p:sp>
          <p:nvSpPr>
            <p:cNvPr id="35" name="Chevron 34"/>
            <p:cNvSpPr/>
            <p:nvPr/>
          </p:nvSpPr>
          <p:spPr>
            <a:xfrm flipH="1">
              <a:off x="6301153" y="3562504"/>
              <a:ext cx="4824171" cy="1080505"/>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4400" b="1">
                <a:solidFill>
                  <a:schemeClr val="tx1"/>
                </a:solidFill>
                <a:latin typeface="Arial" pitchFamily="34" charset="0"/>
                <a:cs typeface="Arial" pitchFamily="34" charset="0"/>
              </a:endParaRPr>
            </a:p>
          </p:txBody>
        </p:sp>
        <p:grpSp>
          <p:nvGrpSpPr>
            <p:cNvPr id="29741" name="Group 38"/>
            <p:cNvGrpSpPr>
              <a:grpSpLocks/>
            </p:cNvGrpSpPr>
            <p:nvPr/>
          </p:nvGrpSpPr>
          <p:grpSpPr bwMode="auto">
            <a:xfrm>
              <a:off x="10744199" y="3516492"/>
              <a:ext cx="1095464" cy="1147194"/>
              <a:chOff x="1513778" y="658936"/>
              <a:chExt cx="1143000" cy="1147194"/>
            </a:xfrm>
          </p:grpSpPr>
          <p:sp>
            <p:nvSpPr>
              <p:cNvPr id="41" name="Diamond 40"/>
              <p:cNvSpPr/>
              <p:nvPr/>
            </p:nvSpPr>
            <p:spPr>
              <a:xfrm>
                <a:off x="1513928" y="658936"/>
                <a:ext cx="1142850" cy="1147143"/>
              </a:xfrm>
              <a:prstGeom prst="diamond">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9744" name="Picture 14"/>
              <p:cNvPicPr>
                <a:picLocks noChangeAspect="1"/>
              </p:cNvPicPr>
              <p:nvPr/>
            </p:nvPicPr>
            <p:blipFill>
              <a:blip r:embed="rId5"/>
              <a:srcRect/>
              <a:stretch>
                <a:fillRect/>
              </a:stretch>
            </p:blipFill>
            <p:spPr bwMode="auto">
              <a:xfrm>
                <a:off x="1722131" y="872106"/>
                <a:ext cx="792469" cy="586427"/>
              </a:xfrm>
              <a:prstGeom prst="rect">
                <a:avLst/>
              </a:prstGeom>
              <a:noFill/>
              <a:ln w="9525">
                <a:noFill/>
                <a:miter lim="800000"/>
                <a:headEnd/>
                <a:tailEnd/>
              </a:ln>
            </p:spPr>
          </p:pic>
        </p:grpSp>
        <p:sp>
          <p:nvSpPr>
            <p:cNvPr id="29742" name="TextBox 39"/>
            <p:cNvSpPr txBox="1">
              <a:spLocks noChangeArrowheads="1"/>
            </p:cNvSpPr>
            <p:nvPr/>
          </p:nvSpPr>
          <p:spPr bwMode="auto">
            <a:xfrm>
              <a:off x="4015328" y="3748788"/>
              <a:ext cx="6364243" cy="707886"/>
            </a:xfrm>
            <a:prstGeom prst="rect">
              <a:avLst/>
            </a:prstGeom>
            <a:noFill/>
            <a:ln w="9525">
              <a:noFill/>
              <a:miter lim="800000"/>
              <a:headEnd/>
              <a:tailEnd/>
            </a:ln>
          </p:spPr>
          <p:txBody>
            <a:bodyPr wrap="none">
              <a:spAutoFit/>
            </a:bodyPr>
            <a:lstStyle/>
            <a:p>
              <a:r>
                <a:rPr lang="en-US" sz="4000" b="1"/>
                <a:t>HOẠT ĐỘNG LUYỆN TẬP</a:t>
              </a:r>
            </a:p>
          </p:txBody>
        </p:sp>
      </p:grpSp>
      <p:sp>
        <p:nvSpPr>
          <p:cNvPr id="29720" name="Rectangle 1"/>
          <p:cNvSpPr>
            <a:spLocks noChangeArrowheads="1"/>
          </p:cNvSpPr>
          <p:nvPr/>
        </p:nvSpPr>
        <p:spPr bwMode="auto">
          <a:xfrm>
            <a:off x="1593850" y="1814513"/>
            <a:ext cx="6796088" cy="708025"/>
          </a:xfrm>
          <a:prstGeom prst="rect">
            <a:avLst/>
          </a:prstGeom>
          <a:noFill/>
          <a:ln w="9525">
            <a:noFill/>
            <a:miter lim="800000"/>
            <a:headEnd/>
            <a:tailEnd/>
          </a:ln>
        </p:spPr>
        <p:txBody>
          <a:bodyPr wrap="none">
            <a:spAutoFit/>
          </a:bodyPr>
          <a:lstStyle/>
          <a:p>
            <a:r>
              <a:rPr lang="vi-VN" sz="4000" b="1">
                <a:solidFill>
                  <a:schemeClr val="bg1"/>
                </a:solidFill>
              </a:rPr>
              <a:t>Tìm câu có sử dụng từ </a:t>
            </a:r>
            <a:r>
              <a:rPr lang="vi-VN" sz="4000" b="1" i="1">
                <a:solidFill>
                  <a:schemeClr val="bg1"/>
                </a:solidFill>
              </a:rPr>
              <a:t>bằn</a:t>
            </a:r>
            <a:endParaRPr lang="en-US" sz="4000">
              <a:solidFill>
                <a:schemeClr val="bg1"/>
              </a:solidFill>
              <a:latin typeface="Calibri" pitchFamily="34" charset="0"/>
            </a:endParaRPr>
          </a:p>
        </p:txBody>
      </p:sp>
      <p:sp>
        <p:nvSpPr>
          <p:cNvPr id="45" name="Flowchart: Delay 44"/>
          <p:cNvSpPr/>
          <p:nvPr/>
        </p:nvSpPr>
        <p:spPr>
          <a:xfrm flipH="1">
            <a:off x="654050" y="2065338"/>
            <a:ext cx="844550" cy="822325"/>
          </a:xfrm>
          <a:prstGeom prst="flowChartDelay">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a:latin typeface="Arial" pitchFamily="34" charset="0"/>
                <a:cs typeface="Arial" pitchFamily="34" charset="0"/>
              </a:rPr>
              <a:t>1</a:t>
            </a:r>
            <a:endParaRPr lang="en-US" sz="4000" b="1">
              <a:latin typeface="Arial" pitchFamily="34" charset="0"/>
              <a:cs typeface="Arial" pitchFamily="34" charset="0"/>
            </a:endParaRPr>
          </a:p>
        </p:txBody>
      </p:sp>
      <p:sp>
        <p:nvSpPr>
          <p:cNvPr id="46" name="Rectangle 45"/>
          <p:cNvSpPr/>
          <p:nvPr/>
        </p:nvSpPr>
        <p:spPr>
          <a:xfrm>
            <a:off x="1593850" y="2065338"/>
            <a:ext cx="7092950" cy="82232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4000" b="1">
                <a:latin typeface="Arial" pitchFamily="34" charset="0"/>
                <a:cs typeface="Arial" pitchFamily="34" charset="0"/>
              </a:rPr>
              <a:t>Tìm câu có sử dụng từ bằng </a:t>
            </a:r>
          </a:p>
        </p:txBody>
      </p:sp>
      <p:sp>
        <p:nvSpPr>
          <p:cNvPr id="4" name="Snip Single Corner Rectangle 3"/>
          <p:cNvSpPr/>
          <p:nvPr/>
        </p:nvSpPr>
        <p:spPr>
          <a:xfrm>
            <a:off x="669925" y="3148013"/>
            <a:ext cx="9566275" cy="928687"/>
          </a:xfrm>
          <a:prstGeom prst="snip1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839788" y="3257550"/>
            <a:ext cx="9396412" cy="646113"/>
          </a:xfrm>
          <a:prstGeom prst="rect">
            <a:avLst/>
          </a:prstGeom>
        </p:spPr>
        <p:txBody>
          <a:bodyPr wrap="none">
            <a:spAutoFit/>
          </a:bodyPr>
          <a:lstStyle/>
          <a:p>
            <a:pPr fontAlgn="auto">
              <a:spcBef>
                <a:spcPts val="0"/>
              </a:spcBef>
              <a:spcAft>
                <a:spcPts val="0"/>
              </a:spcAft>
              <a:defRPr/>
            </a:pPr>
            <a:r>
              <a:rPr lang="vi-VN" sz="3600">
                <a:solidFill>
                  <a:schemeClr val="accent5">
                    <a:lumMod val="50000"/>
                  </a:schemeClr>
                </a:solidFill>
                <a:latin typeface="+mn-lt"/>
                <a:cs typeface="+mn-cs"/>
              </a:rPr>
              <a:t>Tìm trong bài đọc 2 câu có sử dụng từ </a:t>
            </a:r>
            <a:r>
              <a:rPr lang="vi-VN" sz="3600" b="1">
                <a:solidFill>
                  <a:schemeClr val="accent5">
                    <a:lumMod val="50000"/>
                  </a:schemeClr>
                </a:solidFill>
                <a:latin typeface="+mn-lt"/>
                <a:cs typeface="+mn-cs"/>
              </a:rPr>
              <a:t>bằng</a:t>
            </a:r>
            <a:r>
              <a:rPr lang="vi-VN" sz="3600">
                <a:solidFill>
                  <a:schemeClr val="accent5">
                    <a:lumMod val="50000"/>
                  </a:schemeClr>
                </a:solidFill>
                <a:latin typeface="+mn-lt"/>
                <a:cs typeface="+mn-cs"/>
              </a:rPr>
              <a:t>.</a:t>
            </a:r>
            <a:endParaRPr lang="en-US" sz="3600">
              <a:solidFill>
                <a:schemeClr val="accent5">
                  <a:lumMod val="50000"/>
                </a:schemeClr>
              </a:solidFill>
              <a:latin typeface="+mn-lt"/>
              <a:cs typeface="+mn-cs"/>
            </a:endParaRPr>
          </a:p>
        </p:txBody>
      </p:sp>
      <p:pic>
        <p:nvPicPr>
          <p:cNvPr id="48" name="Picture 2"/>
          <p:cNvPicPr>
            <a:picLocks noChangeAspect="1"/>
          </p:cNvPicPr>
          <p:nvPr/>
        </p:nvPicPr>
        <p:blipFill>
          <a:blip r:embed="rId6"/>
          <a:srcRect/>
          <a:stretch>
            <a:fillRect/>
          </a:stretch>
        </p:blipFill>
        <p:spPr bwMode="auto">
          <a:xfrm>
            <a:off x="1890713" y="4276725"/>
            <a:ext cx="6388100" cy="5373688"/>
          </a:xfrm>
          <a:prstGeom prst="rect">
            <a:avLst/>
          </a:prstGeom>
          <a:noFill/>
          <a:ln w="9525">
            <a:noFill/>
            <a:miter lim="800000"/>
            <a:headEnd/>
            <a:tailEnd/>
          </a:ln>
        </p:spPr>
      </p:pic>
      <p:grpSp>
        <p:nvGrpSpPr>
          <p:cNvPr id="53" name="Group 52"/>
          <p:cNvGrpSpPr>
            <a:grpSpLocks/>
          </p:cNvGrpSpPr>
          <p:nvPr/>
        </p:nvGrpSpPr>
        <p:grpSpPr bwMode="auto">
          <a:xfrm>
            <a:off x="8404225" y="4367213"/>
            <a:ext cx="7983538" cy="2595562"/>
            <a:chOff x="1167675" y="3448049"/>
            <a:chExt cx="6361882" cy="1638300"/>
          </a:xfrm>
        </p:grpSpPr>
        <p:grpSp>
          <p:nvGrpSpPr>
            <p:cNvPr id="29733" name="Group 53"/>
            <p:cNvGrpSpPr>
              <a:grpSpLocks/>
            </p:cNvGrpSpPr>
            <p:nvPr/>
          </p:nvGrpSpPr>
          <p:grpSpPr bwMode="auto">
            <a:xfrm>
              <a:off x="1167675" y="3448049"/>
              <a:ext cx="6361882" cy="1638300"/>
              <a:chOff x="1167675" y="3448049"/>
              <a:chExt cx="6361882" cy="1638300"/>
            </a:xfrm>
          </p:grpSpPr>
          <p:pic>
            <p:nvPicPr>
              <p:cNvPr id="29736" name="Picture 10"/>
              <p:cNvPicPr>
                <a:picLocks noChangeAspect="1"/>
              </p:cNvPicPr>
              <p:nvPr/>
            </p:nvPicPr>
            <p:blipFill>
              <a:blip r:embed="rId7"/>
              <a:srcRect/>
              <a:stretch>
                <a:fillRect/>
              </a:stretch>
            </p:blipFill>
            <p:spPr bwMode="auto">
              <a:xfrm>
                <a:off x="1167675" y="3448050"/>
                <a:ext cx="3099525" cy="1638299"/>
              </a:xfrm>
              <a:prstGeom prst="rect">
                <a:avLst/>
              </a:prstGeom>
              <a:noFill/>
              <a:ln w="9525">
                <a:noFill/>
                <a:miter lim="800000"/>
                <a:headEnd/>
                <a:tailEnd/>
              </a:ln>
            </p:spPr>
          </p:pic>
          <p:pic>
            <p:nvPicPr>
              <p:cNvPr id="29737" name="Picture 10"/>
              <p:cNvPicPr>
                <a:picLocks noChangeAspect="1"/>
              </p:cNvPicPr>
              <p:nvPr/>
            </p:nvPicPr>
            <p:blipFill>
              <a:blip r:embed="rId7"/>
              <a:srcRect/>
              <a:stretch>
                <a:fillRect/>
              </a:stretch>
            </p:blipFill>
            <p:spPr bwMode="auto">
              <a:xfrm flipH="1">
                <a:off x="4024357" y="3448049"/>
                <a:ext cx="3505200" cy="1638299"/>
              </a:xfrm>
              <a:prstGeom prst="rect">
                <a:avLst/>
              </a:prstGeom>
              <a:noFill/>
              <a:ln w="9525">
                <a:noFill/>
                <a:miter lim="800000"/>
                <a:headEnd/>
                <a:tailEnd/>
              </a:ln>
            </p:spPr>
          </p:pic>
        </p:grpSp>
        <p:sp>
          <p:nvSpPr>
            <p:cNvPr id="55" name="Rounded Rectangle 54"/>
            <p:cNvSpPr/>
            <p:nvPr/>
          </p:nvSpPr>
          <p:spPr>
            <a:xfrm>
              <a:off x="1486465" y="3645446"/>
              <a:ext cx="5752133" cy="126154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735" name="TextBox 55"/>
            <p:cNvSpPr txBox="1">
              <a:spLocks noChangeArrowheads="1"/>
            </p:cNvSpPr>
            <p:nvPr/>
          </p:nvSpPr>
          <p:spPr bwMode="auto">
            <a:xfrm>
              <a:off x="1783345" y="3722409"/>
              <a:ext cx="5101832" cy="1107049"/>
            </a:xfrm>
            <a:prstGeom prst="rect">
              <a:avLst/>
            </a:prstGeom>
            <a:noFill/>
            <a:ln w="9525">
              <a:noFill/>
              <a:miter lim="800000"/>
              <a:headEnd/>
              <a:tailEnd/>
            </a:ln>
          </p:spPr>
          <p:txBody>
            <a:bodyPr>
              <a:spAutoFit/>
            </a:bodyPr>
            <a:lstStyle/>
            <a:p>
              <a:pPr>
                <a:lnSpc>
                  <a:spcPct val="150000"/>
                </a:lnSpc>
              </a:pPr>
              <a:r>
                <a:rPr lang="vi-VN" sz="3600"/>
                <a:t>Thành phố đón tôi </a:t>
              </a:r>
              <a:r>
                <a:rPr lang="vi-VN" sz="3600" b="1" u="sng"/>
                <a:t>bằng</a:t>
              </a:r>
              <a:r>
                <a:rPr lang="vi-VN" sz="3600"/>
                <a:t> cơn mưa rào bất chợt.</a:t>
              </a:r>
              <a:endParaRPr lang="en-US" sz="3600"/>
            </a:p>
          </p:txBody>
        </p:sp>
      </p:grpSp>
      <p:grpSp>
        <p:nvGrpSpPr>
          <p:cNvPr id="59" name="Group 58"/>
          <p:cNvGrpSpPr>
            <a:grpSpLocks/>
          </p:cNvGrpSpPr>
          <p:nvPr/>
        </p:nvGrpSpPr>
        <p:grpSpPr bwMode="auto">
          <a:xfrm>
            <a:off x="8337550" y="7124700"/>
            <a:ext cx="7983538" cy="2859088"/>
            <a:chOff x="1270598" y="3448049"/>
            <a:chExt cx="5870180" cy="1638300"/>
          </a:xfrm>
        </p:grpSpPr>
        <p:grpSp>
          <p:nvGrpSpPr>
            <p:cNvPr id="29728" name="Group 59"/>
            <p:cNvGrpSpPr>
              <a:grpSpLocks/>
            </p:cNvGrpSpPr>
            <p:nvPr/>
          </p:nvGrpSpPr>
          <p:grpSpPr bwMode="auto">
            <a:xfrm>
              <a:off x="1270598" y="3448049"/>
              <a:ext cx="5870180" cy="1638300"/>
              <a:chOff x="1270598" y="3448049"/>
              <a:chExt cx="5870180" cy="1638300"/>
            </a:xfrm>
          </p:grpSpPr>
          <p:pic>
            <p:nvPicPr>
              <p:cNvPr id="29731" name="Picture 10"/>
              <p:cNvPicPr>
                <a:picLocks noChangeAspect="1"/>
              </p:cNvPicPr>
              <p:nvPr/>
            </p:nvPicPr>
            <p:blipFill>
              <a:blip r:embed="rId7"/>
              <a:srcRect/>
              <a:stretch>
                <a:fillRect/>
              </a:stretch>
            </p:blipFill>
            <p:spPr bwMode="auto">
              <a:xfrm>
                <a:off x="1270598" y="3448050"/>
                <a:ext cx="2996602" cy="1638299"/>
              </a:xfrm>
              <a:prstGeom prst="rect">
                <a:avLst/>
              </a:prstGeom>
              <a:noFill/>
              <a:ln w="9525">
                <a:noFill/>
                <a:miter lim="800000"/>
                <a:headEnd/>
                <a:tailEnd/>
              </a:ln>
            </p:spPr>
          </p:pic>
          <p:pic>
            <p:nvPicPr>
              <p:cNvPr id="29732" name="Picture 10"/>
              <p:cNvPicPr>
                <a:picLocks noChangeAspect="1"/>
              </p:cNvPicPr>
              <p:nvPr/>
            </p:nvPicPr>
            <p:blipFill>
              <a:blip r:embed="rId7"/>
              <a:srcRect/>
              <a:stretch>
                <a:fillRect/>
              </a:stretch>
            </p:blipFill>
            <p:spPr bwMode="auto">
              <a:xfrm flipH="1">
                <a:off x="4024357" y="3448049"/>
                <a:ext cx="3116421" cy="1638299"/>
              </a:xfrm>
              <a:prstGeom prst="rect">
                <a:avLst/>
              </a:prstGeom>
              <a:noFill/>
              <a:ln w="9525">
                <a:noFill/>
                <a:miter lim="800000"/>
                <a:headEnd/>
                <a:tailEnd/>
              </a:ln>
            </p:spPr>
          </p:pic>
        </p:grpSp>
        <p:sp>
          <p:nvSpPr>
            <p:cNvPr id="61" name="Rounded Rectangle 60"/>
            <p:cNvSpPr/>
            <p:nvPr/>
          </p:nvSpPr>
          <p:spPr>
            <a:xfrm>
              <a:off x="1618443" y="3645446"/>
              <a:ext cx="5348412" cy="126079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730" name="TextBox 61"/>
            <p:cNvSpPr txBox="1">
              <a:spLocks noChangeArrowheads="1"/>
            </p:cNvSpPr>
            <p:nvPr/>
          </p:nvSpPr>
          <p:spPr bwMode="auto">
            <a:xfrm>
              <a:off x="1716635" y="3711592"/>
              <a:ext cx="5249857" cy="1005382"/>
            </a:xfrm>
            <a:prstGeom prst="rect">
              <a:avLst/>
            </a:prstGeom>
            <a:noFill/>
            <a:ln w="9525">
              <a:noFill/>
              <a:miter lim="800000"/>
              <a:headEnd/>
              <a:tailEnd/>
            </a:ln>
          </p:spPr>
          <p:txBody>
            <a:bodyPr>
              <a:spAutoFit/>
            </a:bodyPr>
            <a:lstStyle/>
            <a:p>
              <a:pPr>
                <a:lnSpc>
                  <a:spcPct val="150000"/>
                </a:lnSpc>
              </a:pPr>
              <a:r>
                <a:rPr lang="vi-VN" sz="3600"/>
                <a:t>Lần thứ hai trở lại, thành phố đón tôi </a:t>
              </a:r>
              <a:r>
                <a:rPr lang="vi-VN" sz="3600" b="1" u="sng"/>
                <a:t>bằng</a:t>
              </a:r>
              <a:r>
                <a:rPr lang="vi-VN" sz="3600"/>
                <a:t> cái nắng chói chang.</a:t>
              </a:r>
              <a:endParaRPr lang="en-US" sz="3600"/>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wipe(down)">
                                      <p:cBhvr>
                                        <p:cTn id="12" dur="500"/>
                                        <p:tgtEl>
                                          <p:spTgt spid="46"/>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wipe(down)">
                                      <p:cBhvr>
                                        <p:cTn id="15" dur="500"/>
                                        <p:tgtEl>
                                          <p:spTgt spid="4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par>
                                <p:cTn id="24" presetID="16" presetClass="entr" presetSubtype="21" fill="hold" nodeType="with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barn(inVertical)">
                                      <p:cBhvr>
                                        <p:cTn id="26" dur="500"/>
                                        <p:tgtEl>
                                          <p:spTgt spid="4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53"/>
                                        </p:tgtEl>
                                        <p:attrNameLst>
                                          <p:attrName>style.visibility</p:attrName>
                                        </p:attrNameLst>
                                      </p:cBhvr>
                                      <p:to>
                                        <p:strVal val="visible"/>
                                      </p:to>
                                    </p:set>
                                    <p:animEffect transition="in" filter="wipe(down)">
                                      <p:cBhvr>
                                        <p:cTn id="31" dur="500"/>
                                        <p:tgtEl>
                                          <p:spTgt spid="5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59"/>
                                        </p:tgtEl>
                                        <p:attrNameLst>
                                          <p:attrName>style.visibility</p:attrName>
                                        </p:attrNameLst>
                                      </p:cBhvr>
                                      <p:to>
                                        <p:strVal val="visible"/>
                                      </p:to>
                                    </p:set>
                                    <p:animEffect transition="in" filter="wipe(down)">
                                      <p:cBhvr>
                                        <p:cTn id="36"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p:cNvPicPr>
            <a:picLocks noChangeAspect="1"/>
          </p:cNvPicPr>
          <p:nvPr/>
        </p:nvPicPr>
        <p:blipFill>
          <a:blip r:embed="rId2"/>
          <a:srcRect/>
          <a:stretch>
            <a:fillRect/>
          </a:stretch>
        </p:blipFill>
        <p:spPr bwMode="auto">
          <a:xfrm>
            <a:off x="0" y="0"/>
            <a:ext cx="18313400" cy="10287000"/>
          </a:xfrm>
          <a:prstGeom prst="rect">
            <a:avLst/>
          </a:prstGeom>
          <a:noFill/>
          <a:ln w="9525">
            <a:noFill/>
            <a:miter lim="800000"/>
            <a:headEnd/>
            <a:tailEnd/>
          </a:ln>
        </p:spPr>
      </p:pic>
      <p:cxnSp>
        <p:nvCxnSpPr>
          <p:cNvPr id="7" name="Straight Connector 6"/>
          <p:cNvCxnSpPr/>
          <p:nvPr/>
        </p:nvCxnSpPr>
        <p:spPr>
          <a:xfrm flipV="1">
            <a:off x="0" y="0"/>
            <a:ext cx="2133600" cy="21717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0" y="0"/>
            <a:ext cx="2514600" cy="2652713"/>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0" y="0"/>
            <a:ext cx="2971800" cy="3148013"/>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0" y="0"/>
            <a:ext cx="3352800" cy="35433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endCxn id="3" idx="0"/>
          </p:cNvCxnSpPr>
          <p:nvPr/>
        </p:nvCxnSpPr>
        <p:spPr>
          <a:xfrm flipV="1">
            <a:off x="0" y="0"/>
            <a:ext cx="9156700" cy="10287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414338" y="0"/>
            <a:ext cx="9156700" cy="10287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762000" y="0"/>
            <a:ext cx="9156700" cy="10287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1103313" y="0"/>
            <a:ext cx="9156700" cy="10287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9104313" y="38100"/>
            <a:ext cx="9156700" cy="10287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9448800" y="381000"/>
            <a:ext cx="8839200" cy="9906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9607550" y="533400"/>
            <a:ext cx="8840788" cy="9906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9759950" y="685800"/>
            <a:ext cx="8840788" cy="9906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12496800" y="2171700"/>
            <a:ext cx="8839200" cy="9906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12649200" y="2324100"/>
            <a:ext cx="8839200" cy="9906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12801600" y="2476500"/>
            <a:ext cx="8839200" cy="9906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12954000" y="2628900"/>
            <a:ext cx="8839200" cy="9906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457200" y="495300"/>
            <a:ext cx="17373600" cy="937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0739" name="Picture 12"/>
          <p:cNvPicPr>
            <a:picLocks noChangeAspect="1"/>
          </p:cNvPicPr>
          <p:nvPr/>
        </p:nvPicPr>
        <p:blipFill>
          <a:blip r:embed="rId3"/>
          <a:srcRect/>
          <a:stretch>
            <a:fillRect/>
          </a:stretch>
        </p:blipFill>
        <p:spPr bwMode="auto">
          <a:xfrm>
            <a:off x="-80963" y="-28575"/>
            <a:ext cx="1757363" cy="1668463"/>
          </a:xfrm>
          <a:prstGeom prst="rect">
            <a:avLst/>
          </a:prstGeom>
          <a:noFill/>
          <a:ln w="9525">
            <a:noFill/>
            <a:miter lim="800000"/>
            <a:headEnd/>
            <a:tailEnd/>
          </a:ln>
        </p:spPr>
      </p:pic>
      <p:pic>
        <p:nvPicPr>
          <p:cNvPr id="30740" name="Picture 12"/>
          <p:cNvPicPr>
            <a:picLocks noChangeAspect="1"/>
          </p:cNvPicPr>
          <p:nvPr/>
        </p:nvPicPr>
        <p:blipFill>
          <a:blip r:embed="rId3"/>
          <a:srcRect/>
          <a:stretch>
            <a:fillRect/>
          </a:stretch>
        </p:blipFill>
        <p:spPr bwMode="auto">
          <a:xfrm>
            <a:off x="16556038" y="38100"/>
            <a:ext cx="1757362" cy="1668463"/>
          </a:xfrm>
          <a:prstGeom prst="rect">
            <a:avLst/>
          </a:prstGeom>
          <a:noFill/>
          <a:ln w="9525">
            <a:noFill/>
            <a:miter lim="800000"/>
            <a:headEnd/>
            <a:tailEnd/>
          </a:ln>
        </p:spPr>
      </p:pic>
      <p:pic>
        <p:nvPicPr>
          <p:cNvPr id="30741" name="Picture 8"/>
          <p:cNvPicPr>
            <a:picLocks noChangeAspect="1"/>
          </p:cNvPicPr>
          <p:nvPr/>
        </p:nvPicPr>
        <p:blipFill>
          <a:blip r:embed="rId4"/>
          <a:srcRect/>
          <a:stretch>
            <a:fillRect/>
          </a:stretch>
        </p:blipFill>
        <p:spPr bwMode="auto">
          <a:xfrm>
            <a:off x="0" y="8855075"/>
            <a:ext cx="1339850" cy="1411288"/>
          </a:xfrm>
          <a:prstGeom prst="rect">
            <a:avLst/>
          </a:prstGeom>
          <a:noFill/>
          <a:ln w="9525">
            <a:noFill/>
            <a:miter lim="800000"/>
            <a:headEnd/>
            <a:tailEnd/>
          </a:ln>
        </p:spPr>
      </p:pic>
      <p:pic>
        <p:nvPicPr>
          <p:cNvPr id="30742" name="Picture 8"/>
          <p:cNvPicPr>
            <a:picLocks noChangeAspect="1"/>
          </p:cNvPicPr>
          <p:nvPr/>
        </p:nvPicPr>
        <p:blipFill>
          <a:blip r:embed="rId4"/>
          <a:srcRect/>
          <a:stretch>
            <a:fillRect/>
          </a:stretch>
        </p:blipFill>
        <p:spPr bwMode="auto">
          <a:xfrm>
            <a:off x="17068800" y="8893175"/>
            <a:ext cx="1339850" cy="1411288"/>
          </a:xfrm>
          <a:prstGeom prst="rect">
            <a:avLst/>
          </a:prstGeom>
          <a:noFill/>
          <a:ln w="9525">
            <a:noFill/>
            <a:miter lim="800000"/>
            <a:headEnd/>
            <a:tailEnd/>
          </a:ln>
        </p:spPr>
      </p:pic>
      <p:grpSp>
        <p:nvGrpSpPr>
          <p:cNvPr id="6" name="Group 5"/>
          <p:cNvGrpSpPr>
            <a:grpSpLocks/>
          </p:cNvGrpSpPr>
          <p:nvPr/>
        </p:nvGrpSpPr>
        <p:grpSpPr bwMode="auto">
          <a:xfrm>
            <a:off x="1485900" y="815975"/>
            <a:ext cx="6792913" cy="823913"/>
            <a:chOff x="654568" y="2064931"/>
            <a:chExt cx="6793516" cy="823138"/>
          </a:xfrm>
        </p:grpSpPr>
        <p:sp>
          <p:nvSpPr>
            <p:cNvPr id="45" name="Flowchart: Delay 44"/>
            <p:cNvSpPr/>
            <p:nvPr/>
          </p:nvSpPr>
          <p:spPr>
            <a:xfrm flipH="1">
              <a:off x="654568" y="2064931"/>
              <a:ext cx="843038" cy="823138"/>
            </a:xfrm>
            <a:prstGeom prst="flowChartDelay">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a:latin typeface="Arial" pitchFamily="34" charset="0"/>
                  <a:cs typeface="Arial" pitchFamily="34" charset="0"/>
                </a:rPr>
                <a:t>2</a:t>
              </a:r>
              <a:endParaRPr lang="en-US" sz="4000" b="1">
                <a:latin typeface="Arial" pitchFamily="34" charset="0"/>
                <a:cs typeface="Arial" pitchFamily="34" charset="0"/>
              </a:endParaRPr>
            </a:p>
          </p:txBody>
        </p:sp>
        <p:sp>
          <p:nvSpPr>
            <p:cNvPr id="46" name="Rectangle 45"/>
            <p:cNvSpPr/>
            <p:nvPr/>
          </p:nvSpPr>
          <p:spPr>
            <a:xfrm>
              <a:off x="1594451" y="2064931"/>
              <a:ext cx="5853633" cy="82313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4000" b="1">
                  <a:latin typeface="Arial" pitchFamily="34" charset="0"/>
                  <a:cs typeface="Arial" pitchFamily="34" charset="0"/>
                </a:rPr>
                <a:t>Đặt câu bày tỏ cảm xúc</a:t>
              </a:r>
            </a:p>
          </p:txBody>
        </p:sp>
      </p:grpSp>
      <p:grpSp>
        <p:nvGrpSpPr>
          <p:cNvPr id="13" name="Group 12"/>
          <p:cNvGrpSpPr>
            <a:grpSpLocks/>
          </p:cNvGrpSpPr>
          <p:nvPr/>
        </p:nvGrpSpPr>
        <p:grpSpPr bwMode="auto">
          <a:xfrm>
            <a:off x="809625" y="1997075"/>
            <a:ext cx="13714413" cy="2744788"/>
            <a:chOff x="840060" y="2058266"/>
            <a:chExt cx="13714140" cy="2743772"/>
          </a:xfrm>
        </p:grpSpPr>
        <p:sp>
          <p:nvSpPr>
            <p:cNvPr id="4" name="Snip Single Corner Rectangle 3"/>
            <p:cNvSpPr/>
            <p:nvPr/>
          </p:nvSpPr>
          <p:spPr>
            <a:xfrm>
              <a:off x="840060" y="2058266"/>
              <a:ext cx="13371247" cy="2743772"/>
            </a:xfrm>
            <a:prstGeom prst="snip1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p:nvPr/>
          </p:nvSpPr>
          <p:spPr>
            <a:xfrm>
              <a:off x="1051194" y="2170937"/>
              <a:ext cx="13503006" cy="2586667"/>
            </a:xfrm>
            <a:prstGeom prst="rect">
              <a:avLst/>
            </a:prstGeom>
          </p:spPr>
          <p:txBody>
            <a:bodyPr>
              <a:spAutoFit/>
            </a:bodyPr>
            <a:lstStyle/>
            <a:p>
              <a:pPr fontAlgn="auto">
                <a:lnSpc>
                  <a:spcPct val="150000"/>
                </a:lnSpc>
                <a:spcBef>
                  <a:spcPts val="0"/>
                </a:spcBef>
                <a:spcAft>
                  <a:spcPts val="0"/>
                </a:spcAft>
                <a:defRPr/>
              </a:pPr>
              <a:r>
                <a:rPr lang="vi-VN" sz="3600">
                  <a:solidFill>
                    <a:schemeClr val="accent5">
                      <a:lumMod val="50000"/>
                    </a:schemeClr>
                  </a:solidFill>
                  <a:latin typeface="+mn-lt"/>
                  <a:cs typeface="+mn-cs"/>
                </a:rPr>
                <a:t>Dựa vào nội dung bài đọc, hãy đặt câu bày tỏ cảm xúc của em:</a:t>
              </a:r>
              <a:endParaRPr lang="en-US" sz="3600">
                <a:solidFill>
                  <a:schemeClr val="accent5">
                    <a:lumMod val="50000"/>
                  </a:schemeClr>
                </a:solidFill>
                <a:latin typeface="+mn-lt"/>
                <a:cs typeface="+mn-cs"/>
              </a:endParaRPr>
            </a:p>
            <a:p>
              <a:pPr fontAlgn="auto">
                <a:lnSpc>
                  <a:spcPct val="150000"/>
                </a:lnSpc>
                <a:spcBef>
                  <a:spcPts val="0"/>
                </a:spcBef>
                <a:spcAft>
                  <a:spcPts val="0"/>
                </a:spcAft>
                <a:defRPr/>
              </a:pPr>
              <a:r>
                <a:rPr lang="vi-VN" sz="3600">
                  <a:solidFill>
                    <a:schemeClr val="accent5">
                      <a:lumMod val="50000"/>
                    </a:schemeClr>
                  </a:solidFill>
                  <a:latin typeface="+mn-lt"/>
                  <a:cs typeface="+mn-cs"/>
                </a:rPr>
                <a:t>a) Về thời tiết ở Thành phố Hồ Chí Minh.</a:t>
              </a:r>
              <a:endParaRPr lang="en-US" sz="3600">
                <a:solidFill>
                  <a:schemeClr val="accent5">
                    <a:lumMod val="50000"/>
                  </a:schemeClr>
                </a:solidFill>
                <a:latin typeface="+mn-lt"/>
                <a:cs typeface="+mn-cs"/>
              </a:endParaRPr>
            </a:p>
            <a:p>
              <a:pPr fontAlgn="auto">
                <a:lnSpc>
                  <a:spcPct val="150000"/>
                </a:lnSpc>
                <a:spcBef>
                  <a:spcPts val="0"/>
                </a:spcBef>
                <a:spcAft>
                  <a:spcPts val="0"/>
                </a:spcAft>
                <a:defRPr/>
              </a:pPr>
              <a:r>
                <a:rPr lang="vi-VN" sz="3600">
                  <a:solidFill>
                    <a:schemeClr val="accent5">
                      <a:lumMod val="50000"/>
                    </a:schemeClr>
                  </a:solidFill>
                  <a:latin typeface="+mn-lt"/>
                  <a:cs typeface="+mn-cs"/>
                </a:rPr>
                <a:t>b) Về người Thành phố Hồ Chí Minh</a:t>
              </a:r>
              <a:endParaRPr lang="en-US" sz="3600">
                <a:solidFill>
                  <a:schemeClr val="accent5">
                    <a:lumMod val="50000"/>
                  </a:schemeClr>
                </a:solidFill>
                <a:latin typeface="+mn-lt"/>
                <a:cs typeface="+mn-cs"/>
              </a:endParaRPr>
            </a:p>
          </p:txBody>
        </p:sp>
      </p:grpSp>
      <p:sp>
        <p:nvSpPr>
          <p:cNvPr id="14" name="Rounded Rectangle 13"/>
          <p:cNvSpPr/>
          <p:nvPr/>
        </p:nvSpPr>
        <p:spPr>
          <a:xfrm>
            <a:off x="7010400" y="5295900"/>
            <a:ext cx="10439400" cy="1790700"/>
          </a:xfrm>
          <a:prstGeom prst="roundRec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r>
              <a:rPr lang="en-US" sz="3600" b="1">
                <a:solidFill>
                  <a:srgbClr val="FF0000"/>
                </a:solidFill>
                <a:latin typeface="Arial" pitchFamily="34" charset="0"/>
                <a:cs typeface="Arial" pitchFamily="34" charset="0"/>
              </a:rPr>
              <a:t> 1. </a:t>
            </a:r>
            <a:r>
              <a:rPr lang="vi-VN" sz="3600">
                <a:solidFill>
                  <a:srgbClr val="FF0000"/>
                </a:solidFill>
              </a:rPr>
              <a:t>“Những </a:t>
            </a:r>
            <a:r>
              <a:rPr lang="vi-VN" sz="3600">
                <a:solidFill>
                  <a:srgbClr val="FF0000"/>
                </a:solidFill>
              </a:rPr>
              <a:t>cơn mưa của thành phố này thật lạ</a:t>
            </a:r>
            <a:r>
              <a:rPr lang="vi-VN" sz="3600">
                <a:solidFill>
                  <a:srgbClr val="FF0000"/>
                </a:solidFill>
              </a:rPr>
              <a:t>!”</a:t>
            </a:r>
            <a:endParaRPr lang="en-US" sz="3600">
              <a:solidFill>
                <a:srgbClr val="FF0000"/>
              </a:solidFill>
            </a:endParaRPr>
          </a:p>
          <a:p>
            <a:pPr fontAlgn="auto">
              <a:lnSpc>
                <a:spcPct val="150000"/>
              </a:lnSpc>
              <a:spcBef>
                <a:spcPts val="0"/>
              </a:spcBef>
              <a:spcAft>
                <a:spcPts val="0"/>
              </a:spcAft>
              <a:defRPr/>
            </a:pPr>
            <a:r>
              <a:rPr lang="en-US" sz="3600" b="1">
                <a:solidFill>
                  <a:srgbClr val="FF0000"/>
                </a:solidFill>
                <a:latin typeface="Arial" pitchFamily="34" charset="0"/>
                <a:cs typeface="Arial" pitchFamily="34" charset="0"/>
              </a:rPr>
              <a:t>  2. </a:t>
            </a:r>
            <a:r>
              <a:rPr lang="vi-VN" sz="3600">
                <a:solidFill>
                  <a:srgbClr val="FF0000"/>
                </a:solidFill>
              </a:rPr>
              <a:t>“Chao ôi, sao nắng chói chang thế!”</a:t>
            </a:r>
            <a:endParaRPr lang="en-US" sz="3600">
              <a:solidFill>
                <a:srgbClr val="FF0000"/>
              </a:solidFill>
            </a:endParaRPr>
          </a:p>
        </p:txBody>
      </p:sp>
      <p:sp>
        <p:nvSpPr>
          <p:cNvPr id="65" name="Rounded Rectangle 64"/>
          <p:cNvSpPr/>
          <p:nvPr/>
        </p:nvSpPr>
        <p:spPr>
          <a:xfrm>
            <a:off x="7010400" y="7429500"/>
            <a:ext cx="10058400" cy="1790700"/>
          </a:xfrm>
          <a:prstGeom prst="roundRec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150000"/>
              </a:lnSpc>
              <a:spcBef>
                <a:spcPts val="0"/>
              </a:spcBef>
              <a:spcAft>
                <a:spcPts val="0"/>
              </a:spcAft>
              <a:defRPr/>
            </a:pPr>
            <a:r>
              <a:rPr lang="en-US" sz="3600" b="1">
                <a:solidFill>
                  <a:srgbClr val="FF0000"/>
                </a:solidFill>
                <a:latin typeface="Arial" pitchFamily="34" charset="0"/>
                <a:cs typeface="Arial" pitchFamily="34" charset="0"/>
              </a:rPr>
              <a:t>  1. </a:t>
            </a:r>
            <a:r>
              <a:rPr lang="vi-VN" sz="3600">
                <a:solidFill>
                  <a:srgbClr val="FF0000"/>
                </a:solidFill>
              </a:rPr>
              <a:t>“Con </a:t>
            </a:r>
            <a:r>
              <a:rPr lang="vi-VN" sz="3600">
                <a:solidFill>
                  <a:srgbClr val="FF0000"/>
                </a:solidFill>
              </a:rPr>
              <a:t>người nơi đây thật đáng mến</a:t>
            </a:r>
            <a:r>
              <a:rPr lang="vi-VN" sz="3600">
                <a:solidFill>
                  <a:srgbClr val="FF0000"/>
                </a:solidFill>
              </a:rPr>
              <a:t>!”</a:t>
            </a:r>
            <a:endParaRPr lang="en-US" sz="3600">
              <a:solidFill>
                <a:srgbClr val="FF0000"/>
              </a:solidFill>
            </a:endParaRPr>
          </a:p>
          <a:p>
            <a:pPr fontAlgn="auto">
              <a:lnSpc>
                <a:spcPct val="150000"/>
              </a:lnSpc>
              <a:spcBef>
                <a:spcPts val="0"/>
              </a:spcBef>
              <a:spcAft>
                <a:spcPts val="0"/>
              </a:spcAft>
              <a:defRPr/>
            </a:pPr>
            <a:r>
              <a:rPr lang="en-US" sz="3600" b="1">
                <a:solidFill>
                  <a:srgbClr val="FF0000"/>
                </a:solidFill>
                <a:latin typeface="Arial" pitchFamily="34" charset="0"/>
                <a:cs typeface="Arial" pitchFamily="34" charset="0"/>
              </a:rPr>
              <a:t>  2. </a:t>
            </a:r>
            <a:r>
              <a:rPr lang="vi-VN" sz="3600">
                <a:solidFill>
                  <a:srgbClr val="FF0000"/>
                </a:solidFill>
              </a:rPr>
              <a:t>“Người </a:t>
            </a:r>
            <a:r>
              <a:rPr lang="vi-VN" sz="3600">
                <a:solidFill>
                  <a:srgbClr val="FF0000"/>
                </a:solidFill>
              </a:rPr>
              <a:t>thành phố đáng yêu quá!”</a:t>
            </a:r>
            <a:endParaRPr lang="en-US" sz="3600">
              <a:solidFill>
                <a:srgbClr val="FF0000"/>
              </a:solidFill>
            </a:endParaRPr>
          </a:p>
        </p:txBody>
      </p:sp>
      <p:pic>
        <p:nvPicPr>
          <p:cNvPr id="66" name="Picture 5"/>
          <p:cNvPicPr>
            <a:picLocks noChangeAspect="1"/>
          </p:cNvPicPr>
          <p:nvPr/>
        </p:nvPicPr>
        <p:blipFill>
          <a:blip r:embed="rId5"/>
          <a:srcRect/>
          <a:stretch>
            <a:fillRect/>
          </a:stretch>
        </p:blipFill>
        <p:spPr bwMode="auto">
          <a:xfrm>
            <a:off x="827088" y="5105400"/>
            <a:ext cx="5680075" cy="4648200"/>
          </a:xfrm>
          <a:prstGeom prst="rect">
            <a:avLst/>
          </a:prstGeom>
          <a:noFill/>
          <a:ln w="9525">
            <a:noFill/>
            <a:miter lim="800000"/>
            <a:headEnd/>
            <a:tailEnd/>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barn(inVertical)">
                                      <p:cBhvr>
                                        <p:cTn id="17" dur="500"/>
                                        <p:tgtEl>
                                          <p:spTgt spid="6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5"/>
                                        </p:tgtEl>
                                        <p:attrNameLst>
                                          <p:attrName>style.visibility</p:attrName>
                                        </p:attrNameLst>
                                      </p:cBhvr>
                                      <p:to>
                                        <p:strVal val="visible"/>
                                      </p:to>
                                    </p:set>
                                    <p:animEffect transition="in" filter="wipe(down)">
                                      <p:cBhvr>
                                        <p:cTn id="2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6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p:cNvPicPr>
            <a:picLocks noChangeAspect="1"/>
          </p:cNvPicPr>
          <p:nvPr/>
        </p:nvPicPr>
        <p:blipFill>
          <a:blip r:embed="rId2"/>
          <a:srcRect/>
          <a:stretch>
            <a:fillRect/>
          </a:stretch>
        </p:blipFill>
        <p:spPr bwMode="auto">
          <a:xfrm>
            <a:off x="0" y="-95250"/>
            <a:ext cx="18313400" cy="10287000"/>
          </a:xfrm>
          <a:prstGeom prst="rect">
            <a:avLst/>
          </a:prstGeom>
          <a:noFill/>
          <a:ln w="9525">
            <a:noFill/>
            <a:miter lim="800000"/>
            <a:headEnd/>
            <a:tailEnd/>
          </a:ln>
        </p:spPr>
      </p:pic>
      <p:pic>
        <p:nvPicPr>
          <p:cNvPr id="31746" name="Picture 12"/>
          <p:cNvPicPr>
            <a:picLocks noChangeAspect="1"/>
          </p:cNvPicPr>
          <p:nvPr/>
        </p:nvPicPr>
        <p:blipFill>
          <a:blip r:embed="rId3"/>
          <a:srcRect/>
          <a:stretch>
            <a:fillRect/>
          </a:stretch>
        </p:blipFill>
        <p:spPr bwMode="auto">
          <a:xfrm>
            <a:off x="-80963" y="-28575"/>
            <a:ext cx="1338263" cy="1270000"/>
          </a:xfrm>
          <a:prstGeom prst="rect">
            <a:avLst/>
          </a:prstGeom>
          <a:noFill/>
          <a:ln w="9525">
            <a:noFill/>
            <a:miter lim="800000"/>
            <a:headEnd/>
            <a:tailEnd/>
          </a:ln>
        </p:spPr>
      </p:pic>
      <p:pic>
        <p:nvPicPr>
          <p:cNvPr id="31747" name="Picture 12"/>
          <p:cNvPicPr>
            <a:picLocks noChangeAspect="1"/>
          </p:cNvPicPr>
          <p:nvPr/>
        </p:nvPicPr>
        <p:blipFill>
          <a:blip r:embed="rId4"/>
          <a:srcRect/>
          <a:stretch>
            <a:fillRect/>
          </a:stretch>
        </p:blipFill>
        <p:spPr bwMode="auto">
          <a:xfrm>
            <a:off x="16916400" y="38100"/>
            <a:ext cx="1397000" cy="1325563"/>
          </a:xfrm>
          <a:prstGeom prst="rect">
            <a:avLst/>
          </a:prstGeom>
          <a:noFill/>
          <a:ln w="9525">
            <a:noFill/>
            <a:miter lim="800000"/>
            <a:headEnd/>
            <a:tailEnd/>
          </a:ln>
        </p:spPr>
      </p:pic>
      <p:pic>
        <p:nvPicPr>
          <p:cNvPr id="31748" name="Picture 8"/>
          <p:cNvPicPr>
            <a:picLocks noChangeAspect="1"/>
          </p:cNvPicPr>
          <p:nvPr/>
        </p:nvPicPr>
        <p:blipFill>
          <a:blip r:embed="rId5"/>
          <a:srcRect/>
          <a:stretch>
            <a:fillRect/>
          </a:stretch>
        </p:blipFill>
        <p:spPr bwMode="auto">
          <a:xfrm>
            <a:off x="17068800" y="8893175"/>
            <a:ext cx="1339850" cy="1411288"/>
          </a:xfrm>
          <a:prstGeom prst="rect">
            <a:avLst/>
          </a:prstGeom>
          <a:noFill/>
          <a:ln w="9525">
            <a:noFill/>
            <a:miter lim="800000"/>
            <a:headEnd/>
            <a:tailEnd/>
          </a:ln>
        </p:spPr>
      </p:pic>
      <p:pic>
        <p:nvPicPr>
          <p:cNvPr id="31749" name="Picture 8"/>
          <p:cNvPicPr>
            <a:picLocks noChangeAspect="1"/>
          </p:cNvPicPr>
          <p:nvPr/>
        </p:nvPicPr>
        <p:blipFill>
          <a:blip r:embed="rId5"/>
          <a:srcRect/>
          <a:stretch>
            <a:fillRect/>
          </a:stretch>
        </p:blipFill>
        <p:spPr bwMode="auto">
          <a:xfrm>
            <a:off x="0" y="8855075"/>
            <a:ext cx="1339850" cy="1411288"/>
          </a:xfrm>
          <a:prstGeom prst="rect">
            <a:avLst/>
          </a:prstGeom>
          <a:noFill/>
          <a:ln w="9525">
            <a:noFill/>
            <a:miter lim="800000"/>
            <a:headEnd/>
            <a:tailEnd/>
          </a:ln>
        </p:spPr>
      </p:pic>
      <p:grpSp>
        <p:nvGrpSpPr>
          <p:cNvPr id="33" name="Group 32"/>
          <p:cNvGrpSpPr/>
          <p:nvPr/>
        </p:nvGrpSpPr>
        <p:grpSpPr>
          <a:xfrm>
            <a:off x="1450961" y="2305363"/>
            <a:ext cx="6324600" cy="2367411"/>
            <a:chOff x="1058046" y="4770189"/>
            <a:chExt cx="7512362" cy="2857908"/>
          </a:xfrm>
          <a:solidFill>
            <a:schemeClr val="bg1"/>
          </a:solidFill>
        </p:grpSpPr>
        <p:pic>
          <p:nvPicPr>
            <p:cNvPr id="34" name="Picture 11"/>
            <p:cNvPicPr>
              <a:picLocks noChangeAspect="1"/>
            </p:cNvPicPr>
            <p:nvPr/>
          </p:nvPicPr>
          <p:blipFill>
            <a:blip r:embed="rId6">
              <a:extLst>
                <a:ext uri="{28A0092B-C50C-407E-A947-70E740481C1C}"/>
                <a:ext uri="{96DAC541-7B7A-43D3-8B79-37D633B846F1}"/>
              </a:extLst>
            </a:blip>
            <a:srcRect/>
            <a:stretch>
              <a:fillRect/>
            </a:stretch>
          </p:blipFill>
          <p:spPr>
            <a:xfrm>
              <a:off x="1058046" y="4770189"/>
              <a:ext cx="7512362" cy="2857908"/>
            </a:xfrm>
            <a:prstGeom prst="rect">
              <a:avLst/>
            </a:prstGeom>
            <a:grpFill/>
          </p:spPr>
        </p:pic>
        <p:sp>
          <p:nvSpPr>
            <p:cNvPr id="35" name="Rounded Rectangle 34"/>
            <p:cNvSpPr/>
            <p:nvPr/>
          </p:nvSpPr>
          <p:spPr>
            <a:xfrm>
              <a:off x="1304827" y="4967693"/>
              <a:ext cx="7087784" cy="2462898"/>
            </a:xfrm>
            <a:prstGeom prst="roundRect">
              <a:avLst/>
            </a:prstGeom>
            <a:grp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Rectangle 36"/>
            <p:cNvSpPr/>
            <p:nvPr/>
          </p:nvSpPr>
          <p:spPr>
            <a:xfrm>
              <a:off x="1519173" y="5099699"/>
              <a:ext cx="6813084" cy="2117800"/>
            </a:xfrm>
            <a:prstGeom prst="rect">
              <a:avLst/>
            </a:prstGeom>
            <a:grpFill/>
          </p:spPr>
          <p:txBody>
            <a:bodyPr>
              <a:spAutoFit/>
            </a:bodyPr>
            <a:lstStyle/>
            <a:p>
              <a:pPr fontAlgn="auto">
                <a:lnSpc>
                  <a:spcPct val="150000"/>
                </a:lnSpc>
                <a:spcBef>
                  <a:spcPts val="0"/>
                </a:spcBef>
                <a:spcAft>
                  <a:spcPts val="0"/>
                </a:spcAft>
                <a:defRPr/>
              </a:pPr>
              <a:r>
                <a:rPr lang="en-US" sz="3600" dirty="0" err="1">
                  <a:latin typeface="Arial" pitchFamily="34" charset="0"/>
                  <a:cs typeface="Arial" pitchFamily="34" charset="0"/>
                </a:rPr>
                <a:t>Ôn</a:t>
              </a:r>
              <a:r>
                <a:rPr lang="en-US" sz="3600" dirty="0">
                  <a:latin typeface="Arial" pitchFamily="34" charset="0"/>
                  <a:cs typeface="Arial" pitchFamily="34" charset="0"/>
                </a:rPr>
                <a:t> </a:t>
              </a:r>
              <a:r>
                <a:rPr lang="en-US" sz="3600" dirty="0" err="1">
                  <a:latin typeface="Arial" pitchFamily="34" charset="0"/>
                  <a:cs typeface="Arial" pitchFamily="34" charset="0"/>
                </a:rPr>
                <a:t>lại</a:t>
              </a:r>
              <a:r>
                <a:rPr lang="en-US" sz="3600" dirty="0">
                  <a:latin typeface="Arial" pitchFamily="34" charset="0"/>
                  <a:cs typeface="Arial" pitchFamily="34" charset="0"/>
                </a:rPr>
                <a:t> </a:t>
              </a:r>
              <a:r>
                <a:rPr lang="en-US" sz="3600" dirty="0" err="1">
                  <a:latin typeface="Arial" pitchFamily="34" charset="0"/>
                  <a:cs typeface="Arial" pitchFamily="34" charset="0"/>
                </a:rPr>
                <a:t>bài</a:t>
              </a:r>
              <a:r>
                <a:rPr lang="en-US" sz="3600" dirty="0">
                  <a:latin typeface="Arial" pitchFamily="34" charset="0"/>
                  <a:cs typeface="Arial" pitchFamily="34" charset="0"/>
                </a:rPr>
                <a:t> </a:t>
              </a:r>
              <a:r>
                <a:rPr lang="en-US" sz="3600" dirty="0" err="1">
                  <a:latin typeface="Arial" pitchFamily="34" charset="0"/>
                  <a:cs typeface="Arial" pitchFamily="34" charset="0"/>
                </a:rPr>
                <a:t>đọc</a:t>
              </a:r>
              <a:r>
                <a:rPr lang="en-US" sz="3600" dirty="0">
                  <a:latin typeface="Arial" pitchFamily="34" charset="0"/>
                  <a:cs typeface="Arial" pitchFamily="34" charset="0"/>
                </a:rPr>
                <a:t> “</a:t>
              </a:r>
              <a:r>
                <a:rPr lang="en-US" sz="3600" dirty="0" err="1">
                  <a:latin typeface="Arial" pitchFamily="34" charset="0"/>
                  <a:cs typeface="Arial" pitchFamily="34" charset="0"/>
                </a:rPr>
                <a:t>Những</a:t>
              </a:r>
              <a:r>
                <a:rPr lang="en-US" sz="3600" dirty="0">
                  <a:latin typeface="Arial" pitchFamily="34" charset="0"/>
                  <a:cs typeface="Arial" pitchFamily="34" charset="0"/>
                </a:rPr>
                <a:t> </a:t>
              </a:r>
              <a:r>
                <a:rPr lang="en-US" sz="3600" dirty="0" err="1">
                  <a:latin typeface="Arial" pitchFamily="34" charset="0"/>
                  <a:cs typeface="Arial" pitchFamily="34" charset="0"/>
                </a:rPr>
                <a:t>tấm</a:t>
              </a:r>
              <a:r>
                <a:rPr lang="en-US" sz="3600" dirty="0">
                  <a:latin typeface="Arial" pitchFamily="34" charset="0"/>
                  <a:cs typeface="Arial" pitchFamily="34" charset="0"/>
                </a:rPr>
                <a:t> </a:t>
              </a:r>
              <a:r>
                <a:rPr lang="en-US" sz="3600" dirty="0" err="1">
                  <a:latin typeface="Arial" pitchFamily="34" charset="0"/>
                  <a:cs typeface="Arial" pitchFamily="34" charset="0"/>
                </a:rPr>
                <a:t>chân</a:t>
              </a:r>
              <a:r>
                <a:rPr lang="en-US" sz="3600" dirty="0">
                  <a:latin typeface="Arial" pitchFamily="34" charset="0"/>
                  <a:cs typeface="Arial" pitchFamily="34" charset="0"/>
                </a:rPr>
                <a:t> </a:t>
              </a:r>
              <a:r>
                <a:rPr lang="en-US" sz="3600" dirty="0" err="1">
                  <a:latin typeface="Arial" pitchFamily="34" charset="0"/>
                  <a:cs typeface="Arial" pitchFamily="34" charset="0"/>
                </a:rPr>
                <a:t>tình</a:t>
              </a:r>
              <a:r>
                <a:rPr lang="en-US" sz="3600" dirty="0">
                  <a:latin typeface="Arial" pitchFamily="34" charset="0"/>
                  <a:cs typeface="Arial" pitchFamily="34" charset="0"/>
                </a:rPr>
                <a:t>”</a:t>
              </a:r>
              <a:endParaRPr lang="en-US" sz="3600" dirty="0">
                <a:latin typeface="Arial" pitchFamily="34" charset="0"/>
                <a:cs typeface="Arial" pitchFamily="34" charset="0"/>
              </a:endParaRPr>
            </a:p>
          </p:txBody>
        </p:sp>
      </p:grpSp>
      <p:grpSp>
        <p:nvGrpSpPr>
          <p:cNvPr id="43" name="Group 42"/>
          <p:cNvGrpSpPr/>
          <p:nvPr/>
        </p:nvGrpSpPr>
        <p:grpSpPr>
          <a:xfrm>
            <a:off x="1594390" y="5652868"/>
            <a:ext cx="6324600" cy="2367411"/>
            <a:chOff x="1096489" y="2500558"/>
            <a:chExt cx="7512362" cy="2857908"/>
          </a:xfrm>
          <a:solidFill>
            <a:schemeClr val="bg1"/>
          </a:solidFill>
        </p:grpSpPr>
        <p:pic>
          <p:nvPicPr>
            <p:cNvPr id="44" name="Picture 11"/>
            <p:cNvPicPr>
              <a:picLocks noChangeAspect="1"/>
            </p:cNvPicPr>
            <p:nvPr/>
          </p:nvPicPr>
          <p:blipFill>
            <a:blip r:embed="rId6">
              <a:extLst>
                <a:ext uri="{28A0092B-C50C-407E-A947-70E740481C1C}"/>
                <a:ext uri="{96DAC541-7B7A-43D3-8B79-37D633B846F1}"/>
              </a:extLst>
            </a:blip>
            <a:srcRect/>
            <a:stretch>
              <a:fillRect/>
            </a:stretch>
          </p:blipFill>
          <p:spPr>
            <a:xfrm>
              <a:off x="1096489" y="2500558"/>
              <a:ext cx="7512362" cy="2857908"/>
            </a:xfrm>
            <a:prstGeom prst="rect">
              <a:avLst/>
            </a:prstGeom>
            <a:grpFill/>
          </p:spPr>
        </p:pic>
        <p:sp>
          <p:nvSpPr>
            <p:cNvPr id="45" name="Rounded Rectangle 44"/>
            <p:cNvSpPr/>
            <p:nvPr/>
          </p:nvSpPr>
          <p:spPr>
            <a:xfrm>
              <a:off x="1308779" y="2698062"/>
              <a:ext cx="7087784" cy="2462898"/>
            </a:xfrm>
            <a:prstGeom prst="roundRect">
              <a:avLst/>
            </a:prstGeom>
            <a:grp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 name="Rectangle 45"/>
            <p:cNvSpPr/>
            <p:nvPr/>
          </p:nvSpPr>
          <p:spPr>
            <a:xfrm>
              <a:off x="1492156" y="2709119"/>
              <a:ext cx="6813084" cy="2117800"/>
            </a:xfrm>
            <a:prstGeom prst="rect">
              <a:avLst/>
            </a:prstGeom>
            <a:grpFill/>
          </p:spPr>
          <p:txBody>
            <a:bodyPr>
              <a:spAutoFit/>
            </a:bodyPr>
            <a:lstStyle/>
            <a:p>
              <a:pPr fontAlgn="auto">
                <a:lnSpc>
                  <a:spcPct val="150000"/>
                </a:lnSpc>
                <a:spcBef>
                  <a:spcPts val="0"/>
                </a:spcBef>
                <a:spcAft>
                  <a:spcPts val="0"/>
                </a:spcAft>
                <a:defRPr/>
              </a:pPr>
              <a:r>
                <a:rPr lang="en-US" sz="3600" dirty="0" err="1">
                  <a:latin typeface="Arial" pitchFamily="34" charset="0"/>
                  <a:cs typeface="Arial" pitchFamily="34" charset="0"/>
                </a:rPr>
                <a:t>Xem</a:t>
              </a:r>
              <a:r>
                <a:rPr lang="en-US" sz="3600" dirty="0">
                  <a:latin typeface="Arial" pitchFamily="34" charset="0"/>
                  <a:cs typeface="Arial" pitchFamily="34" charset="0"/>
                </a:rPr>
                <a:t> </a:t>
              </a:r>
              <a:r>
                <a:rPr lang="en-US" sz="3600" dirty="0" err="1">
                  <a:latin typeface="Arial" pitchFamily="34" charset="0"/>
                  <a:cs typeface="Arial" pitchFamily="34" charset="0"/>
                </a:rPr>
                <a:t>trước</a:t>
              </a:r>
              <a:r>
                <a:rPr lang="en-US" sz="3600" dirty="0">
                  <a:latin typeface="Arial" pitchFamily="34" charset="0"/>
                  <a:cs typeface="Arial" pitchFamily="34" charset="0"/>
                </a:rPr>
                <a:t> </a:t>
              </a:r>
              <a:r>
                <a:rPr lang="en-US" sz="3600" dirty="0" err="1">
                  <a:latin typeface="Arial" pitchFamily="34" charset="0"/>
                  <a:cs typeface="Arial" pitchFamily="34" charset="0"/>
                </a:rPr>
                <a:t>nội</a:t>
              </a:r>
              <a:r>
                <a:rPr lang="en-US" sz="3600" dirty="0">
                  <a:latin typeface="Arial" pitchFamily="34" charset="0"/>
                  <a:cs typeface="Arial" pitchFamily="34" charset="0"/>
                </a:rPr>
                <a:t> dung </a:t>
              </a:r>
              <a:r>
                <a:rPr lang="en-US" sz="3600" dirty="0" err="1">
                  <a:latin typeface="Arial" pitchFamily="34" charset="0"/>
                  <a:cs typeface="Arial" pitchFamily="34" charset="0"/>
                </a:rPr>
                <a:t>bài</a:t>
              </a:r>
              <a:r>
                <a:rPr lang="en-US" sz="3600" dirty="0">
                  <a:latin typeface="Arial" pitchFamily="34" charset="0"/>
                  <a:cs typeface="Arial" pitchFamily="34" charset="0"/>
                </a:rPr>
                <a:t>: </a:t>
              </a:r>
              <a:r>
                <a:rPr lang="en-US" sz="3600" dirty="0" err="1">
                  <a:latin typeface="Arial" pitchFamily="34" charset="0"/>
                  <a:cs typeface="Arial" pitchFamily="34" charset="0"/>
                </a:rPr>
                <a:t>Trận</a:t>
              </a:r>
              <a:r>
                <a:rPr lang="en-US" sz="3600" dirty="0">
                  <a:latin typeface="Arial" pitchFamily="34" charset="0"/>
                  <a:cs typeface="Arial" pitchFamily="34" charset="0"/>
                </a:rPr>
                <a:t> </a:t>
              </a:r>
              <a:r>
                <a:rPr lang="en-US" sz="3600" dirty="0" err="1">
                  <a:latin typeface="Arial" pitchFamily="34" charset="0"/>
                  <a:cs typeface="Arial" pitchFamily="34" charset="0"/>
                </a:rPr>
                <a:t>bóng</a:t>
              </a:r>
              <a:r>
                <a:rPr lang="en-US" sz="3600" dirty="0">
                  <a:latin typeface="Arial" pitchFamily="34" charset="0"/>
                  <a:cs typeface="Arial" pitchFamily="34" charset="0"/>
                </a:rPr>
                <a:t> </a:t>
              </a:r>
              <a:r>
                <a:rPr lang="en-US" sz="3600" dirty="0" err="1">
                  <a:latin typeface="Arial" pitchFamily="34" charset="0"/>
                  <a:cs typeface="Arial" pitchFamily="34" charset="0"/>
                </a:rPr>
                <a:t>trên</a:t>
              </a:r>
              <a:r>
                <a:rPr lang="en-US" sz="3600" dirty="0">
                  <a:latin typeface="Arial" pitchFamily="34" charset="0"/>
                  <a:cs typeface="Arial" pitchFamily="34" charset="0"/>
                </a:rPr>
                <a:t> </a:t>
              </a:r>
              <a:r>
                <a:rPr lang="en-US" sz="3600" dirty="0" err="1">
                  <a:latin typeface="Arial" pitchFamily="34" charset="0"/>
                  <a:cs typeface="Arial" pitchFamily="34" charset="0"/>
                </a:rPr>
                <a:t>đường</a:t>
              </a:r>
              <a:r>
                <a:rPr lang="en-US" sz="3600" dirty="0">
                  <a:latin typeface="Arial" pitchFamily="34" charset="0"/>
                  <a:cs typeface="Arial" pitchFamily="34" charset="0"/>
                </a:rPr>
                <a:t> </a:t>
              </a:r>
              <a:r>
                <a:rPr lang="en-US" sz="3600" dirty="0" err="1">
                  <a:latin typeface="Arial" pitchFamily="34" charset="0"/>
                  <a:cs typeface="Arial" pitchFamily="34" charset="0"/>
                </a:rPr>
                <a:t>phố</a:t>
              </a:r>
              <a:endParaRPr lang="en-US" sz="3600" dirty="0">
                <a:latin typeface="Arial" pitchFamily="34" charset="0"/>
                <a:cs typeface="Arial" pitchFamily="34" charset="0"/>
              </a:endParaRPr>
            </a:p>
          </p:txBody>
        </p:sp>
      </p:grpSp>
      <p:sp>
        <p:nvSpPr>
          <p:cNvPr id="2" name="Rounded Rectangle 1"/>
          <p:cNvSpPr/>
          <p:nvPr/>
        </p:nvSpPr>
        <p:spPr>
          <a:xfrm>
            <a:off x="8174038" y="1325563"/>
            <a:ext cx="9144000" cy="8234362"/>
          </a:xfrm>
          <a:prstGeom prst="roundRect">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TextBox 3"/>
          <p:cNvSpPr txBox="1"/>
          <p:nvPr/>
        </p:nvSpPr>
        <p:spPr>
          <a:xfrm>
            <a:off x="10210800" y="2517775"/>
            <a:ext cx="6011863" cy="768350"/>
          </a:xfrm>
          <a:prstGeom prst="rect">
            <a:avLst/>
          </a:prstGeom>
          <a:noFill/>
        </p:spPr>
        <p:txBody>
          <a:bodyPr wrap="none">
            <a:spAutoFit/>
          </a:bodyPr>
          <a:lstStyle/>
          <a:p>
            <a:pPr fontAlgn="auto">
              <a:spcBef>
                <a:spcPts val="0"/>
              </a:spcBef>
              <a:spcAft>
                <a:spcPts val="0"/>
              </a:spcAft>
              <a:defRPr/>
            </a:pPr>
            <a:r>
              <a:rPr lang="en-US" sz="4400" b="1">
                <a:solidFill>
                  <a:schemeClr val="accent3">
                    <a:lumMod val="50000"/>
                  </a:schemeClr>
                </a:solidFill>
                <a:latin typeface="Arial" pitchFamily="34" charset="0"/>
                <a:cs typeface="Arial" pitchFamily="34" charset="0"/>
              </a:rPr>
              <a:t>HƯỚNG DẪN VỀ NHÀ</a:t>
            </a:r>
            <a:endParaRPr lang="en-US" sz="4400" b="1">
              <a:solidFill>
                <a:schemeClr val="accent3">
                  <a:lumMod val="50000"/>
                </a:schemeClr>
              </a:solidFill>
              <a:latin typeface="Arial" pitchFamily="34" charset="0"/>
              <a:cs typeface="Arial" pitchFamily="34" charset="0"/>
            </a:endParaRPr>
          </a:p>
        </p:txBody>
      </p:sp>
      <p:pic>
        <p:nvPicPr>
          <p:cNvPr id="53" name="Picture 9"/>
          <p:cNvPicPr>
            <a:picLocks noChangeAspect="1"/>
          </p:cNvPicPr>
          <p:nvPr/>
        </p:nvPicPr>
        <p:blipFill>
          <a:blip r:embed="rId7"/>
          <a:srcRect/>
          <a:stretch>
            <a:fillRect/>
          </a:stretch>
        </p:blipFill>
        <p:spPr bwMode="auto">
          <a:xfrm>
            <a:off x="9528175" y="3716338"/>
            <a:ext cx="7377113" cy="5578475"/>
          </a:xfrm>
          <a:prstGeom prst="rect">
            <a:avLst/>
          </a:prstGeom>
          <a:noFill/>
          <a:ln w="9525">
            <a:noFill/>
            <a:miter lim="800000"/>
            <a:headEnd/>
            <a:tailEnd/>
          </a:ln>
        </p:spPr>
      </p:pic>
      <p:pic>
        <p:nvPicPr>
          <p:cNvPr id="31755" name="Picture 9"/>
          <p:cNvPicPr>
            <a:picLocks noChangeAspect="1"/>
          </p:cNvPicPr>
          <p:nvPr/>
        </p:nvPicPr>
        <p:blipFill>
          <a:blip r:embed="rId8"/>
          <a:srcRect/>
          <a:stretch>
            <a:fillRect/>
          </a:stretch>
        </p:blipFill>
        <p:spPr bwMode="auto">
          <a:xfrm>
            <a:off x="15744825" y="8232775"/>
            <a:ext cx="2663825" cy="2089150"/>
          </a:xfrm>
          <a:prstGeom prst="rect">
            <a:avLst/>
          </a:prstGeom>
          <a:noFill/>
          <a:ln w="9525">
            <a:noFill/>
            <a:miter lim="800000"/>
            <a:headEnd/>
            <a:tailEnd/>
          </a:ln>
        </p:spPr>
      </p:pic>
      <p:pic>
        <p:nvPicPr>
          <p:cNvPr id="55" name="Picture 7"/>
          <p:cNvPicPr>
            <a:picLocks noChangeAspect="1"/>
          </p:cNvPicPr>
          <p:nvPr/>
        </p:nvPicPr>
        <p:blipFill>
          <a:blip r:embed="rId9"/>
          <a:srcRect/>
          <a:stretch>
            <a:fillRect/>
          </a:stretch>
        </p:blipFill>
        <p:spPr bwMode="auto">
          <a:xfrm>
            <a:off x="8382000" y="2019300"/>
            <a:ext cx="1993900" cy="1792288"/>
          </a:xfrm>
          <a:prstGeom prst="rect">
            <a:avLst/>
          </a:prstGeom>
          <a:noFill/>
          <a:ln w="9525">
            <a:noFill/>
            <a:miter lim="800000"/>
            <a:headEnd/>
            <a:tailEnd/>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wipe(down)">
                                      <p:cBhvr>
                                        <p:cTn id="13" dur="500"/>
                                        <p:tgtEl>
                                          <p:spTgt spid="55"/>
                                        </p:tgtEl>
                                      </p:cBhvr>
                                    </p:animEffect>
                                  </p:childTnLst>
                                </p:cTn>
                              </p:par>
                              <p:par>
                                <p:cTn id="14" presetID="22" presetClass="entr" presetSubtype="4"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wipe(down)">
                                      <p:cBhvr>
                                        <p:cTn id="16" dur="500"/>
                                        <p:tgtEl>
                                          <p:spTgt spid="53"/>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500" fill="hold"/>
                                        <p:tgtEl>
                                          <p:spTgt spid="33"/>
                                        </p:tgtEl>
                                        <p:attrNameLst>
                                          <p:attrName>ppt_x</p:attrName>
                                        </p:attrNameLst>
                                      </p:cBhvr>
                                      <p:tavLst>
                                        <p:tav tm="0">
                                          <p:val>
                                            <p:strVal val="#ppt_x"/>
                                          </p:val>
                                        </p:tav>
                                        <p:tav tm="100000">
                                          <p:val>
                                            <p:strVal val="#ppt_x"/>
                                          </p:val>
                                        </p:tav>
                                      </p:tavLst>
                                    </p:anim>
                                    <p:anim calcmode="lin" valueType="num">
                                      <p:cBhvr additive="base">
                                        <p:cTn id="22"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3"/>
                                        </p:tgtEl>
                                        <p:attrNameLst>
                                          <p:attrName>style.visibility</p:attrName>
                                        </p:attrNameLst>
                                      </p:cBhvr>
                                      <p:to>
                                        <p:strVal val="visible"/>
                                      </p:to>
                                    </p:set>
                                    <p:anim calcmode="lin" valueType="num">
                                      <p:cBhvr additive="base">
                                        <p:cTn id="27" dur="500" fill="hold"/>
                                        <p:tgtEl>
                                          <p:spTgt spid="43"/>
                                        </p:tgtEl>
                                        <p:attrNameLst>
                                          <p:attrName>ppt_x</p:attrName>
                                        </p:attrNameLst>
                                      </p:cBhvr>
                                      <p:tavLst>
                                        <p:tav tm="0">
                                          <p:val>
                                            <p:strVal val="#ppt_x"/>
                                          </p:val>
                                        </p:tav>
                                        <p:tav tm="100000">
                                          <p:val>
                                            <p:strVal val="#ppt_x"/>
                                          </p:val>
                                        </p:tav>
                                      </p:tavLst>
                                    </p:anim>
                                    <p:anim calcmode="lin" valueType="num">
                                      <p:cBhvr additive="base">
                                        <p:cTn id="28"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p:cNvPicPr>
            <a:picLocks noChangeAspect="1"/>
          </p:cNvPicPr>
          <p:nvPr/>
        </p:nvPicPr>
        <p:blipFill>
          <a:blip r:embed="rId2"/>
          <a:srcRect/>
          <a:stretch>
            <a:fillRect/>
          </a:stretch>
        </p:blipFill>
        <p:spPr bwMode="auto">
          <a:xfrm>
            <a:off x="0" y="0"/>
            <a:ext cx="18313400" cy="10287000"/>
          </a:xfrm>
          <a:prstGeom prst="rect">
            <a:avLst/>
          </a:prstGeom>
          <a:noFill/>
          <a:ln w="9525">
            <a:noFill/>
            <a:miter lim="800000"/>
            <a:headEnd/>
            <a:tailEnd/>
          </a:ln>
        </p:spPr>
      </p:pic>
      <p:cxnSp>
        <p:nvCxnSpPr>
          <p:cNvPr id="7" name="Straight Connector 6"/>
          <p:cNvCxnSpPr/>
          <p:nvPr/>
        </p:nvCxnSpPr>
        <p:spPr>
          <a:xfrm flipV="1">
            <a:off x="0" y="0"/>
            <a:ext cx="2133600" cy="21717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0" y="0"/>
            <a:ext cx="2514600" cy="2652713"/>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0" y="0"/>
            <a:ext cx="2971800" cy="3148013"/>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0" y="0"/>
            <a:ext cx="3352800" cy="35433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endCxn id="3" idx="0"/>
          </p:cNvCxnSpPr>
          <p:nvPr/>
        </p:nvCxnSpPr>
        <p:spPr>
          <a:xfrm flipV="1">
            <a:off x="0" y="0"/>
            <a:ext cx="9156700" cy="10287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414338" y="0"/>
            <a:ext cx="9156700" cy="10287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762000" y="0"/>
            <a:ext cx="9156700" cy="10287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1103313" y="0"/>
            <a:ext cx="9156700" cy="10287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9104313" y="38100"/>
            <a:ext cx="9156700" cy="10287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9448800" y="381000"/>
            <a:ext cx="8839200" cy="9906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9607550" y="533400"/>
            <a:ext cx="8840788" cy="9906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9759950" y="685800"/>
            <a:ext cx="8840788" cy="9906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12496800" y="2171700"/>
            <a:ext cx="8839200" cy="9906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12649200" y="2324100"/>
            <a:ext cx="8839200" cy="9906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12801600" y="2476500"/>
            <a:ext cx="8839200" cy="9906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12954000" y="2628900"/>
            <a:ext cx="8839200" cy="9906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457200" y="495300"/>
            <a:ext cx="17373600" cy="937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4355" name="Picture 12"/>
          <p:cNvPicPr>
            <a:picLocks noChangeAspect="1"/>
          </p:cNvPicPr>
          <p:nvPr/>
        </p:nvPicPr>
        <p:blipFill>
          <a:blip r:embed="rId3"/>
          <a:srcRect/>
          <a:stretch>
            <a:fillRect/>
          </a:stretch>
        </p:blipFill>
        <p:spPr bwMode="auto">
          <a:xfrm>
            <a:off x="-80963" y="-28575"/>
            <a:ext cx="1757363" cy="1668463"/>
          </a:xfrm>
          <a:prstGeom prst="rect">
            <a:avLst/>
          </a:prstGeom>
          <a:noFill/>
          <a:ln w="9525">
            <a:noFill/>
            <a:miter lim="800000"/>
            <a:headEnd/>
            <a:tailEnd/>
          </a:ln>
        </p:spPr>
      </p:pic>
      <p:pic>
        <p:nvPicPr>
          <p:cNvPr id="14356" name="Picture 8"/>
          <p:cNvPicPr>
            <a:picLocks noChangeAspect="1"/>
          </p:cNvPicPr>
          <p:nvPr/>
        </p:nvPicPr>
        <p:blipFill>
          <a:blip r:embed="rId4"/>
          <a:srcRect/>
          <a:stretch>
            <a:fillRect/>
          </a:stretch>
        </p:blipFill>
        <p:spPr bwMode="auto">
          <a:xfrm>
            <a:off x="0" y="8855075"/>
            <a:ext cx="1339850" cy="1411288"/>
          </a:xfrm>
          <a:prstGeom prst="rect">
            <a:avLst/>
          </a:prstGeom>
          <a:noFill/>
          <a:ln w="9525">
            <a:noFill/>
            <a:miter lim="800000"/>
            <a:headEnd/>
            <a:tailEnd/>
          </a:ln>
        </p:spPr>
      </p:pic>
      <p:pic>
        <p:nvPicPr>
          <p:cNvPr id="14357" name="Picture 6"/>
          <p:cNvPicPr>
            <a:picLocks noChangeAspect="1"/>
          </p:cNvPicPr>
          <p:nvPr/>
        </p:nvPicPr>
        <p:blipFill>
          <a:blip r:embed="rId5"/>
          <a:srcRect/>
          <a:stretch>
            <a:fillRect/>
          </a:stretch>
        </p:blipFill>
        <p:spPr bwMode="auto">
          <a:xfrm>
            <a:off x="9713913" y="404813"/>
            <a:ext cx="8132762" cy="9388475"/>
          </a:xfrm>
          <a:prstGeom prst="rect">
            <a:avLst/>
          </a:prstGeom>
          <a:noFill/>
          <a:ln w="9525">
            <a:noFill/>
            <a:miter lim="800000"/>
            <a:headEnd/>
            <a:tailEnd/>
          </a:ln>
        </p:spPr>
      </p:pic>
      <p:pic>
        <p:nvPicPr>
          <p:cNvPr id="14358" name="Picture 8"/>
          <p:cNvPicPr>
            <a:picLocks noChangeAspect="1"/>
          </p:cNvPicPr>
          <p:nvPr/>
        </p:nvPicPr>
        <p:blipFill>
          <a:blip r:embed="rId4"/>
          <a:srcRect/>
          <a:stretch>
            <a:fillRect/>
          </a:stretch>
        </p:blipFill>
        <p:spPr bwMode="auto">
          <a:xfrm>
            <a:off x="17068800" y="8893175"/>
            <a:ext cx="1339850" cy="1411288"/>
          </a:xfrm>
          <a:prstGeom prst="rect">
            <a:avLst/>
          </a:prstGeom>
          <a:noFill/>
          <a:ln w="9525">
            <a:noFill/>
            <a:miter lim="800000"/>
            <a:headEnd/>
            <a:tailEnd/>
          </a:ln>
        </p:spPr>
      </p:pic>
      <p:pic>
        <p:nvPicPr>
          <p:cNvPr id="14359" name="Picture 12"/>
          <p:cNvPicPr>
            <a:picLocks noChangeAspect="1"/>
          </p:cNvPicPr>
          <p:nvPr/>
        </p:nvPicPr>
        <p:blipFill>
          <a:blip r:embed="rId3"/>
          <a:srcRect/>
          <a:stretch>
            <a:fillRect/>
          </a:stretch>
        </p:blipFill>
        <p:spPr bwMode="auto">
          <a:xfrm>
            <a:off x="16556038" y="38100"/>
            <a:ext cx="1757362" cy="1668463"/>
          </a:xfrm>
          <a:prstGeom prst="rect">
            <a:avLst/>
          </a:prstGeom>
          <a:noFill/>
          <a:ln w="9525">
            <a:noFill/>
            <a:miter lim="800000"/>
            <a:headEnd/>
            <a:tailEnd/>
          </a:ln>
        </p:spPr>
      </p:pic>
      <p:pic>
        <p:nvPicPr>
          <p:cNvPr id="14360" name="Picture 7"/>
          <p:cNvPicPr>
            <a:picLocks noChangeAspect="1"/>
          </p:cNvPicPr>
          <p:nvPr/>
        </p:nvPicPr>
        <p:blipFill>
          <a:blip r:embed="rId6"/>
          <a:srcRect/>
          <a:stretch>
            <a:fillRect/>
          </a:stretch>
        </p:blipFill>
        <p:spPr bwMode="auto">
          <a:xfrm>
            <a:off x="2554288" y="5788025"/>
            <a:ext cx="3113087" cy="3243263"/>
          </a:xfrm>
          <a:prstGeom prst="rect">
            <a:avLst/>
          </a:prstGeom>
          <a:noFill/>
          <a:ln w="9525">
            <a:noFill/>
            <a:miter lim="800000"/>
            <a:headEnd/>
            <a:tailEnd/>
          </a:ln>
        </p:spPr>
      </p:pic>
      <p:pic>
        <p:nvPicPr>
          <p:cNvPr id="14361" name="Picture 10"/>
          <p:cNvPicPr>
            <a:picLocks noChangeAspect="1"/>
          </p:cNvPicPr>
          <p:nvPr/>
        </p:nvPicPr>
        <p:blipFill>
          <a:blip r:embed="rId7"/>
          <a:srcRect/>
          <a:stretch>
            <a:fillRect/>
          </a:stretch>
        </p:blipFill>
        <p:spPr bwMode="auto">
          <a:xfrm>
            <a:off x="4437063" y="4654550"/>
            <a:ext cx="3322637" cy="4114800"/>
          </a:xfrm>
          <a:prstGeom prst="rect">
            <a:avLst/>
          </a:prstGeom>
          <a:noFill/>
          <a:ln w="9525">
            <a:noFill/>
            <a:miter lim="800000"/>
            <a:headEnd/>
            <a:tailEnd/>
          </a:ln>
        </p:spPr>
      </p:pic>
      <p:grpSp>
        <p:nvGrpSpPr>
          <p:cNvPr id="14362" name="Group 47"/>
          <p:cNvGrpSpPr>
            <a:grpSpLocks/>
          </p:cNvGrpSpPr>
          <p:nvPr/>
        </p:nvGrpSpPr>
        <p:grpSpPr bwMode="auto">
          <a:xfrm>
            <a:off x="1017588" y="1860550"/>
            <a:ext cx="8645525" cy="2573338"/>
            <a:chOff x="803714" y="1808299"/>
            <a:chExt cx="8645085" cy="2573201"/>
          </a:xfrm>
        </p:grpSpPr>
        <p:pic>
          <p:nvPicPr>
            <p:cNvPr id="14363" name="Picture 7"/>
            <p:cNvPicPr>
              <a:picLocks noChangeAspect="1"/>
            </p:cNvPicPr>
            <p:nvPr/>
          </p:nvPicPr>
          <p:blipFill>
            <a:blip r:embed="rId8"/>
            <a:srcRect/>
            <a:stretch>
              <a:fillRect/>
            </a:stretch>
          </p:blipFill>
          <p:spPr bwMode="auto">
            <a:xfrm>
              <a:off x="4557092" y="1808299"/>
              <a:ext cx="4891707" cy="2573201"/>
            </a:xfrm>
            <a:prstGeom prst="rect">
              <a:avLst/>
            </a:prstGeom>
            <a:noFill/>
            <a:ln w="9525">
              <a:noFill/>
              <a:miter lim="800000"/>
              <a:headEnd/>
              <a:tailEnd/>
            </a:ln>
          </p:spPr>
        </p:pic>
        <p:pic>
          <p:nvPicPr>
            <p:cNvPr id="14364" name="Picture 7"/>
            <p:cNvPicPr>
              <a:picLocks noChangeAspect="1"/>
            </p:cNvPicPr>
            <p:nvPr/>
          </p:nvPicPr>
          <p:blipFill>
            <a:blip r:embed="rId8"/>
            <a:srcRect/>
            <a:stretch>
              <a:fillRect/>
            </a:stretch>
          </p:blipFill>
          <p:spPr bwMode="auto">
            <a:xfrm flipH="1">
              <a:off x="803714" y="1808300"/>
              <a:ext cx="4641641" cy="2573200"/>
            </a:xfrm>
            <a:prstGeom prst="rect">
              <a:avLst/>
            </a:prstGeom>
            <a:noFill/>
            <a:ln w="9525">
              <a:noFill/>
              <a:miter lim="800000"/>
              <a:headEnd/>
              <a:tailEnd/>
            </a:ln>
          </p:spPr>
        </p:pic>
        <p:sp>
          <p:nvSpPr>
            <p:cNvPr id="47" name="Rectangle 46"/>
            <p:cNvSpPr/>
            <p:nvPr/>
          </p:nvSpPr>
          <p:spPr>
            <a:xfrm>
              <a:off x="1676795" y="2019426"/>
              <a:ext cx="6890986" cy="21334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r>
                <a:rPr lang="en-US" sz="4400" b="1">
                  <a:solidFill>
                    <a:schemeClr val="accent6">
                      <a:lumMod val="75000"/>
                    </a:schemeClr>
                  </a:solidFill>
                  <a:latin typeface="Arial" pitchFamily="34" charset="0"/>
                  <a:cs typeface="Arial" pitchFamily="34" charset="0"/>
                </a:rPr>
                <a:t>BÀI ĐỌC 2. NHỮNG TẤM CHÂN TÌNH</a:t>
              </a:r>
              <a:endParaRPr lang="en-US" sz="4400" b="1">
                <a:solidFill>
                  <a:schemeClr val="accent6">
                    <a:lumMod val="75000"/>
                  </a:schemeClr>
                </a:solidFill>
                <a:latin typeface="Arial" pitchFamily="34" charset="0"/>
                <a:cs typeface="Arial" pitchFamily="34" charset="0"/>
              </a:endParaRPr>
            </a:p>
          </p:txBody>
        </p:sp>
      </p:grpSp>
    </p:spTree>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p:cNvPicPr>
            <a:picLocks noChangeAspect="1"/>
          </p:cNvPicPr>
          <p:nvPr/>
        </p:nvPicPr>
        <p:blipFill>
          <a:blip r:embed="rId2"/>
          <a:srcRect/>
          <a:stretch>
            <a:fillRect/>
          </a:stretch>
        </p:blipFill>
        <p:spPr bwMode="auto">
          <a:xfrm>
            <a:off x="0" y="0"/>
            <a:ext cx="18313400" cy="10287000"/>
          </a:xfrm>
          <a:prstGeom prst="rect">
            <a:avLst/>
          </a:prstGeom>
          <a:noFill/>
          <a:ln w="9525">
            <a:noFill/>
            <a:miter lim="800000"/>
            <a:headEnd/>
            <a:tailEnd/>
          </a:ln>
        </p:spPr>
      </p:pic>
      <p:cxnSp>
        <p:nvCxnSpPr>
          <p:cNvPr id="7" name="Straight Connector 6"/>
          <p:cNvCxnSpPr/>
          <p:nvPr/>
        </p:nvCxnSpPr>
        <p:spPr>
          <a:xfrm flipV="1">
            <a:off x="0" y="0"/>
            <a:ext cx="2133600" cy="21717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0" y="0"/>
            <a:ext cx="2514600" cy="2652713"/>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0" y="0"/>
            <a:ext cx="2971800" cy="3148013"/>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0" y="0"/>
            <a:ext cx="3352800" cy="35433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endCxn id="3" idx="0"/>
          </p:cNvCxnSpPr>
          <p:nvPr/>
        </p:nvCxnSpPr>
        <p:spPr>
          <a:xfrm flipV="1">
            <a:off x="0" y="0"/>
            <a:ext cx="9156700" cy="10287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414338" y="0"/>
            <a:ext cx="9156700" cy="10287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762000" y="0"/>
            <a:ext cx="9156700" cy="10287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1103313" y="0"/>
            <a:ext cx="9156700" cy="10287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9104313" y="38100"/>
            <a:ext cx="9156700" cy="10287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9448800" y="381000"/>
            <a:ext cx="8839200" cy="9906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9607550" y="533400"/>
            <a:ext cx="8840788" cy="9906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9759950" y="685800"/>
            <a:ext cx="8840788" cy="9906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12496800" y="2171700"/>
            <a:ext cx="8839200" cy="9906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12649200" y="2324100"/>
            <a:ext cx="8839200" cy="9906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12801600" y="2476500"/>
            <a:ext cx="8839200" cy="9906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12954000" y="2628900"/>
            <a:ext cx="8839200" cy="9906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457200" y="495300"/>
            <a:ext cx="17373600" cy="937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2787" name="Picture 12"/>
          <p:cNvPicPr>
            <a:picLocks noChangeAspect="1"/>
          </p:cNvPicPr>
          <p:nvPr/>
        </p:nvPicPr>
        <p:blipFill>
          <a:blip r:embed="rId3"/>
          <a:srcRect/>
          <a:stretch>
            <a:fillRect/>
          </a:stretch>
        </p:blipFill>
        <p:spPr bwMode="auto">
          <a:xfrm>
            <a:off x="-80963" y="-28575"/>
            <a:ext cx="1757363" cy="1668463"/>
          </a:xfrm>
          <a:prstGeom prst="rect">
            <a:avLst/>
          </a:prstGeom>
          <a:noFill/>
          <a:ln w="9525">
            <a:noFill/>
            <a:miter lim="800000"/>
            <a:headEnd/>
            <a:tailEnd/>
          </a:ln>
        </p:spPr>
      </p:pic>
      <p:pic>
        <p:nvPicPr>
          <p:cNvPr id="32788" name="Picture 12"/>
          <p:cNvPicPr>
            <a:picLocks noChangeAspect="1"/>
          </p:cNvPicPr>
          <p:nvPr/>
        </p:nvPicPr>
        <p:blipFill>
          <a:blip r:embed="rId3"/>
          <a:srcRect/>
          <a:stretch>
            <a:fillRect/>
          </a:stretch>
        </p:blipFill>
        <p:spPr bwMode="auto">
          <a:xfrm>
            <a:off x="16556038" y="38100"/>
            <a:ext cx="1757362" cy="1668463"/>
          </a:xfrm>
          <a:prstGeom prst="rect">
            <a:avLst/>
          </a:prstGeom>
          <a:noFill/>
          <a:ln w="9525">
            <a:noFill/>
            <a:miter lim="800000"/>
            <a:headEnd/>
            <a:tailEnd/>
          </a:ln>
        </p:spPr>
      </p:pic>
      <p:pic>
        <p:nvPicPr>
          <p:cNvPr id="32789" name="Picture 4"/>
          <p:cNvPicPr>
            <a:picLocks noChangeAspect="1"/>
          </p:cNvPicPr>
          <p:nvPr/>
        </p:nvPicPr>
        <p:blipFill>
          <a:blip r:embed="rId4"/>
          <a:srcRect/>
          <a:stretch>
            <a:fillRect/>
          </a:stretch>
        </p:blipFill>
        <p:spPr bwMode="auto">
          <a:xfrm>
            <a:off x="16002000" y="-674688"/>
            <a:ext cx="2728913" cy="2751138"/>
          </a:xfrm>
          <a:prstGeom prst="rect">
            <a:avLst/>
          </a:prstGeom>
          <a:noFill/>
          <a:ln w="9525">
            <a:noFill/>
            <a:miter lim="800000"/>
            <a:headEnd/>
            <a:tailEnd/>
          </a:ln>
        </p:spPr>
      </p:pic>
      <p:pic>
        <p:nvPicPr>
          <p:cNvPr id="32790" name="Picture 7"/>
          <p:cNvPicPr>
            <a:picLocks noChangeAspect="1"/>
          </p:cNvPicPr>
          <p:nvPr/>
        </p:nvPicPr>
        <p:blipFill>
          <a:blip r:embed="rId5"/>
          <a:srcRect/>
          <a:stretch>
            <a:fillRect/>
          </a:stretch>
        </p:blipFill>
        <p:spPr bwMode="auto">
          <a:xfrm>
            <a:off x="3063875" y="1204913"/>
            <a:ext cx="12557125" cy="9120187"/>
          </a:xfrm>
          <a:prstGeom prst="rect">
            <a:avLst/>
          </a:prstGeom>
          <a:noFill/>
          <a:ln w="9525">
            <a:noFill/>
            <a:miter lim="800000"/>
            <a:headEnd/>
            <a:tailEnd/>
          </a:ln>
        </p:spPr>
      </p:pic>
      <p:sp>
        <p:nvSpPr>
          <p:cNvPr id="4" name="TextBox 3"/>
          <p:cNvSpPr txBox="1"/>
          <p:nvPr/>
        </p:nvSpPr>
        <p:spPr>
          <a:xfrm>
            <a:off x="4578350" y="636588"/>
            <a:ext cx="8616950" cy="1824037"/>
          </a:xfrm>
          <a:prstGeom prst="rect">
            <a:avLst/>
          </a:prstGeom>
          <a:solidFill>
            <a:schemeClr val="bg1"/>
          </a:solidFill>
        </p:spPr>
        <p:txBody>
          <a:bodyPr>
            <a:spAutoFit/>
          </a:bodyPr>
          <a:lstStyle/>
          <a:p>
            <a:pPr algn="ctr" fontAlgn="auto">
              <a:lnSpc>
                <a:spcPct val="150000"/>
              </a:lnSpc>
              <a:spcBef>
                <a:spcPts val="0"/>
              </a:spcBef>
              <a:spcAft>
                <a:spcPts val="0"/>
              </a:spcAft>
              <a:defRPr/>
            </a:pPr>
            <a:r>
              <a:rPr lang="en-US" sz="4000" b="1">
                <a:solidFill>
                  <a:schemeClr val="accent6">
                    <a:lumMod val="75000"/>
                  </a:schemeClr>
                </a:solidFill>
                <a:latin typeface="Arial" pitchFamily="34" charset="0"/>
                <a:cs typeface="Arial" pitchFamily="34" charset="0"/>
              </a:rPr>
              <a:t>CẢM ƠN CÁC EM ĐÃ LẮNG NGHE BÀI GIẢNG NGÀY HÔM NAY!</a:t>
            </a:r>
            <a:endParaRPr lang="en-US" sz="4000" b="1">
              <a:solidFill>
                <a:schemeClr val="accent6">
                  <a:lumMod val="75000"/>
                </a:schemeClr>
              </a:solidFill>
              <a:latin typeface="Arial" pitchFamily="34" charset="0"/>
              <a:cs typeface="Arial" pitchFamily="34" charset="0"/>
            </a:endParaRPr>
          </a:p>
        </p:txBody>
      </p:sp>
      <p:pic>
        <p:nvPicPr>
          <p:cNvPr id="32792" name="Picture 3"/>
          <p:cNvPicPr>
            <a:picLocks noChangeAspect="1"/>
          </p:cNvPicPr>
          <p:nvPr/>
        </p:nvPicPr>
        <p:blipFill>
          <a:blip r:embed="rId6"/>
          <a:srcRect/>
          <a:stretch>
            <a:fillRect/>
          </a:stretch>
        </p:blipFill>
        <p:spPr bwMode="auto">
          <a:xfrm>
            <a:off x="254000" y="8304213"/>
            <a:ext cx="3708400" cy="1517650"/>
          </a:xfrm>
          <a:prstGeom prst="rect">
            <a:avLst/>
          </a:prstGeom>
          <a:noFill/>
          <a:ln w="9525">
            <a:noFill/>
            <a:miter lim="800000"/>
            <a:headEnd/>
            <a:tailEnd/>
          </a:ln>
        </p:spPr>
      </p:pic>
      <p:pic>
        <p:nvPicPr>
          <p:cNvPr id="32793" name="Picture 8"/>
          <p:cNvPicPr>
            <a:picLocks noChangeAspect="1"/>
          </p:cNvPicPr>
          <p:nvPr/>
        </p:nvPicPr>
        <p:blipFill>
          <a:blip r:embed="rId7"/>
          <a:srcRect/>
          <a:stretch>
            <a:fillRect/>
          </a:stretch>
        </p:blipFill>
        <p:spPr bwMode="auto">
          <a:xfrm>
            <a:off x="254000" y="7277100"/>
            <a:ext cx="2260600" cy="2289175"/>
          </a:xfrm>
          <a:prstGeom prst="rect">
            <a:avLst/>
          </a:prstGeom>
          <a:noFill/>
          <a:ln w="9525">
            <a:noFill/>
            <a:miter lim="800000"/>
            <a:headEnd/>
            <a:tailEnd/>
          </a:ln>
        </p:spPr>
      </p:pic>
      <p:pic>
        <p:nvPicPr>
          <p:cNvPr id="32794" name="Picture 13"/>
          <p:cNvPicPr>
            <a:picLocks noChangeAspect="1"/>
          </p:cNvPicPr>
          <p:nvPr/>
        </p:nvPicPr>
        <p:blipFill>
          <a:blip r:embed="rId8"/>
          <a:srcRect/>
          <a:stretch>
            <a:fillRect/>
          </a:stretch>
        </p:blipFill>
        <p:spPr bwMode="auto">
          <a:xfrm>
            <a:off x="15432088" y="5067300"/>
            <a:ext cx="2828925" cy="4114800"/>
          </a:xfrm>
          <a:prstGeom prst="rect">
            <a:avLst/>
          </a:prstGeom>
          <a:noFill/>
          <a:ln w="9525">
            <a:noFill/>
            <a:miter lim="800000"/>
            <a:headEnd/>
            <a:tailEnd/>
          </a:ln>
        </p:spPr>
      </p:pic>
      <p:pic>
        <p:nvPicPr>
          <p:cNvPr id="32795" name="Picture 11"/>
          <p:cNvPicPr>
            <a:picLocks noChangeAspect="1"/>
          </p:cNvPicPr>
          <p:nvPr/>
        </p:nvPicPr>
        <p:blipFill>
          <a:blip r:embed="rId9"/>
          <a:srcRect/>
          <a:stretch>
            <a:fillRect/>
          </a:stretch>
        </p:blipFill>
        <p:spPr bwMode="auto">
          <a:xfrm>
            <a:off x="16492538" y="6378575"/>
            <a:ext cx="1152525" cy="3354388"/>
          </a:xfrm>
          <a:prstGeom prst="rect">
            <a:avLst/>
          </a:prstGeom>
          <a:noFill/>
          <a:ln w="9525">
            <a:noFill/>
            <a:miter lim="800000"/>
            <a:headEnd/>
            <a:tailEnd/>
          </a:ln>
        </p:spPr>
      </p:pic>
      <p:pic>
        <p:nvPicPr>
          <p:cNvPr id="32796" name="Picture 3"/>
          <p:cNvPicPr>
            <a:picLocks noChangeAspect="1"/>
          </p:cNvPicPr>
          <p:nvPr/>
        </p:nvPicPr>
        <p:blipFill>
          <a:blip r:embed="rId6"/>
          <a:srcRect/>
          <a:stretch>
            <a:fillRect/>
          </a:stretch>
        </p:blipFill>
        <p:spPr bwMode="auto">
          <a:xfrm>
            <a:off x="14147800" y="8348663"/>
            <a:ext cx="3708400" cy="1517650"/>
          </a:xfrm>
          <a:prstGeom prst="rect">
            <a:avLst/>
          </a:prstGeom>
          <a:noFill/>
          <a:ln w="9525">
            <a:noFill/>
            <a:miter lim="800000"/>
            <a:headEnd/>
            <a:tailEnd/>
          </a:ln>
        </p:spPr>
      </p:pic>
    </p:spTree>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p:cNvPicPr>
            <a:picLocks noChangeAspect="1"/>
          </p:cNvPicPr>
          <p:nvPr/>
        </p:nvPicPr>
        <p:blipFill>
          <a:blip r:embed="rId3"/>
          <a:srcRect/>
          <a:stretch>
            <a:fillRect/>
          </a:stretch>
        </p:blipFill>
        <p:spPr bwMode="auto">
          <a:xfrm>
            <a:off x="0" y="0"/>
            <a:ext cx="18313400" cy="10287000"/>
          </a:xfrm>
          <a:prstGeom prst="rect">
            <a:avLst/>
          </a:prstGeom>
          <a:noFill/>
          <a:ln w="9525">
            <a:noFill/>
            <a:miter lim="800000"/>
            <a:headEnd/>
            <a:tailEnd/>
          </a:ln>
        </p:spPr>
      </p:pic>
      <p:cxnSp>
        <p:nvCxnSpPr>
          <p:cNvPr id="7" name="Straight Connector 6"/>
          <p:cNvCxnSpPr/>
          <p:nvPr/>
        </p:nvCxnSpPr>
        <p:spPr>
          <a:xfrm flipV="1">
            <a:off x="0" y="0"/>
            <a:ext cx="2133600" cy="21717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0" y="0"/>
            <a:ext cx="2514600" cy="2652713"/>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0" y="0"/>
            <a:ext cx="2971800" cy="3148013"/>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0" y="0"/>
            <a:ext cx="3352800" cy="35433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endCxn id="3" idx="0"/>
          </p:cNvCxnSpPr>
          <p:nvPr/>
        </p:nvCxnSpPr>
        <p:spPr>
          <a:xfrm flipV="1">
            <a:off x="0" y="0"/>
            <a:ext cx="9156700" cy="10287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414338" y="0"/>
            <a:ext cx="9156700" cy="10287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762000" y="0"/>
            <a:ext cx="9156700" cy="10287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1103313" y="0"/>
            <a:ext cx="9156700" cy="10287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9104313" y="38100"/>
            <a:ext cx="9156700" cy="10287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9448800" y="381000"/>
            <a:ext cx="8839200" cy="9906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9607550" y="533400"/>
            <a:ext cx="8840788" cy="9906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9759950" y="685800"/>
            <a:ext cx="8840788" cy="9906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12496800" y="2171700"/>
            <a:ext cx="8839200" cy="9906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12649200" y="2324100"/>
            <a:ext cx="8839200" cy="9906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12801600" y="2476500"/>
            <a:ext cx="8839200" cy="9906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12954000" y="2628900"/>
            <a:ext cx="8839200" cy="9906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457200" y="495300"/>
            <a:ext cx="17373600" cy="937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5379" name="Picture 12"/>
          <p:cNvPicPr>
            <a:picLocks noChangeAspect="1"/>
          </p:cNvPicPr>
          <p:nvPr/>
        </p:nvPicPr>
        <p:blipFill>
          <a:blip r:embed="rId4"/>
          <a:srcRect/>
          <a:stretch>
            <a:fillRect/>
          </a:stretch>
        </p:blipFill>
        <p:spPr bwMode="auto">
          <a:xfrm>
            <a:off x="-80963" y="-28575"/>
            <a:ext cx="1757363" cy="1668463"/>
          </a:xfrm>
          <a:prstGeom prst="rect">
            <a:avLst/>
          </a:prstGeom>
          <a:noFill/>
          <a:ln w="9525">
            <a:noFill/>
            <a:miter lim="800000"/>
            <a:headEnd/>
            <a:tailEnd/>
          </a:ln>
        </p:spPr>
      </p:pic>
      <p:pic>
        <p:nvPicPr>
          <p:cNvPr id="15380" name="Picture 12"/>
          <p:cNvPicPr>
            <a:picLocks noChangeAspect="1"/>
          </p:cNvPicPr>
          <p:nvPr/>
        </p:nvPicPr>
        <p:blipFill>
          <a:blip r:embed="rId4"/>
          <a:srcRect/>
          <a:stretch>
            <a:fillRect/>
          </a:stretch>
        </p:blipFill>
        <p:spPr bwMode="auto">
          <a:xfrm>
            <a:off x="16556038" y="38100"/>
            <a:ext cx="1757362" cy="1668463"/>
          </a:xfrm>
          <a:prstGeom prst="rect">
            <a:avLst/>
          </a:prstGeom>
          <a:noFill/>
          <a:ln w="9525">
            <a:noFill/>
            <a:miter lim="800000"/>
            <a:headEnd/>
            <a:tailEnd/>
          </a:ln>
        </p:spPr>
      </p:pic>
      <p:pic>
        <p:nvPicPr>
          <p:cNvPr id="15381" name="Picture 8"/>
          <p:cNvPicPr>
            <a:picLocks noChangeAspect="1"/>
          </p:cNvPicPr>
          <p:nvPr/>
        </p:nvPicPr>
        <p:blipFill>
          <a:blip r:embed="rId5"/>
          <a:srcRect/>
          <a:stretch>
            <a:fillRect/>
          </a:stretch>
        </p:blipFill>
        <p:spPr bwMode="auto">
          <a:xfrm>
            <a:off x="0" y="8855075"/>
            <a:ext cx="1339850" cy="1411288"/>
          </a:xfrm>
          <a:prstGeom prst="rect">
            <a:avLst/>
          </a:prstGeom>
          <a:noFill/>
          <a:ln w="9525">
            <a:noFill/>
            <a:miter lim="800000"/>
            <a:headEnd/>
            <a:tailEnd/>
          </a:ln>
        </p:spPr>
      </p:pic>
      <p:pic>
        <p:nvPicPr>
          <p:cNvPr id="15382" name="Picture 8"/>
          <p:cNvPicPr>
            <a:picLocks noChangeAspect="1"/>
          </p:cNvPicPr>
          <p:nvPr/>
        </p:nvPicPr>
        <p:blipFill>
          <a:blip r:embed="rId5"/>
          <a:srcRect/>
          <a:stretch>
            <a:fillRect/>
          </a:stretch>
        </p:blipFill>
        <p:spPr bwMode="auto">
          <a:xfrm>
            <a:off x="17068800" y="8893175"/>
            <a:ext cx="1339850" cy="1411288"/>
          </a:xfrm>
          <a:prstGeom prst="rect">
            <a:avLst/>
          </a:prstGeom>
          <a:noFill/>
          <a:ln w="9525">
            <a:noFill/>
            <a:miter lim="800000"/>
            <a:headEnd/>
            <a:tailEnd/>
          </a:ln>
        </p:spPr>
      </p:pic>
      <p:sp>
        <p:nvSpPr>
          <p:cNvPr id="15" name="Snip Single Corner Rectangle 14"/>
          <p:cNvSpPr/>
          <p:nvPr/>
        </p:nvSpPr>
        <p:spPr>
          <a:xfrm>
            <a:off x="1339850" y="2084388"/>
            <a:ext cx="15216188" cy="976312"/>
          </a:xfrm>
          <a:prstGeom prst="snip1Rect">
            <a:avLst/>
          </a:prstGeom>
          <a:solidFill>
            <a:schemeClr val="bg1"/>
          </a:solidFill>
          <a:ln>
            <a:solidFill>
              <a:schemeClr val="accent5">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TextBox 33"/>
          <p:cNvSpPr txBox="1"/>
          <p:nvPr/>
        </p:nvSpPr>
        <p:spPr>
          <a:xfrm>
            <a:off x="1339850" y="2189163"/>
            <a:ext cx="15311438" cy="708025"/>
          </a:xfrm>
          <a:prstGeom prst="rect">
            <a:avLst/>
          </a:prstGeom>
          <a:noFill/>
        </p:spPr>
        <p:txBody>
          <a:bodyPr wrap="none">
            <a:spAutoFit/>
          </a:bodyPr>
          <a:lstStyle/>
          <a:p>
            <a:pPr fontAlgn="auto">
              <a:spcBef>
                <a:spcPts val="0"/>
              </a:spcBef>
              <a:spcAft>
                <a:spcPts val="0"/>
              </a:spcAft>
              <a:defRPr/>
            </a:pPr>
            <a:r>
              <a:rPr lang="en-US" sz="4000">
                <a:solidFill>
                  <a:schemeClr val="accent5">
                    <a:lumMod val="75000"/>
                  </a:schemeClr>
                </a:solidFill>
                <a:latin typeface="Arial" pitchFamily="34" charset="0"/>
                <a:cs typeface="Arial" pitchFamily="34" charset="0"/>
              </a:rPr>
              <a:t>Lắng nghe và trả lời câu hỏi: </a:t>
            </a:r>
            <a:r>
              <a:rPr lang="en-US" sz="4000" b="1">
                <a:solidFill>
                  <a:schemeClr val="accent5">
                    <a:lumMod val="75000"/>
                  </a:schemeClr>
                </a:solidFill>
                <a:latin typeface="Arial" pitchFamily="34" charset="0"/>
                <a:cs typeface="Arial" pitchFamily="34" charset="0"/>
              </a:rPr>
              <a:t>Bài hát này nói về thành phố nào? </a:t>
            </a:r>
          </a:p>
        </p:txBody>
      </p:sp>
      <p:pic>
        <p:nvPicPr>
          <p:cNvPr id="35" name="Picture 3"/>
          <p:cNvPicPr>
            <a:picLocks noChangeAspect="1"/>
          </p:cNvPicPr>
          <p:nvPr/>
        </p:nvPicPr>
        <p:blipFill>
          <a:blip r:embed="rId6"/>
          <a:srcRect/>
          <a:stretch>
            <a:fillRect/>
          </a:stretch>
        </p:blipFill>
        <p:spPr bwMode="auto">
          <a:xfrm>
            <a:off x="1339850" y="3406775"/>
            <a:ext cx="4984750" cy="4010025"/>
          </a:xfrm>
          <a:prstGeom prst="rect">
            <a:avLst/>
          </a:prstGeom>
          <a:noFill/>
          <a:ln w="9525">
            <a:noFill/>
            <a:miter lim="800000"/>
            <a:headEnd/>
            <a:tailEnd/>
          </a:ln>
        </p:spPr>
      </p:pic>
      <p:sp>
        <p:nvSpPr>
          <p:cNvPr id="17" name="Rounded Rectangle 16"/>
          <p:cNvSpPr/>
          <p:nvPr/>
        </p:nvSpPr>
        <p:spPr>
          <a:xfrm>
            <a:off x="1279525" y="7581900"/>
            <a:ext cx="4986338" cy="1905000"/>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r>
              <a:rPr lang="en-US" sz="4000" b="1">
                <a:solidFill>
                  <a:schemeClr val="accent5">
                    <a:lumMod val="50000"/>
                  </a:schemeClr>
                </a:solidFill>
                <a:latin typeface="Arial" pitchFamily="34" charset="0"/>
                <a:cs typeface="Arial" pitchFamily="34" charset="0"/>
              </a:rPr>
              <a:t>Thành phố </a:t>
            </a:r>
          </a:p>
          <a:p>
            <a:pPr algn="ctr" fontAlgn="auto">
              <a:lnSpc>
                <a:spcPct val="150000"/>
              </a:lnSpc>
              <a:spcBef>
                <a:spcPts val="0"/>
              </a:spcBef>
              <a:spcAft>
                <a:spcPts val="0"/>
              </a:spcAft>
              <a:defRPr/>
            </a:pPr>
            <a:r>
              <a:rPr lang="en-US" sz="4000" b="1">
                <a:solidFill>
                  <a:schemeClr val="accent5">
                    <a:lumMod val="50000"/>
                  </a:schemeClr>
                </a:solidFill>
                <a:latin typeface="Arial" pitchFamily="34" charset="0"/>
                <a:cs typeface="Arial" pitchFamily="34" charset="0"/>
              </a:rPr>
              <a:t>Hồ Chí Minh</a:t>
            </a:r>
            <a:endParaRPr lang="en-US" sz="4000" b="1">
              <a:solidFill>
                <a:schemeClr val="accent5">
                  <a:lumMod val="50000"/>
                </a:schemeClr>
              </a:solidFill>
              <a:latin typeface="Arial" pitchFamily="34" charset="0"/>
              <a:cs typeface="Arial" pitchFamily="34" charset="0"/>
            </a:endParaRPr>
          </a:p>
        </p:txBody>
      </p:sp>
      <p:grpSp>
        <p:nvGrpSpPr>
          <p:cNvPr id="39" name="Group 38"/>
          <p:cNvGrpSpPr>
            <a:grpSpLocks/>
          </p:cNvGrpSpPr>
          <p:nvPr/>
        </p:nvGrpSpPr>
        <p:grpSpPr bwMode="auto">
          <a:xfrm>
            <a:off x="5654675" y="685800"/>
            <a:ext cx="6221413" cy="1147763"/>
            <a:chOff x="2543823" y="3529134"/>
            <a:chExt cx="6221555" cy="1147194"/>
          </a:xfrm>
        </p:grpSpPr>
        <p:grpSp>
          <p:nvGrpSpPr>
            <p:cNvPr id="15389" name="Group 39"/>
            <p:cNvGrpSpPr>
              <a:grpSpLocks/>
            </p:cNvGrpSpPr>
            <p:nvPr/>
          </p:nvGrpSpPr>
          <p:grpSpPr bwMode="auto">
            <a:xfrm>
              <a:off x="2543823" y="3529134"/>
              <a:ext cx="1095464" cy="1147194"/>
              <a:chOff x="1616567" y="658936"/>
              <a:chExt cx="1143000" cy="1147194"/>
            </a:xfrm>
          </p:grpSpPr>
          <p:sp>
            <p:nvSpPr>
              <p:cNvPr id="47" name="Diamond 46"/>
              <p:cNvSpPr/>
              <p:nvPr/>
            </p:nvSpPr>
            <p:spPr>
              <a:xfrm>
                <a:off x="1616567" y="658936"/>
                <a:ext cx="1142933" cy="1147194"/>
              </a:xfrm>
              <a:prstGeom prst="diamond">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5397" name="Picture 14"/>
              <p:cNvPicPr>
                <a:picLocks noChangeAspect="1"/>
              </p:cNvPicPr>
              <p:nvPr/>
            </p:nvPicPr>
            <p:blipFill>
              <a:blip r:embed="rId7"/>
              <a:srcRect/>
              <a:stretch>
                <a:fillRect/>
              </a:stretch>
            </p:blipFill>
            <p:spPr bwMode="auto">
              <a:xfrm>
                <a:off x="1791832" y="847515"/>
                <a:ext cx="792469" cy="586427"/>
              </a:xfrm>
              <a:prstGeom prst="rect">
                <a:avLst/>
              </a:prstGeom>
              <a:noFill/>
              <a:ln w="9525">
                <a:noFill/>
                <a:miter lim="800000"/>
                <a:headEnd/>
                <a:tailEnd/>
              </a:ln>
            </p:spPr>
          </p:pic>
        </p:grpSp>
        <p:sp>
          <p:nvSpPr>
            <p:cNvPr id="41" name="Chevron 40"/>
            <p:cNvSpPr/>
            <p:nvPr/>
          </p:nvSpPr>
          <p:spPr>
            <a:xfrm>
              <a:off x="3212176" y="3562455"/>
              <a:ext cx="4194271" cy="1080551"/>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4400" b="1">
                <a:solidFill>
                  <a:schemeClr val="tx1"/>
                </a:solidFill>
                <a:latin typeface="Arial" pitchFamily="34" charset="0"/>
                <a:cs typeface="Arial" pitchFamily="34" charset="0"/>
              </a:endParaRPr>
            </a:p>
          </p:txBody>
        </p:sp>
        <p:sp>
          <p:nvSpPr>
            <p:cNvPr id="42" name="Chevron 41"/>
            <p:cNvSpPr/>
            <p:nvPr/>
          </p:nvSpPr>
          <p:spPr>
            <a:xfrm flipH="1">
              <a:off x="6299934" y="3562455"/>
              <a:ext cx="1792329" cy="1080551"/>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4400" b="1">
                <a:solidFill>
                  <a:schemeClr val="tx1"/>
                </a:solidFill>
                <a:latin typeface="Arial" pitchFamily="34" charset="0"/>
                <a:cs typeface="Arial" pitchFamily="34" charset="0"/>
              </a:endParaRPr>
            </a:p>
          </p:txBody>
        </p:sp>
        <p:grpSp>
          <p:nvGrpSpPr>
            <p:cNvPr id="15392" name="Group 42"/>
            <p:cNvGrpSpPr>
              <a:grpSpLocks/>
            </p:cNvGrpSpPr>
            <p:nvPr/>
          </p:nvGrpSpPr>
          <p:grpSpPr bwMode="auto">
            <a:xfrm>
              <a:off x="7669914" y="3529134"/>
              <a:ext cx="1095464" cy="1147194"/>
              <a:chOff x="-1693911" y="671578"/>
              <a:chExt cx="1143000" cy="1147194"/>
            </a:xfrm>
          </p:grpSpPr>
          <p:sp>
            <p:nvSpPr>
              <p:cNvPr id="45" name="Diamond 44"/>
              <p:cNvSpPr/>
              <p:nvPr/>
            </p:nvSpPr>
            <p:spPr>
              <a:xfrm>
                <a:off x="-1693844" y="671578"/>
                <a:ext cx="1142933" cy="1147194"/>
              </a:xfrm>
              <a:prstGeom prst="diamond">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5395" name="Picture 14"/>
              <p:cNvPicPr>
                <a:picLocks noChangeAspect="1"/>
              </p:cNvPicPr>
              <p:nvPr/>
            </p:nvPicPr>
            <p:blipFill>
              <a:blip r:embed="rId7"/>
              <a:srcRect/>
              <a:stretch>
                <a:fillRect/>
              </a:stretch>
            </p:blipFill>
            <p:spPr bwMode="auto">
              <a:xfrm>
                <a:off x="-1518646" y="915238"/>
                <a:ext cx="792469" cy="586427"/>
              </a:xfrm>
              <a:prstGeom prst="rect">
                <a:avLst/>
              </a:prstGeom>
              <a:noFill/>
              <a:ln w="9525">
                <a:noFill/>
                <a:miter lim="800000"/>
                <a:headEnd/>
                <a:tailEnd/>
              </a:ln>
            </p:spPr>
          </p:pic>
        </p:grpSp>
        <p:sp>
          <p:nvSpPr>
            <p:cNvPr id="15393" name="TextBox 43"/>
            <p:cNvSpPr txBox="1">
              <a:spLocks noChangeArrowheads="1"/>
            </p:cNvSpPr>
            <p:nvPr/>
          </p:nvSpPr>
          <p:spPr bwMode="auto">
            <a:xfrm>
              <a:off x="4015328" y="3748788"/>
              <a:ext cx="3187091" cy="707886"/>
            </a:xfrm>
            <a:prstGeom prst="rect">
              <a:avLst/>
            </a:prstGeom>
            <a:noFill/>
            <a:ln w="9525">
              <a:noFill/>
              <a:miter lim="800000"/>
              <a:headEnd/>
              <a:tailEnd/>
            </a:ln>
          </p:spPr>
          <p:txBody>
            <a:bodyPr wrap="none">
              <a:spAutoFit/>
            </a:bodyPr>
            <a:lstStyle/>
            <a:p>
              <a:r>
                <a:rPr lang="en-US" sz="4000" b="1"/>
                <a:t>KHỞI ĐỘNG</a:t>
              </a:r>
            </a:p>
          </p:txBody>
        </p:sp>
      </p:grpSp>
      <p:pic>
        <p:nvPicPr>
          <p:cNvPr id="23" name="Shape">
            <a:hlinkClick r:id="" action="ppaction://media"/>
          </p:cNvPr>
          <p:cNvPicPr>
            <a:picLocks noChangeAspect="1"/>
          </p:cNvPicPr>
          <p:nvPr>
            <a:videoFile r:link="rId1"/>
          </p:nvPr>
        </p:nvPicPr>
        <p:blipFill>
          <a:blip r:embed="rId8"/>
          <a:srcRect/>
          <a:stretch>
            <a:fillRect/>
          </a:stretch>
        </p:blipFill>
        <p:spPr bwMode="auto">
          <a:xfrm>
            <a:off x="6515100" y="3352800"/>
            <a:ext cx="10706100" cy="6018213"/>
          </a:xfrm>
          <a:prstGeom prst="rect">
            <a:avLst/>
          </a:prstGeom>
          <a:noFill/>
          <a:ln w="9525">
            <a:noFill/>
            <a:miter lim="800000"/>
            <a:headEnd/>
            <a:tailEnd/>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ipe(down)">
                                      <p:cBhvr>
                                        <p:cTn id="12" dur="500"/>
                                        <p:tgtEl>
                                          <p:spTgt spid="34"/>
                                        </p:tgtEl>
                                      </p:cBhvr>
                                    </p:animEffect>
                                  </p:childTnLst>
                                </p:cTn>
                              </p:par>
                              <p:par>
                                <p:cTn id="13" presetID="22" presetClass="entr" presetSubtype="4"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ppt_x"/>
                                          </p:val>
                                        </p:tav>
                                        <p:tav tm="100000">
                                          <p:val>
                                            <p:strVal val="#ppt_x"/>
                                          </p:val>
                                        </p:tav>
                                      </p:tavLst>
                                    </p:anim>
                                    <p:anim calcmode="lin" valueType="num">
                                      <p:cBhvr additive="base">
                                        <p:cTn id="2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mediacall" presetSubtype="0" fill="hold" nodeType="clickEffect">
                                  <p:stCondLst>
                                    <p:cond delay="0"/>
                                  </p:stCondLst>
                                  <p:childTnLst>
                                    <p:cmd type="call" cmd="togglePause">
                                      <p:cBhvr>
                                        <p:cTn id="25" dur="1" fill="hold"/>
                                        <p:tgtEl>
                                          <p:spTgt spid="23"/>
                                        </p:tgtEl>
                                      </p:cBhvr>
                                    </p:cmd>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barn(inVertical)">
                                      <p:cBhvr>
                                        <p:cTn id="30" dur="500"/>
                                        <p:tgtEl>
                                          <p:spTgt spid="35"/>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barn(inVertical)">
                                      <p:cBhvr>
                                        <p:cTn id="3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34" fill="hold" display="0">
                  <p:stCondLst>
                    <p:cond delay="indefinite"/>
                  </p:stCondLst>
                </p:cTn>
                <p:tgtEl>
                  <p:spTgt spid="23"/>
                </p:tgtEl>
              </p:cMediaNode>
            </p:video>
          </p:childTnLst>
        </p:cTn>
      </p:par>
    </p:tnLst>
    <p:bldLst>
      <p:bldP spid="34" grpId="0"/>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p:cNvPicPr>
            <a:picLocks noChangeAspect="1"/>
          </p:cNvPicPr>
          <p:nvPr/>
        </p:nvPicPr>
        <p:blipFill>
          <a:blip r:embed="rId2"/>
          <a:srcRect/>
          <a:stretch>
            <a:fillRect/>
          </a:stretch>
        </p:blipFill>
        <p:spPr bwMode="auto">
          <a:xfrm>
            <a:off x="0" y="0"/>
            <a:ext cx="18313400" cy="10287000"/>
          </a:xfrm>
          <a:prstGeom prst="rect">
            <a:avLst/>
          </a:prstGeom>
          <a:noFill/>
          <a:ln w="9525">
            <a:noFill/>
            <a:miter lim="800000"/>
            <a:headEnd/>
            <a:tailEnd/>
          </a:ln>
        </p:spPr>
      </p:pic>
      <p:cxnSp>
        <p:nvCxnSpPr>
          <p:cNvPr id="7" name="Straight Connector 6"/>
          <p:cNvCxnSpPr/>
          <p:nvPr/>
        </p:nvCxnSpPr>
        <p:spPr>
          <a:xfrm flipV="1">
            <a:off x="0" y="0"/>
            <a:ext cx="2133600" cy="21717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0" y="0"/>
            <a:ext cx="2514600" cy="2652713"/>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0" y="0"/>
            <a:ext cx="2971800" cy="3148013"/>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0" y="0"/>
            <a:ext cx="3352800" cy="35433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endCxn id="3" idx="0"/>
          </p:cNvCxnSpPr>
          <p:nvPr/>
        </p:nvCxnSpPr>
        <p:spPr>
          <a:xfrm flipV="1">
            <a:off x="0" y="0"/>
            <a:ext cx="9156700" cy="10287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414338" y="0"/>
            <a:ext cx="9156700" cy="10287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762000" y="0"/>
            <a:ext cx="9156700" cy="10287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1103313" y="0"/>
            <a:ext cx="9156700" cy="10287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9104313" y="38100"/>
            <a:ext cx="9156700" cy="10287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9448800" y="381000"/>
            <a:ext cx="8839200" cy="9906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9607550" y="533400"/>
            <a:ext cx="8840788" cy="9906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9759950" y="685800"/>
            <a:ext cx="8840788" cy="9906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12496800" y="2171700"/>
            <a:ext cx="8839200" cy="9906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12649200" y="2324100"/>
            <a:ext cx="8839200" cy="9906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12801600" y="2476500"/>
            <a:ext cx="8839200" cy="9906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12954000" y="2628900"/>
            <a:ext cx="8839200" cy="9906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414338" y="495300"/>
            <a:ext cx="17373600" cy="937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6403" name="Picture 12"/>
          <p:cNvPicPr>
            <a:picLocks noChangeAspect="1"/>
          </p:cNvPicPr>
          <p:nvPr/>
        </p:nvPicPr>
        <p:blipFill>
          <a:blip r:embed="rId3"/>
          <a:srcRect/>
          <a:stretch>
            <a:fillRect/>
          </a:stretch>
        </p:blipFill>
        <p:spPr bwMode="auto">
          <a:xfrm>
            <a:off x="16556038" y="38100"/>
            <a:ext cx="1757362" cy="1668463"/>
          </a:xfrm>
          <a:prstGeom prst="rect">
            <a:avLst/>
          </a:prstGeom>
          <a:noFill/>
          <a:ln w="9525">
            <a:noFill/>
            <a:miter lim="800000"/>
            <a:headEnd/>
            <a:tailEnd/>
          </a:ln>
        </p:spPr>
      </p:pic>
      <p:pic>
        <p:nvPicPr>
          <p:cNvPr id="16404" name="Picture 8"/>
          <p:cNvPicPr>
            <a:picLocks noChangeAspect="1"/>
          </p:cNvPicPr>
          <p:nvPr/>
        </p:nvPicPr>
        <p:blipFill>
          <a:blip r:embed="rId4"/>
          <a:srcRect/>
          <a:stretch>
            <a:fillRect/>
          </a:stretch>
        </p:blipFill>
        <p:spPr bwMode="auto">
          <a:xfrm>
            <a:off x="17068800" y="8893175"/>
            <a:ext cx="1339850" cy="1411288"/>
          </a:xfrm>
          <a:prstGeom prst="rect">
            <a:avLst/>
          </a:prstGeom>
          <a:noFill/>
          <a:ln w="9525">
            <a:noFill/>
            <a:miter lim="800000"/>
            <a:headEnd/>
            <a:tailEnd/>
          </a:ln>
        </p:spPr>
      </p:pic>
      <p:grpSp>
        <p:nvGrpSpPr>
          <p:cNvPr id="4" name="Group 3"/>
          <p:cNvGrpSpPr>
            <a:grpSpLocks/>
          </p:cNvGrpSpPr>
          <p:nvPr/>
        </p:nvGrpSpPr>
        <p:grpSpPr bwMode="auto">
          <a:xfrm>
            <a:off x="4125913" y="588963"/>
            <a:ext cx="9394825" cy="1160462"/>
            <a:chOff x="2445309" y="3516492"/>
            <a:chExt cx="9394354" cy="1159836"/>
          </a:xfrm>
        </p:grpSpPr>
        <p:grpSp>
          <p:nvGrpSpPr>
            <p:cNvPr id="16419" name="Group 33"/>
            <p:cNvGrpSpPr>
              <a:grpSpLocks/>
            </p:cNvGrpSpPr>
            <p:nvPr/>
          </p:nvGrpSpPr>
          <p:grpSpPr bwMode="auto">
            <a:xfrm>
              <a:off x="2445309" y="3529134"/>
              <a:ext cx="1095464" cy="1147194"/>
              <a:chOff x="1513778" y="658936"/>
              <a:chExt cx="1143000" cy="1147194"/>
            </a:xfrm>
          </p:grpSpPr>
          <p:sp>
            <p:nvSpPr>
              <p:cNvPr id="35" name="Diamond 34"/>
              <p:cNvSpPr/>
              <p:nvPr/>
            </p:nvSpPr>
            <p:spPr>
              <a:xfrm>
                <a:off x="1513778" y="658987"/>
                <a:ext cx="1142850" cy="1147143"/>
              </a:xfrm>
              <a:prstGeom prst="diamond">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6427" name="Picture 14"/>
              <p:cNvPicPr>
                <a:picLocks noChangeAspect="1"/>
              </p:cNvPicPr>
              <p:nvPr/>
            </p:nvPicPr>
            <p:blipFill>
              <a:blip r:embed="rId5"/>
              <a:srcRect/>
              <a:stretch>
                <a:fillRect/>
              </a:stretch>
            </p:blipFill>
            <p:spPr bwMode="auto">
              <a:xfrm>
                <a:off x="1722131" y="872106"/>
                <a:ext cx="792469" cy="586427"/>
              </a:xfrm>
              <a:prstGeom prst="rect">
                <a:avLst/>
              </a:prstGeom>
              <a:noFill/>
              <a:ln w="9525">
                <a:noFill/>
                <a:miter lim="800000"/>
                <a:headEnd/>
                <a:tailEnd/>
              </a:ln>
            </p:spPr>
          </p:pic>
        </p:grpSp>
        <p:sp>
          <p:nvSpPr>
            <p:cNvPr id="45" name="Chevron 44"/>
            <p:cNvSpPr/>
            <p:nvPr/>
          </p:nvSpPr>
          <p:spPr>
            <a:xfrm>
              <a:off x="3212033" y="3562504"/>
              <a:ext cx="5398817" cy="1080505"/>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4400" b="1">
                <a:solidFill>
                  <a:schemeClr val="tx1"/>
                </a:solidFill>
                <a:latin typeface="Arial" pitchFamily="34" charset="0"/>
                <a:cs typeface="Arial" pitchFamily="34" charset="0"/>
              </a:endParaRPr>
            </a:p>
          </p:txBody>
        </p:sp>
        <p:sp>
          <p:nvSpPr>
            <p:cNvPr id="46" name="Chevron 45"/>
            <p:cNvSpPr/>
            <p:nvPr/>
          </p:nvSpPr>
          <p:spPr>
            <a:xfrm flipH="1">
              <a:off x="6301153" y="3562504"/>
              <a:ext cx="4824171" cy="1080505"/>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4400" b="1">
                <a:solidFill>
                  <a:schemeClr val="tx1"/>
                </a:solidFill>
                <a:latin typeface="Arial" pitchFamily="34" charset="0"/>
                <a:cs typeface="Arial" pitchFamily="34" charset="0"/>
              </a:endParaRPr>
            </a:p>
          </p:txBody>
        </p:sp>
        <p:grpSp>
          <p:nvGrpSpPr>
            <p:cNvPr id="16422" name="Group 46"/>
            <p:cNvGrpSpPr>
              <a:grpSpLocks/>
            </p:cNvGrpSpPr>
            <p:nvPr/>
          </p:nvGrpSpPr>
          <p:grpSpPr bwMode="auto">
            <a:xfrm>
              <a:off x="10744199" y="3516492"/>
              <a:ext cx="1095464" cy="1147194"/>
              <a:chOff x="1513778" y="658936"/>
              <a:chExt cx="1143000" cy="1147194"/>
            </a:xfrm>
          </p:grpSpPr>
          <p:sp>
            <p:nvSpPr>
              <p:cNvPr id="48" name="Diamond 47"/>
              <p:cNvSpPr/>
              <p:nvPr/>
            </p:nvSpPr>
            <p:spPr>
              <a:xfrm>
                <a:off x="1513928" y="658936"/>
                <a:ext cx="1142850" cy="1147143"/>
              </a:xfrm>
              <a:prstGeom prst="diamond">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6425" name="Picture 14"/>
              <p:cNvPicPr>
                <a:picLocks noChangeAspect="1"/>
              </p:cNvPicPr>
              <p:nvPr/>
            </p:nvPicPr>
            <p:blipFill>
              <a:blip r:embed="rId5"/>
              <a:srcRect/>
              <a:stretch>
                <a:fillRect/>
              </a:stretch>
            </p:blipFill>
            <p:spPr bwMode="auto">
              <a:xfrm>
                <a:off x="1722131" y="872106"/>
                <a:ext cx="792469" cy="586427"/>
              </a:xfrm>
              <a:prstGeom prst="rect">
                <a:avLst/>
              </a:prstGeom>
              <a:noFill/>
              <a:ln w="9525">
                <a:noFill/>
                <a:miter lim="800000"/>
                <a:headEnd/>
                <a:tailEnd/>
              </a:ln>
            </p:spPr>
          </p:pic>
        </p:grpSp>
        <p:sp>
          <p:nvSpPr>
            <p:cNvPr id="16423" name="TextBox 1"/>
            <p:cNvSpPr txBox="1">
              <a:spLocks noChangeArrowheads="1"/>
            </p:cNvSpPr>
            <p:nvPr/>
          </p:nvSpPr>
          <p:spPr bwMode="auto">
            <a:xfrm>
              <a:off x="4015328" y="3748788"/>
              <a:ext cx="6362639" cy="707886"/>
            </a:xfrm>
            <a:prstGeom prst="rect">
              <a:avLst/>
            </a:prstGeom>
            <a:noFill/>
            <a:ln w="9525">
              <a:noFill/>
              <a:miter lim="800000"/>
              <a:headEnd/>
              <a:tailEnd/>
            </a:ln>
          </p:spPr>
          <p:txBody>
            <a:bodyPr wrap="none">
              <a:spAutoFit/>
            </a:bodyPr>
            <a:lstStyle/>
            <a:p>
              <a:r>
                <a:rPr lang="en-US" sz="4000" b="1"/>
                <a:t>HÌNH THÀNH KIẾN THỨC</a:t>
              </a:r>
            </a:p>
          </p:txBody>
        </p:sp>
      </p:grpSp>
      <p:sp>
        <p:nvSpPr>
          <p:cNvPr id="11" name="Flowchart: Delay 10"/>
          <p:cNvSpPr/>
          <p:nvPr/>
        </p:nvSpPr>
        <p:spPr>
          <a:xfrm flipH="1">
            <a:off x="835025" y="2065338"/>
            <a:ext cx="844550" cy="822325"/>
          </a:xfrm>
          <a:prstGeom prst="flowChartDelay">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a:latin typeface="Arial" pitchFamily="34" charset="0"/>
                <a:cs typeface="Arial" pitchFamily="34" charset="0"/>
              </a:rPr>
              <a:t>1</a:t>
            </a:r>
            <a:endParaRPr lang="en-US" sz="4000" b="1">
              <a:latin typeface="Arial" pitchFamily="34" charset="0"/>
              <a:cs typeface="Arial" pitchFamily="34" charset="0"/>
            </a:endParaRPr>
          </a:p>
        </p:txBody>
      </p:sp>
      <p:sp>
        <p:nvSpPr>
          <p:cNvPr id="13" name="Rectangle 12"/>
          <p:cNvSpPr/>
          <p:nvPr/>
        </p:nvSpPr>
        <p:spPr>
          <a:xfrm>
            <a:off x="1776413" y="2065338"/>
            <a:ext cx="4395787" cy="82232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4000" b="1">
                <a:latin typeface="Arial" pitchFamily="34" charset="0"/>
                <a:cs typeface="Arial" pitchFamily="34" charset="0"/>
              </a:rPr>
              <a:t> Đọc thành tiếng</a:t>
            </a:r>
            <a:endParaRPr lang="en-US" sz="4000" b="1">
              <a:latin typeface="Arial" pitchFamily="34" charset="0"/>
              <a:cs typeface="Arial" pitchFamily="34" charset="0"/>
            </a:endParaRPr>
          </a:p>
        </p:txBody>
      </p:sp>
      <p:pic>
        <p:nvPicPr>
          <p:cNvPr id="16408" name="Picture 8"/>
          <p:cNvPicPr>
            <a:picLocks noChangeAspect="1"/>
          </p:cNvPicPr>
          <p:nvPr/>
        </p:nvPicPr>
        <p:blipFill>
          <a:blip r:embed="rId4"/>
          <a:srcRect/>
          <a:stretch>
            <a:fillRect/>
          </a:stretch>
        </p:blipFill>
        <p:spPr bwMode="auto">
          <a:xfrm>
            <a:off x="0" y="8855075"/>
            <a:ext cx="1339850" cy="1411288"/>
          </a:xfrm>
          <a:prstGeom prst="rect">
            <a:avLst/>
          </a:prstGeom>
          <a:noFill/>
          <a:ln w="9525">
            <a:noFill/>
            <a:miter lim="800000"/>
            <a:headEnd/>
            <a:tailEnd/>
          </a:ln>
        </p:spPr>
      </p:pic>
      <p:grpSp>
        <p:nvGrpSpPr>
          <p:cNvPr id="17" name="Group 16"/>
          <p:cNvGrpSpPr>
            <a:grpSpLocks/>
          </p:cNvGrpSpPr>
          <p:nvPr/>
        </p:nvGrpSpPr>
        <p:grpSpPr bwMode="auto">
          <a:xfrm>
            <a:off x="1962150" y="4632325"/>
            <a:ext cx="4022725" cy="1792288"/>
            <a:chOff x="1033238" y="3995211"/>
            <a:chExt cx="4022414" cy="1986489"/>
          </a:xfrm>
        </p:grpSpPr>
        <p:pic>
          <p:nvPicPr>
            <p:cNvPr id="16417" name="Picture 5"/>
            <p:cNvPicPr>
              <a:picLocks noChangeAspect="1"/>
            </p:cNvPicPr>
            <p:nvPr/>
          </p:nvPicPr>
          <p:blipFill>
            <a:blip r:embed="rId6"/>
            <a:srcRect/>
            <a:stretch>
              <a:fillRect/>
            </a:stretch>
          </p:blipFill>
          <p:spPr bwMode="auto">
            <a:xfrm>
              <a:off x="1033238" y="3995211"/>
              <a:ext cx="4022414" cy="1986489"/>
            </a:xfrm>
            <a:prstGeom prst="rect">
              <a:avLst/>
            </a:prstGeom>
            <a:noFill/>
            <a:ln w="9525">
              <a:noFill/>
              <a:miter lim="800000"/>
              <a:headEnd/>
              <a:tailEnd/>
            </a:ln>
          </p:spPr>
        </p:pic>
        <p:sp>
          <p:nvSpPr>
            <p:cNvPr id="14" name="TextBox 13"/>
            <p:cNvSpPr txBox="1"/>
            <p:nvPr/>
          </p:nvSpPr>
          <p:spPr>
            <a:xfrm>
              <a:off x="1626917" y="4827460"/>
              <a:ext cx="2495357" cy="707324"/>
            </a:xfrm>
            <a:prstGeom prst="rect">
              <a:avLst/>
            </a:prstGeom>
            <a:noFill/>
          </p:spPr>
          <p:txBody>
            <a:bodyPr wrap="none">
              <a:spAutoFit/>
            </a:bodyPr>
            <a:lstStyle/>
            <a:p>
              <a:pPr fontAlgn="auto">
                <a:spcBef>
                  <a:spcPts val="0"/>
                </a:spcBef>
                <a:spcAft>
                  <a:spcPts val="0"/>
                </a:spcAft>
                <a:defRPr/>
              </a:pPr>
              <a:r>
                <a:rPr lang="en-US" sz="4000" b="1">
                  <a:solidFill>
                    <a:schemeClr val="accent6">
                      <a:lumMod val="75000"/>
                    </a:schemeClr>
                  </a:solidFill>
                  <a:latin typeface="Arial" pitchFamily="34" charset="0"/>
                  <a:cs typeface="Arial" pitchFamily="34" charset="0"/>
                </a:rPr>
                <a:t>Cảm mến</a:t>
              </a:r>
              <a:endParaRPr lang="en-US" sz="4000" b="1">
                <a:solidFill>
                  <a:schemeClr val="accent6">
                    <a:lumMod val="75000"/>
                  </a:schemeClr>
                </a:solidFill>
                <a:latin typeface="Arial" pitchFamily="34" charset="0"/>
                <a:cs typeface="Arial" pitchFamily="34" charset="0"/>
              </a:endParaRPr>
            </a:p>
          </p:txBody>
        </p:sp>
      </p:grpSp>
      <p:grpSp>
        <p:nvGrpSpPr>
          <p:cNvPr id="15" name="Group 14"/>
          <p:cNvGrpSpPr>
            <a:grpSpLocks/>
          </p:cNvGrpSpPr>
          <p:nvPr/>
        </p:nvGrpSpPr>
        <p:grpSpPr bwMode="auto">
          <a:xfrm>
            <a:off x="1962150" y="7029450"/>
            <a:ext cx="4022725" cy="1866900"/>
            <a:chOff x="1033238" y="6781857"/>
            <a:chExt cx="4022414" cy="1866843"/>
          </a:xfrm>
        </p:grpSpPr>
        <p:pic>
          <p:nvPicPr>
            <p:cNvPr id="16415" name="Picture 5"/>
            <p:cNvPicPr>
              <a:picLocks noChangeAspect="1"/>
            </p:cNvPicPr>
            <p:nvPr/>
          </p:nvPicPr>
          <p:blipFill>
            <a:blip r:embed="rId6"/>
            <a:srcRect/>
            <a:stretch>
              <a:fillRect/>
            </a:stretch>
          </p:blipFill>
          <p:spPr bwMode="auto">
            <a:xfrm>
              <a:off x="1033238" y="6781857"/>
              <a:ext cx="4022414" cy="1866843"/>
            </a:xfrm>
            <a:prstGeom prst="rect">
              <a:avLst/>
            </a:prstGeom>
            <a:noFill/>
            <a:ln w="9525">
              <a:noFill/>
              <a:miter lim="800000"/>
              <a:headEnd/>
              <a:tailEnd/>
            </a:ln>
          </p:spPr>
        </p:pic>
        <p:sp>
          <p:nvSpPr>
            <p:cNvPr id="55" name="TextBox 54"/>
            <p:cNvSpPr txBox="1"/>
            <p:nvPr/>
          </p:nvSpPr>
          <p:spPr>
            <a:xfrm>
              <a:off x="1626917" y="7632731"/>
              <a:ext cx="2831881" cy="708003"/>
            </a:xfrm>
            <a:prstGeom prst="rect">
              <a:avLst/>
            </a:prstGeom>
            <a:noFill/>
          </p:spPr>
          <p:txBody>
            <a:bodyPr wrap="none">
              <a:spAutoFit/>
            </a:bodyPr>
            <a:lstStyle/>
            <a:p>
              <a:pPr fontAlgn="auto">
                <a:spcBef>
                  <a:spcPts val="0"/>
                </a:spcBef>
                <a:spcAft>
                  <a:spcPts val="0"/>
                </a:spcAft>
                <a:defRPr/>
              </a:pPr>
              <a:r>
                <a:rPr lang="en-US" sz="4000" b="1">
                  <a:solidFill>
                    <a:schemeClr val="accent6">
                      <a:lumMod val="75000"/>
                    </a:schemeClr>
                  </a:solidFill>
                  <a:latin typeface="Arial" pitchFamily="34" charset="0"/>
                  <a:cs typeface="Arial" pitchFamily="34" charset="0"/>
                </a:rPr>
                <a:t>Nhẹ nhàng</a:t>
              </a:r>
              <a:endParaRPr lang="en-US" sz="4000" b="1">
                <a:solidFill>
                  <a:schemeClr val="accent6">
                    <a:lumMod val="75000"/>
                  </a:schemeClr>
                </a:solidFill>
                <a:latin typeface="Arial" pitchFamily="34" charset="0"/>
                <a:cs typeface="Arial" pitchFamily="34" charset="0"/>
              </a:endParaRPr>
            </a:p>
          </p:txBody>
        </p:sp>
      </p:grpSp>
      <p:grpSp>
        <p:nvGrpSpPr>
          <p:cNvPr id="56" name="Group 55"/>
          <p:cNvGrpSpPr>
            <a:grpSpLocks/>
          </p:cNvGrpSpPr>
          <p:nvPr/>
        </p:nvGrpSpPr>
        <p:grpSpPr bwMode="auto">
          <a:xfrm>
            <a:off x="835025" y="3148013"/>
            <a:ext cx="4273550" cy="1066800"/>
            <a:chOff x="685800" y="1028700"/>
            <a:chExt cx="7848600" cy="1066800"/>
          </a:xfrm>
        </p:grpSpPr>
        <p:sp>
          <p:nvSpPr>
            <p:cNvPr id="57" name="Rounded Rectangle 56"/>
            <p:cNvSpPr/>
            <p:nvPr/>
          </p:nvSpPr>
          <p:spPr>
            <a:xfrm>
              <a:off x="685800" y="1028700"/>
              <a:ext cx="7696993" cy="914400"/>
            </a:xfrm>
            <a:prstGeom prst="roundRect">
              <a:avLst/>
            </a:prstGeom>
            <a:solidFill>
              <a:schemeClr val="accent5">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8" name="Rounded Rectangle 57"/>
            <p:cNvSpPr/>
            <p:nvPr/>
          </p:nvSpPr>
          <p:spPr>
            <a:xfrm>
              <a:off x="837407" y="1181100"/>
              <a:ext cx="7696993" cy="914400"/>
            </a:xfrm>
            <a:prstGeom prst="round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a:solidFill>
                    <a:schemeClr val="accent6">
                      <a:lumMod val="75000"/>
                    </a:schemeClr>
                  </a:solidFill>
                  <a:latin typeface="Arial" pitchFamily="34" charset="0"/>
                  <a:cs typeface="Arial" pitchFamily="34" charset="0"/>
                </a:rPr>
                <a:t>GIỌNG ĐỌC:</a:t>
              </a:r>
              <a:endParaRPr lang="en-US" sz="3600" b="1">
                <a:solidFill>
                  <a:schemeClr val="accent6">
                    <a:lumMod val="75000"/>
                  </a:schemeClr>
                </a:solidFill>
                <a:latin typeface="Arial" pitchFamily="34" charset="0"/>
                <a:cs typeface="Arial" pitchFamily="34" charset="0"/>
              </a:endParaRPr>
            </a:p>
          </p:txBody>
        </p:sp>
      </p:grpSp>
      <p:pic>
        <p:nvPicPr>
          <p:cNvPr id="1028" name="Picture 4"/>
          <p:cNvPicPr>
            <a:picLocks noChangeAspect="1" noChangeArrowheads="1"/>
          </p:cNvPicPr>
          <p:nvPr/>
        </p:nvPicPr>
        <p:blipFill>
          <a:blip r:embed="rId7">
            <a:extLst>
              <a:ext uri="{28A0092B-C50C-407E-A947-70E740481C1C}"/>
            </a:extLst>
          </a:blip>
          <a:srcRect/>
          <a:stretch>
            <a:fillRect/>
          </a:stretch>
        </p:blipFill>
        <p:spPr bwMode="auto">
          <a:xfrm>
            <a:off x="6596154" y="2171700"/>
            <a:ext cx="10669585" cy="7388688"/>
          </a:xfrm>
          <a:prstGeom prst="rect">
            <a:avLst/>
          </a:prstGeom>
          <a:ln>
            <a:noFill/>
          </a:ln>
          <a:effectLst>
            <a:softEdge rad="112500"/>
          </a:effectLst>
          <a:extLst>
            <a:ext uri="{909E8E84-426E-40DD-AFC4-6F175D3DCCD1}"/>
            <a:ext uri="{91240B29-F687-4F45-9708-019B960494DF}"/>
            <a:ext uri="{AF507438-7753-43E0-B8FC-AC1667EBCBE1}"/>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barn(inVertical)">
                                      <p:cBhvr>
                                        <p:cTn id="20" dur="500"/>
                                        <p:tgtEl>
                                          <p:spTgt spid="5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down)">
                                      <p:cBhvr>
                                        <p:cTn id="25" dur="500"/>
                                        <p:tgtEl>
                                          <p:spTgt spid="17"/>
                                        </p:tgtEl>
                                      </p:cBhvr>
                                    </p:animEffect>
                                  </p:childTnLst>
                                </p:cTn>
                              </p:par>
                              <p:par>
                                <p:cTn id="26" presetID="22" presetClass="entr" presetSubtype="4"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par>
                                <p:cTn id="29" presetID="22" presetClass="entr" presetSubtype="4" fill="hold" nodeType="withEffect">
                                  <p:stCondLst>
                                    <p:cond delay="0"/>
                                  </p:stCondLst>
                                  <p:childTnLst>
                                    <p:set>
                                      <p:cBhvr>
                                        <p:cTn id="30" dur="1" fill="hold">
                                          <p:stCondLst>
                                            <p:cond delay="0"/>
                                          </p:stCondLst>
                                        </p:cTn>
                                        <p:tgtEl>
                                          <p:spTgt spid="1028"/>
                                        </p:tgtEl>
                                        <p:attrNameLst>
                                          <p:attrName>style.visibility</p:attrName>
                                        </p:attrNameLst>
                                      </p:cBhvr>
                                      <p:to>
                                        <p:strVal val="visible"/>
                                      </p:to>
                                    </p:set>
                                    <p:animEffect transition="in" filter="wipe(down)">
                                      <p:cBhvr>
                                        <p:cTn id="31"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p:cNvPicPr>
            <a:picLocks noChangeAspect="1"/>
          </p:cNvPicPr>
          <p:nvPr/>
        </p:nvPicPr>
        <p:blipFill>
          <a:blip r:embed="rId2"/>
          <a:srcRect/>
          <a:stretch>
            <a:fillRect/>
          </a:stretch>
        </p:blipFill>
        <p:spPr bwMode="auto">
          <a:xfrm>
            <a:off x="0" y="0"/>
            <a:ext cx="18313400" cy="10287000"/>
          </a:xfrm>
          <a:prstGeom prst="rect">
            <a:avLst/>
          </a:prstGeom>
          <a:noFill/>
          <a:ln w="9525">
            <a:noFill/>
            <a:miter lim="800000"/>
            <a:headEnd/>
            <a:tailEnd/>
          </a:ln>
        </p:spPr>
      </p:pic>
      <p:cxnSp>
        <p:nvCxnSpPr>
          <p:cNvPr id="7" name="Straight Connector 6"/>
          <p:cNvCxnSpPr/>
          <p:nvPr/>
        </p:nvCxnSpPr>
        <p:spPr>
          <a:xfrm flipV="1">
            <a:off x="0" y="0"/>
            <a:ext cx="2133600" cy="21717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0" y="0"/>
            <a:ext cx="2514600" cy="2652713"/>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0" y="0"/>
            <a:ext cx="2971800" cy="3148013"/>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0" y="0"/>
            <a:ext cx="3352800" cy="35433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endCxn id="3" idx="0"/>
          </p:cNvCxnSpPr>
          <p:nvPr/>
        </p:nvCxnSpPr>
        <p:spPr>
          <a:xfrm flipV="1">
            <a:off x="0" y="0"/>
            <a:ext cx="9156700" cy="10287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414338" y="0"/>
            <a:ext cx="9156700" cy="10287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762000" y="0"/>
            <a:ext cx="9156700" cy="10287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1103313" y="0"/>
            <a:ext cx="9156700" cy="10287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9104313" y="38100"/>
            <a:ext cx="9156700" cy="10287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9448800" y="381000"/>
            <a:ext cx="8839200" cy="9906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9607550" y="533400"/>
            <a:ext cx="8840788" cy="9906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9759950" y="685800"/>
            <a:ext cx="8840788" cy="9906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12496800" y="2171700"/>
            <a:ext cx="8839200" cy="9906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12649200" y="2324100"/>
            <a:ext cx="8839200" cy="9906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12801600" y="2476500"/>
            <a:ext cx="8839200" cy="9906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12954000" y="2628900"/>
            <a:ext cx="8839200" cy="9906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0" y="38100"/>
            <a:ext cx="18261013" cy="10266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427" name="Rectangle 60"/>
          <p:cNvSpPr>
            <a:spLocks noChangeArrowheads="1"/>
          </p:cNvSpPr>
          <p:nvPr/>
        </p:nvSpPr>
        <p:spPr bwMode="auto">
          <a:xfrm>
            <a:off x="493713" y="682625"/>
            <a:ext cx="17325975" cy="9604375"/>
          </a:xfrm>
          <a:prstGeom prst="rect">
            <a:avLst/>
          </a:prstGeom>
          <a:noFill/>
          <a:ln w="9525">
            <a:noFill/>
            <a:miter lim="800000"/>
            <a:headEnd/>
            <a:tailEnd/>
          </a:ln>
        </p:spPr>
        <p:txBody>
          <a:bodyPr>
            <a:spAutoFit/>
          </a:bodyPr>
          <a:lstStyle/>
          <a:p>
            <a:pPr algn="just">
              <a:lnSpc>
                <a:spcPct val="150000"/>
              </a:lnSpc>
            </a:pPr>
            <a:r>
              <a:rPr lang="vi-VN" sz="3200"/>
              <a:t>Lần đầu tới Thành phố Hồ Chí Minh, tôi bị choáng ngợp bởi thành phố khác xa nới tôi sống. Thành phố đón tôi bằng cơn mưa rào bất chợt. Mưa đến nhanh và kết thúc cũng nhanh, chẳng rả rích như những cơn mưa ngoài Bắc.</a:t>
            </a:r>
          </a:p>
          <a:p>
            <a:pPr algn="just">
              <a:lnSpc>
                <a:spcPct val="150000"/>
              </a:lnSpc>
            </a:pPr>
            <a:r>
              <a:rPr lang="vi-VN" sz="3200"/>
              <a:t>Lần thứ hai trở lại, thành phố đón tôi bằng cái nắng chói chang. Tôi ghé quán hủ tiếu ven đường. Thấy tôi ng</a:t>
            </a:r>
            <a:r>
              <a:rPr lang="en-US" sz="3200"/>
              <a:t>ồ</a:t>
            </a:r>
            <a:r>
              <a:rPr lang="vi-VN" sz="3200"/>
              <a:t>i xe lăn, chú chủ quán vẫy tay gọi con: “Út ơi, mang cho chị cái mâm nhỏ để đặt tô lên nhen!”. Tôi cảm ơn, chú xua tay: “Có gì đâu, con! Người với người trông nhau mà sống.”</a:t>
            </a:r>
          </a:p>
          <a:p>
            <a:pPr algn="just">
              <a:lnSpc>
                <a:spcPct val="150000"/>
              </a:lnSpc>
            </a:pPr>
            <a:r>
              <a:rPr lang="vi-VN" sz="3200"/>
              <a:t>Có lần đi ăn tối, tôi đang loay hoay với bậc vỉa hè cao mà không lăn nổi xe thì bốn người ngồi uống cà phê ven đường ùa ra giúp. Sao mà thương và cảm động đến vậy! Tôi lại nghĩ tới câu nói của chú bán hủ tiếu: “Có gì đâu, con! Người với người trông nhau mà sống.” Tôi còn thấy người nơi đây không chỉ “trông nhau” mà còn thương nhau nhiều lắm.</a:t>
            </a:r>
          </a:p>
          <a:p>
            <a:pPr algn="just">
              <a:lnSpc>
                <a:spcPct val="150000"/>
              </a:lnSpc>
            </a:pPr>
            <a:r>
              <a:rPr lang="vi-VN" sz="3200"/>
              <a:t>Ở thành phố ít ngày nhưng tôi nhận được biết bao ân tình. Chỉ nhiêu đó thôi cũng khiến tôi yêu thành phố này và muốn trở lại nhiều lần nữa.</a:t>
            </a:r>
          </a:p>
        </p:txBody>
      </p:sp>
      <p:sp>
        <p:nvSpPr>
          <p:cNvPr id="17428" name="TextBox 5"/>
          <p:cNvSpPr txBox="1">
            <a:spLocks noChangeArrowheads="1"/>
          </p:cNvSpPr>
          <p:nvPr/>
        </p:nvSpPr>
        <p:spPr bwMode="auto">
          <a:xfrm>
            <a:off x="4973638" y="57150"/>
            <a:ext cx="8313737" cy="647700"/>
          </a:xfrm>
          <a:prstGeom prst="rect">
            <a:avLst/>
          </a:prstGeom>
          <a:noFill/>
          <a:ln w="9525">
            <a:noFill/>
            <a:miter lim="800000"/>
            <a:headEnd/>
            <a:tailEnd/>
          </a:ln>
        </p:spPr>
        <p:txBody>
          <a:bodyPr wrap="none">
            <a:spAutoFit/>
          </a:bodyPr>
          <a:lstStyle/>
          <a:p>
            <a:r>
              <a:rPr lang="en-US" sz="3600" b="1">
                <a:solidFill>
                  <a:srgbClr val="FF0000"/>
                </a:solidFill>
              </a:rPr>
              <a:t>BÀI ĐỌC 2. NHỮNG TẤM CHÂN TÌNH</a:t>
            </a:r>
          </a:p>
        </p:txBody>
      </p:sp>
    </p:spTree>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p:cNvPicPr>
            <a:picLocks noChangeAspect="1"/>
          </p:cNvPicPr>
          <p:nvPr/>
        </p:nvPicPr>
        <p:blipFill>
          <a:blip r:embed="rId2"/>
          <a:srcRect/>
          <a:stretch>
            <a:fillRect/>
          </a:stretch>
        </p:blipFill>
        <p:spPr bwMode="auto">
          <a:xfrm>
            <a:off x="0" y="0"/>
            <a:ext cx="18313400" cy="10287000"/>
          </a:xfrm>
          <a:prstGeom prst="rect">
            <a:avLst/>
          </a:prstGeom>
          <a:noFill/>
          <a:ln w="9525">
            <a:noFill/>
            <a:miter lim="800000"/>
            <a:headEnd/>
            <a:tailEnd/>
          </a:ln>
        </p:spPr>
      </p:pic>
      <p:cxnSp>
        <p:nvCxnSpPr>
          <p:cNvPr id="7" name="Straight Connector 6"/>
          <p:cNvCxnSpPr/>
          <p:nvPr/>
        </p:nvCxnSpPr>
        <p:spPr>
          <a:xfrm flipV="1">
            <a:off x="0" y="0"/>
            <a:ext cx="2133600" cy="21717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0" y="0"/>
            <a:ext cx="2514600" cy="2652713"/>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0" y="0"/>
            <a:ext cx="2971800" cy="3148013"/>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0" y="0"/>
            <a:ext cx="3352800" cy="35433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endCxn id="3" idx="0"/>
          </p:cNvCxnSpPr>
          <p:nvPr/>
        </p:nvCxnSpPr>
        <p:spPr>
          <a:xfrm flipV="1">
            <a:off x="0" y="0"/>
            <a:ext cx="9156700" cy="10287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414338" y="0"/>
            <a:ext cx="9156700" cy="10287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762000" y="0"/>
            <a:ext cx="9156700" cy="10287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1103313" y="0"/>
            <a:ext cx="9156700" cy="10287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9104313" y="38100"/>
            <a:ext cx="9156700" cy="10287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9448800" y="381000"/>
            <a:ext cx="8839200" cy="9906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9607550" y="533400"/>
            <a:ext cx="8840788" cy="9906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9759950" y="685800"/>
            <a:ext cx="8840788" cy="9906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12496800" y="2171700"/>
            <a:ext cx="8839200" cy="9906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12649200" y="2324100"/>
            <a:ext cx="8839200" cy="9906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12801600" y="2476500"/>
            <a:ext cx="8839200" cy="9906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12954000" y="2628900"/>
            <a:ext cx="8839200" cy="9906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457200" y="495300"/>
            <a:ext cx="17373600" cy="937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8451" name="Picture 12"/>
          <p:cNvPicPr>
            <a:picLocks noChangeAspect="1"/>
          </p:cNvPicPr>
          <p:nvPr/>
        </p:nvPicPr>
        <p:blipFill>
          <a:blip r:embed="rId3"/>
          <a:srcRect/>
          <a:stretch>
            <a:fillRect/>
          </a:stretch>
        </p:blipFill>
        <p:spPr bwMode="auto">
          <a:xfrm>
            <a:off x="-80963" y="-28575"/>
            <a:ext cx="1757363" cy="1668463"/>
          </a:xfrm>
          <a:prstGeom prst="rect">
            <a:avLst/>
          </a:prstGeom>
          <a:noFill/>
          <a:ln w="9525">
            <a:noFill/>
            <a:miter lim="800000"/>
            <a:headEnd/>
            <a:tailEnd/>
          </a:ln>
        </p:spPr>
      </p:pic>
      <p:pic>
        <p:nvPicPr>
          <p:cNvPr id="18452" name="Picture 12"/>
          <p:cNvPicPr>
            <a:picLocks noChangeAspect="1"/>
          </p:cNvPicPr>
          <p:nvPr/>
        </p:nvPicPr>
        <p:blipFill>
          <a:blip r:embed="rId3"/>
          <a:srcRect/>
          <a:stretch>
            <a:fillRect/>
          </a:stretch>
        </p:blipFill>
        <p:spPr bwMode="auto">
          <a:xfrm>
            <a:off x="16556038" y="38100"/>
            <a:ext cx="1757362" cy="1668463"/>
          </a:xfrm>
          <a:prstGeom prst="rect">
            <a:avLst/>
          </a:prstGeom>
          <a:noFill/>
          <a:ln w="9525">
            <a:noFill/>
            <a:miter lim="800000"/>
            <a:headEnd/>
            <a:tailEnd/>
          </a:ln>
        </p:spPr>
      </p:pic>
      <p:sp>
        <p:nvSpPr>
          <p:cNvPr id="24" name="Flowchart: Delay 23"/>
          <p:cNvSpPr/>
          <p:nvPr/>
        </p:nvSpPr>
        <p:spPr>
          <a:xfrm flipH="1">
            <a:off x="1479550" y="796925"/>
            <a:ext cx="842963" cy="822325"/>
          </a:xfrm>
          <a:prstGeom prst="flowChartDelay">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a:latin typeface="Arial" pitchFamily="34" charset="0"/>
                <a:cs typeface="Arial" pitchFamily="34" charset="0"/>
              </a:rPr>
              <a:t>1</a:t>
            </a:r>
            <a:endParaRPr lang="en-US" sz="4000" b="1">
              <a:latin typeface="Arial" pitchFamily="34" charset="0"/>
              <a:cs typeface="Arial" pitchFamily="34" charset="0"/>
            </a:endParaRPr>
          </a:p>
        </p:txBody>
      </p:sp>
      <p:sp>
        <p:nvSpPr>
          <p:cNvPr id="33" name="Rectangle 32"/>
          <p:cNvSpPr/>
          <p:nvPr/>
        </p:nvSpPr>
        <p:spPr>
          <a:xfrm>
            <a:off x="2419350" y="796925"/>
            <a:ext cx="4395788" cy="82232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4000" b="1">
                <a:latin typeface="Arial" pitchFamily="34" charset="0"/>
                <a:cs typeface="Arial" pitchFamily="34" charset="0"/>
              </a:rPr>
              <a:t> Đọc thành tiếng</a:t>
            </a:r>
            <a:endParaRPr lang="en-US" sz="4000" b="1">
              <a:latin typeface="Arial" pitchFamily="34" charset="0"/>
              <a:cs typeface="Arial" pitchFamily="34" charset="0"/>
            </a:endParaRPr>
          </a:p>
        </p:txBody>
      </p:sp>
      <p:grpSp>
        <p:nvGrpSpPr>
          <p:cNvPr id="34" name="Group 33"/>
          <p:cNvGrpSpPr>
            <a:grpSpLocks/>
          </p:cNvGrpSpPr>
          <p:nvPr/>
        </p:nvGrpSpPr>
        <p:grpSpPr bwMode="auto">
          <a:xfrm>
            <a:off x="1339850" y="1897063"/>
            <a:ext cx="5475288" cy="1066800"/>
            <a:chOff x="685800" y="1028700"/>
            <a:chExt cx="7848600" cy="1066800"/>
          </a:xfrm>
        </p:grpSpPr>
        <p:sp>
          <p:nvSpPr>
            <p:cNvPr id="35" name="Rounded Rectangle 34"/>
            <p:cNvSpPr/>
            <p:nvPr/>
          </p:nvSpPr>
          <p:spPr>
            <a:xfrm>
              <a:off x="685800" y="1028700"/>
              <a:ext cx="7696133" cy="914400"/>
            </a:xfrm>
            <a:prstGeom prst="roundRect">
              <a:avLst/>
            </a:prstGeom>
            <a:solidFill>
              <a:schemeClr val="accent5">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Rounded Rectangle 38"/>
            <p:cNvSpPr/>
            <p:nvPr/>
          </p:nvSpPr>
          <p:spPr>
            <a:xfrm>
              <a:off x="838267" y="1181100"/>
              <a:ext cx="7696133" cy="914400"/>
            </a:xfrm>
            <a:prstGeom prst="round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a:solidFill>
                    <a:schemeClr val="accent6">
                      <a:lumMod val="75000"/>
                    </a:schemeClr>
                  </a:solidFill>
                  <a:latin typeface="Arial" pitchFamily="34" charset="0"/>
                  <a:cs typeface="Arial" pitchFamily="34" charset="0"/>
                </a:rPr>
                <a:t>GIẢI NGHĨA TỪ KHÓ</a:t>
              </a:r>
              <a:endParaRPr lang="en-US" sz="3600" b="1">
                <a:solidFill>
                  <a:schemeClr val="accent6">
                    <a:lumMod val="75000"/>
                  </a:schemeClr>
                </a:solidFill>
                <a:latin typeface="Arial" pitchFamily="34" charset="0"/>
                <a:cs typeface="Arial" pitchFamily="34" charset="0"/>
              </a:endParaRPr>
            </a:p>
          </p:txBody>
        </p:sp>
      </p:grpSp>
      <p:grpSp>
        <p:nvGrpSpPr>
          <p:cNvPr id="5" name="Group 4"/>
          <p:cNvGrpSpPr>
            <a:grpSpLocks/>
          </p:cNvGrpSpPr>
          <p:nvPr/>
        </p:nvGrpSpPr>
        <p:grpSpPr bwMode="auto">
          <a:xfrm>
            <a:off x="762000" y="3278188"/>
            <a:ext cx="4670425" cy="4344987"/>
            <a:chOff x="993297" y="3543299"/>
            <a:chExt cx="4431769" cy="4345663"/>
          </a:xfrm>
        </p:grpSpPr>
        <p:pic>
          <p:nvPicPr>
            <p:cNvPr id="18471" name="Picture 10"/>
            <p:cNvPicPr>
              <a:picLocks noChangeAspect="1"/>
            </p:cNvPicPr>
            <p:nvPr/>
          </p:nvPicPr>
          <p:blipFill>
            <a:blip r:embed="rId4"/>
            <a:srcRect/>
            <a:stretch>
              <a:fillRect/>
            </a:stretch>
          </p:blipFill>
          <p:spPr bwMode="auto">
            <a:xfrm>
              <a:off x="993297" y="3543299"/>
              <a:ext cx="4431769" cy="4345663"/>
            </a:xfrm>
            <a:prstGeom prst="rect">
              <a:avLst/>
            </a:prstGeom>
            <a:noFill/>
            <a:ln w="9525">
              <a:noFill/>
              <a:miter lim="800000"/>
              <a:headEnd/>
              <a:tailEnd/>
            </a:ln>
          </p:spPr>
        </p:pic>
        <p:sp>
          <p:nvSpPr>
            <p:cNvPr id="2" name="Rectangle 1"/>
            <p:cNvSpPr/>
            <p:nvPr/>
          </p:nvSpPr>
          <p:spPr>
            <a:xfrm>
              <a:off x="1339764" y="4000570"/>
              <a:ext cx="3755405" cy="34692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473" name="Rectangle 3"/>
            <p:cNvSpPr>
              <a:spLocks noChangeArrowheads="1"/>
            </p:cNvSpPr>
            <p:nvPr/>
          </p:nvSpPr>
          <p:spPr bwMode="auto">
            <a:xfrm>
              <a:off x="1451214" y="4014336"/>
              <a:ext cx="3643589" cy="3416320"/>
            </a:xfrm>
            <a:prstGeom prst="rect">
              <a:avLst/>
            </a:prstGeom>
            <a:noFill/>
            <a:ln w="9525">
              <a:noFill/>
              <a:miter lim="800000"/>
              <a:headEnd/>
              <a:tailEnd/>
            </a:ln>
          </p:spPr>
          <p:txBody>
            <a:bodyPr>
              <a:spAutoFit/>
            </a:bodyPr>
            <a:lstStyle/>
            <a:p>
              <a:pPr algn="ctr">
                <a:lnSpc>
                  <a:spcPct val="150000"/>
                </a:lnSpc>
              </a:pPr>
              <a:r>
                <a:rPr lang="vi-VN" sz="3600" b="1"/>
                <a:t>Tấm chân tình</a:t>
              </a:r>
              <a:r>
                <a:rPr lang="vi-VN" sz="3600"/>
                <a:t>: tấm lòng chân thành, tình cảm chân thành.</a:t>
              </a:r>
              <a:endParaRPr lang="en-US" sz="3600">
                <a:latin typeface="Calibri" pitchFamily="34" charset="0"/>
              </a:endParaRPr>
            </a:p>
          </p:txBody>
        </p:sp>
      </p:grpSp>
      <p:grpSp>
        <p:nvGrpSpPr>
          <p:cNvPr id="46" name="Group 45"/>
          <p:cNvGrpSpPr>
            <a:grpSpLocks/>
          </p:cNvGrpSpPr>
          <p:nvPr/>
        </p:nvGrpSpPr>
        <p:grpSpPr bwMode="auto">
          <a:xfrm>
            <a:off x="5681663" y="3392488"/>
            <a:ext cx="5307012" cy="4346575"/>
            <a:chOff x="1239895" y="3675055"/>
            <a:chExt cx="5116360" cy="4353010"/>
          </a:xfrm>
        </p:grpSpPr>
        <p:pic>
          <p:nvPicPr>
            <p:cNvPr id="18468" name="Picture 10"/>
            <p:cNvPicPr>
              <a:picLocks noChangeAspect="1"/>
            </p:cNvPicPr>
            <p:nvPr/>
          </p:nvPicPr>
          <p:blipFill>
            <a:blip r:embed="rId4"/>
            <a:srcRect/>
            <a:stretch>
              <a:fillRect/>
            </a:stretch>
          </p:blipFill>
          <p:spPr bwMode="auto">
            <a:xfrm>
              <a:off x="1239895" y="3675055"/>
              <a:ext cx="5116360" cy="4353010"/>
            </a:xfrm>
            <a:prstGeom prst="rect">
              <a:avLst/>
            </a:prstGeom>
            <a:noFill/>
            <a:ln w="9525">
              <a:noFill/>
              <a:miter lim="800000"/>
              <a:headEnd/>
              <a:tailEnd/>
            </a:ln>
          </p:spPr>
        </p:pic>
        <p:sp>
          <p:nvSpPr>
            <p:cNvPr id="48" name="Rectangle 47"/>
            <p:cNvSpPr/>
            <p:nvPr/>
          </p:nvSpPr>
          <p:spPr>
            <a:xfrm>
              <a:off x="1754133" y="4110674"/>
              <a:ext cx="4087884" cy="3435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470" name="Rectangle 48"/>
            <p:cNvSpPr>
              <a:spLocks noChangeArrowheads="1"/>
            </p:cNvSpPr>
            <p:nvPr/>
          </p:nvSpPr>
          <p:spPr bwMode="auto">
            <a:xfrm>
              <a:off x="1753888" y="4083968"/>
              <a:ext cx="4355767" cy="3416320"/>
            </a:xfrm>
            <a:prstGeom prst="rect">
              <a:avLst/>
            </a:prstGeom>
            <a:noFill/>
            <a:ln w="9525">
              <a:noFill/>
              <a:miter lim="800000"/>
              <a:headEnd/>
              <a:tailEnd/>
            </a:ln>
          </p:spPr>
          <p:txBody>
            <a:bodyPr>
              <a:spAutoFit/>
            </a:bodyPr>
            <a:lstStyle/>
            <a:p>
              <a:pPr algn="ctr">
                <a:lnSpc>
                  <a:spcPct val="150000"/>
                </a:lnSpc>
              </a:pPr>
              <a:r>
                <a:rPr lang="vi-VN" sz="3600" b="1"/>
                <a:t>Choáng ngợp: </a:t>
              </a:r>
              <a:r>
                <a:rPr lang="vi-VN" sz="3600"/>
                <a:t>bị tác động mạnh và bất ngờ trước sự lộng lẫy, náo nhiệt.</a:t>
              </a:r>
              <a:endParaRPr lang="en-US" sz="3600">
                <a:latin typeface="Calibri" pitchFamily="34" charset="0"/>
              </a:endParaRPr>
            </a:p>
          </p:txBody>
        </p:sp>
      </p:grpSp>
      <p:grpSp>
        <p:nvGrpSpPr>
          <p:cNvPr id="50" name="Group 49"/>
          <p:cNvGrpSpPr>
            <a:grpSpLocks/>
          </p:cNvGrpSpPr>
          <p:nvPr/>
        </p:nvGrpSpPr>
        <p:grpSpPr bwMode="auto">
          <a:xfrm>
            <a:off x="11336338" y="3543300"/>
            <a:ext cx="6402387" cy="4498975"/>
            <a:chOff x="993295" y="3543299"/>
            <a:chExt cx="5447047" cy="4688169"/>
          </a:xfrm>
        </p:grpSpPr>
        <p:pic>
          <p:nvPicPr>
            <p:cNvPr id="18465" name="Picture 10"/>
            <p:cNvPicPr>
              <a:picLocks noChangeAspect="1"/>
            </p:cNvPicPr>
            <p:nvPr/>
          </p:nvPicPr>
          <p:blipFill>
            <a:blip r:embed="rId4"/>
            <a:srcRect/>
            <a:stretch>
              <a:fillRect/>
            </a:stretch>
          </p:blipFill>
          <p:spPr bwMode="auto">
            <a:xfrm>
              <a:off x="993295" y="3543299"/>
              <a:ext cx="5447047" cy="4688169"/>
            </a:xfrm>
            <a:prstGeom prst="rect">
              <a:avLst/>
            </a:prstGeom>
            <a:noFill/>
            <a:ln w="9525">
              <a:noFill/>
              <a:miter lim="800000"/>
              <a:headEnd/>
              <a:tailEnd/>
            </a:ln>
          </p:spPr>
        </p:pic>
        <p:sp>
          <p:nvSpPr>
            <p:cNvPr id="52" name="Rectangle 51"/>
            <p:cNvSpPr/>
            <p:nvPr/>
          </p:nvSpPr>
          <p:spPr>
            <a:xfrm>
              <a:off x="1339054" y="3999874"/>
              <a:ext cx="4666389" cy="37336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467" name="Rectangle 52"/>
            <p:cNvSpPr>
              <a:spLocks noChangeArrowheads="1"/>
            </p:cNvSpPr>
            <p:nvPr/>
          </p:nvSpPr>
          <p:spPr bwMode="auto">
            <a:xfrm>
              <a:off x="1470747" y="4014336"/>
              <a:ext cx="4403942" cy="3559576"/>
            </a:xfrm>
            <a:prstGeom prst="rect">
              <a:avLst/>
            </a:prstGeom>
            <a:noFill/>
            <a:ln w="9525">
              <a:noFill/>
              <a:miter lim="800000"/>
              <a:headEnd/>
              <a:tailEnd/>
            </a:ln>
          </p:spPr>
          <p:txBody>
            <a:bodyPr>
              <a:spAutoFit/>
            </a:bodyPr>
            <a:lstStyle/>
            <a:p>
              <a:pPr algn="ctr">
                <a:lnSpc>
                  <a:spcPct val="150000"/>
                </a:lnSpc>
              </a:pPr>
              <a:r>
                <a:rPr lang="vi-VN" sz="3600" b="1"/>
                <a:t>Hủ tiếu: </a:t>
              </a:r>
              <a:r>
                <a:rPr lang="vi-VN" sz="3600"/>
                <a:t>Món ăn làm bằng mì gạo với thịt lợn, tôm,... chan nước dùng hoặc xào khô.</a:t>
              </a:r>
              <a:endParaRPr lang="en-US" sz="3600">
                <a:latin typeface="Calibri" pitchFamily="34" charset="0"/>
              </a:endParaRPr>
            </a:p>
          </p:txBody>
        </p:sp>
      </p:grpSp>
      <p:pic>
        <p:nvPicPr>
          <p:cNvPr id="18459" name="Picture 56"/>
          <p:cNvPicPr>
            <a:picLocks noChangeAspect="1"/>
          </p:cNvPicPr>
          <p:nvPr/>
        </p:nvPicPr>
        <p:blipFill>
          <a:blip r:embed="rId5"/>
          <a:srcRect/>
          <a:stretch>
            <a:fillRect/>
          </a:stretch>
        </p:blipFill>
        <p:spPr bwMode="auto">
          <a:xfrm>
            <a:off x="-209550" y="8855075"/>
            <a:ext cx="18497550" cy="1481138"/>
          </a:xfrm>
          <a:prstGeom prst="rect">
            <a:avLst/>
          </a:prstGeom>
          <a:noFill/>
          <a:ln w="9525">
            <a:noFill/>
            <a:miter lim="800000"/>
            <a:headEnd/>
            <a:tailEnd/>
          </a:ln>
        </p:spPr>
      </p:pic>
      <p:pic>
        <p:nvPicPr>
          <p:cNvPr id="18460" name="Picture 2"/>
          <p:cNvPicPr>
            <a:picLocks noChangeAspect="1"/>
          </p:cNvPicPr>
          <p:nvPr/>
        </p:nvPicPr>
        <p:blipFill>
          <a:blip r:embed="rId6"/>
          <a:srcRect/>
          <a:stretch>
            <a:fillRect/>
          </a:stretch>
        </p:blipFill>
        <p:spPr bwMode="auto">
          <a:xfrm>
            <a:off x="8837613" y="8821738"/>
            <a:ext cx="3051175" cy="1514475"/>
          </a:xfrm>
          <a:prstGeom prst="rect">
            <a:avLst/>
          </a:prstGeom>
          <a:noFill/>
          <a:ln w="9525">
            <a:noFill/>
            <a:miter lim="800000"/>
            <a:headEnd/>
            <a:tailEnd/>
          </a:ln>
        </p:spPr>
      </p:pic>
      <p:pic>
        <p:nvPicPr>
          <p:cNvPr id="18461" name="Picture 5"/>
          <p:cNvPicPr>
            <a:picLocks noChangeAspect="1"/>
          </p:cNvPicPr>
          <p:nvPr/>
        </p:nvPicPr>
        <p:blipFill>
          <a:blip r:embed="rId7"/>
          <a:srcRect/>
          <a:stretch>
            <a:fillRect/>
          </a:stretch>
        </p:blipFill>
        <p:spPr bwMode="auto">
          <a:xfrm>
            <a:off x="15792450" y="7954963"/>
            <a:ext cx="2495550" cy="2381250"/>
          </a:xfrm>
          <a:prstGeom prst="rect">
            <a:avLst/>
          </a:prstGeom>
          <a:noFill/>
          <a:ln w="9525">
            <a:noFill/>
            <a:miter lim="800000"/>
            <a:headEnd/>
            <a:tailEnd/>
          </a:ln>
        </p:spPr>
      </p:pic>
      <p:pic>
        <p:nvPicPr>
          <p:cNvPr id="18462" name="Picture 8"/>
          <p:cNvPicPr>
            <a:picLocks noChangeAspect="1"/>
          </p:cNvPicPr>
          <p:nvPr/>
        </p:nvPicPr>
        <p:blipFill>
          <a:blip r:embed="rId8"/>
          <a:srcRect/>
          <a:stretch>
            <a:fillRect/>
          </a:stretch>
        </p:blipFill>
        <p:spPr bwMode="auto">
          <a:xfrm>
            <a:off x="0" y="8855075"/>
            <a:ext cx="1339850" cy="1411288"/>
          </a:xfrm>
          <a:prstGeom prst="rect">
            <a:avLst/>
          </a:prstGeom>
          <a:noFill/>
          <a:ln w="9525">
            <a:noFill/>
            <a:miter lim="800000"/>
            <a:headEnd/>
            <a:tailEnd/>
          </a:ln>
        </p:spPr>
      </p:pic>
      <p:pic>
        <p:nvPicPr>
          <p:cNvPr id="18463" name="Picture 60"/>
          <p:cNvPicPr>
            <a:picLocks noChangeAspect="1"/>
          </p:cNvPicPr>
          <p:nvPr/>
        </p:nvPicPr>
        <p:blipFill>
          <a:blip r:embed="rId9"/>
          <a:srcRect/>
          <a:stretch>
            <a:fillRect/>
          </a:stretch>
        </p:blipFill>
        <p:spPr bwMode="auto">
          <a:xfrm>
            <a:off x="11439525" y="796925"/>
            <a:ext cx="5292725" cy="1917700"/>
          </a:xfrm>
          <a:prstGeom prst="rect">
            <a:avLst/>
          </a:prstGeom>
          <a:noFill/>
          <a:ln w="9525">
            <a:noFill/>
            <a:miter lim="800000"/>
            <a:headEnd/>
            <a:tailEnd/>
          </a:ln>
        </p:spPr>
      </p:pic>
      <p:pic>
        <p:nvPicPr>
          <p:cNvPr id="18464" name="Picture 61"/>
          <p:cNvPicPr>
            <a:picLocks noChangeAspect="1"/>
          </p:cNvPicPr>
          <p:nvPr/>
        </p:nvPicPr>
        <p:blipFill>
          <a:blip r:embed="rId9"/>
          <a:srcRect/>
          <a:stretch>
            <a:fillRect/>
          </a:stretch>
        </p:blipFill>
        <p:spPr bwMode="auto">
          <a:xfrm>
            <a:off x="7518400" y="1027113"/>
            <a:ext cx="4484688" cy="1625600"/>
          </a:xfrm>
          <a:prstGeom prst="rect">
            <a:avLst/>
          </a:prstGeom>
          <a:noFill/>
          <a:ln w="9525">
            <a:noFill/>
            <a:miter lim="800000"/>
            <a:headEnd/>
            <a:tailEnd/>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down)">
                                      <p:cBhvr>
                                        <p:cTn id="17" dur="500"/>
                                        <p:tgtEl>
                                          <p:spTgt spid="4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down)">
                                      <p:cBhvr>
                                        <p:cTn id="2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p:cNvPicPr>
            <a:picLocks noChangeAspect="1"/>
          </p:cNvPicPr>
          <p:nvPr/>
        </p:nvPicPr>
        <p:blipFill>
          <a:blip r:embed="rId2"/>
          <a:srcRect/>
          <a:stretch>
            <a:fillRect/>
          </a:stretch>
        </p:blipFill>
        <p:spPr bwMode="auto">
          <a:xfrm>
            <a:off x="0" y="0"/>
            <a:ext cx="18313400" cy="10287000"/>
          </a:xfrm>
          <a:prstGeom prst="rect">
            <a:avLst/>
          </a:prstGeom>
          <a:noFill/>
          <a:ln w="9525">
            <a:noFill/>
            <a:miter lim="800000"/>
            <a:headEnd/>
            <a:tailEnd/>
          </a:ln>
        </p:spPr>
      </p:pic>
      <p:cxnSp>
        <p:nvCxnSpPr>
          <p:cNvPr id="7" name="Straight Connector 6"/>
          <p:cNvCxnSpPr/>
          <p:nvPr/>
        </p:nvCxnSpPr>
        <p:spPr>
          <a:xfrm flipV="1">
            <a:off x="0" y="0"/>
            <a:ext cx="2133600" cy="21717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0" y="0"/>
            <a:ext cx="2514600" cy="2652713"/>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0" y="0"/>
            <a:ext cx="2971800" cy="3148013"/>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0" y="0"/>
            <a:ext cx="3352800" cy="35433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endCxn id="3" idx="0"/>
          </p:cNvCxnSpPr>
          <p:nvPr/>
        </p:nvCxnSpPr>
        <p:spPr>
          <a:xfrm flipV="1">
            <a:off x="0" y="0"/>
            <a:ext cx="9156700" cy="10287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414338" y="0"/>
            <a:ext cx="9156700" cy="10287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762000" y="0"/>
            <a:ext cx="9156700" cy="10287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1103313" y="0"/>
            <a:ext cx="9156700" cy="10287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9104313" y="38100"/>
            <a:ext cx="9156700" cy="10287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9448800" y="381000"/>
            <a:ext cx="8839200" cy="9906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9607550" y="533400"/>
            <a:ext cx="8840788" cy="9906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9759950" y="685800"/>
            <a:ext cx="8840788" cy="9906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12496800" y="2171700"/>
            <a:ext cx="8839200" cy="9906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12649200" y="2324100"/>
            <a:ext cx="8839200" cy="9906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12801600" y="2476500"/>
            <a:ext cx="8839200" cy="9906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12954000" y="2628900"/>
            <a:ext cx="8839200" cy="9906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457200" y="495300"/>
            <a:ext cx="17373600" cy="937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9475" name="Picture 12"/>
          <p:cNvPicPr>
            <a:picLocks noChangeAspect="1"/>
          </p:cNvPicPr>
          <p:nvPr/>
        </p:nvPicPr>
        <p:blipFill>
          <a:blip r:embed="rId3"/>
          <a:srcRect/>
          <a:stretch>
            <a:fillRect/>
          </a:stretch>
        </p:blipFill>
        <p:spPr bwMode="auto">
          <a:xfrm>
            <a:off x="-80963" y="-28575"/>
            <a:ext cx="1757363" cy="1668463"/>
          </a:xfrm>
          <a:prstGeom prst="rect">
            <a:avLst/>
          </a:prstGeom>
          <a:noFill/>
          <a:ln w="9525">
            <a:noFill/>
            <a:miter lim="800000"/>
            <a:headEnd/>
            <a:tailEnd/>
          </a:ln>
        </p:spPr>
      </p:pic>
      <p:pic>
        <p:nvPicPr>
          <p:cNvPr id="19476" name="Picture 12"/>
          <p:cNvPicPr>
            <a:picLocks noChangeAspect="1"/>
          </p:cNvPicPr>
          <p:nvPr/>
        </p:nvPicPr>
        <p:blipFill>
          <a:blip r:embed="rId3"/>
          <a:srcRect/>
          <a:stretch>
            <a:fillRect/>
          </a:stretch>
        </p:blipFill>
        <p:spPr bwMode="auto">
          <a:xfrm>
            <a:off x="16556038" y="38100"/>
            <a:ext cx="1757362" cy="1668463"/>
          </a:xfrm>
          <a:prstGeom prst="rect">
            <a:avLst/>
          </a:prstGeom>
          <a:noFill/>
          <a:ln w="9525">
            <a:noFill/>
            <a:miter lim="800000"/>
            <a:headEnd/>
            <a:tailEnd/>
          </a:ln>
        </p:spPr>
      </p:pic>
      <p:sp>
        <p:nvSpPr>
          <p:cNvPr id="24" name="Flowchart: Delay 23"/>
          <p:cNvSpPr/>
          <p:nvPr/>
        </p:nvSpPr>
        <p:spPr>
          <a:xfrm flipH="1">
            <a:off x="1479550" y="796925"/>
            <a:ext cx="842963" cy="822325"/>
          </a:xfrm>
          <a:prstGeom prst="flowChartDelay">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a:latin typeface="Arial" pitchFamily="34" charset="0"/>
                <a:cs typeface="Arial" pitchFamily="34" charset="0"/>
              </a:rPr>
              <a:t>1</a:t>
            </a:r>
            <a:endParaRPr lang="en-US" sz="4000" b="1">
              <a:latin typeface="Arial" pitchFamily="34" charset="0"/>
              <a:cs typeface="Arial" pitchFamily="34" charset="0"/>
            </a:endParaRPr>
          </a:p>
        </p:txBody>
      </p:sp>
      <p:sp>
        <p:nvSpPr>
          <p:cNvPr id="33" name="Rectangle 32"/>
          <p:cNvSpPr/>
          <p:nvPr/>
        </p:nvSpPr>
        <p:spPr>
          <a:xfrm>
            <a:off x="2419350" y="796925"/>
            <a:ext cx="4395788" cy="82232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4000" b="1">
                <a:latin typeface="Arial" pitchFamily="34" charset="0"/>
                <a:cs typeface="Arial" pitchFamily="34" charset="0"/>
              </a:rPr>
              <a:t> Đọc thành tiếng</a:t>
            </a:r>
            <a:endParaRPr lang="en-US" sz="4000" b="1">
              <a:latin typeface="Arial" pitchFamily="34" charset="0"/>
              <a:cs typeface="Arial" pitchFamily="34" charset="0"/>
            </a:endParaRPr>
          </a:p>
        </p:txBody>
      </p:sp>
      <p:grpSp>
        <p:nvGrpSpPr>
          <p:cNvPr id="34" name="Group 33"/>
          <p:cNvGrpSpPr>
            <a:grpSpLocks/>
          </p:cNvGrpSpPr>
          <p:nvPr/>
        </p:nvGrpSpPr>
        <p:grpSpPr bwMode="auto">
          <a:xfrm>
            <a:off x="1392238" y="1897063"/>
            <a:ext cx="5476875" cy="1066800"/>
            <a:chOff x="685800" y="1028700"/>
            <a:chExt cx="7848600" cy="1066800"/>
          </a:xfrm>
        </p:grpSpPr>
        <p:sp>
          <p:nvSpPr>
            <p:cNvPr id="35" name="Rounded Rectangle 34"/>
            <p:cNvSpPr/>
            <p:nvPr/>
          </p:nvSpPr>
          <p:spPr>
            <a:xfrm>
              <a:off x="685800" y="1028700"/>
              <a:ext cx="7696177" cy="914400"/>
            </a:xfrm>
            <a:prstGeom prst="roundRect">
              <a:avLst/>
            </a:prstGeom>
            <a:solidFill>
              <a:schemeClr val="accent5">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Rounded Rectangle 38"/>
            <p:cNvSpPr/>
            <p:nvPr/>
          </p:nvSpPr>
          <p:spPr>
            <a:xfrm>
              <a:off x="838221" y="1181100"/>
              <a:ext cx="7696179" cy="914400"/>
            </a:xfrm>
            <a:prstGeom prst="round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a:solidFill>
                    <a:schemeClr val="accent6">
                      <a:lumMod val="75000"/>
                    </a:schemeClr>
                  </a:solidFill>
                  <a:latin typeface="Arial" pitchFamily="34" charset="0"/>
                  <a:cs typeface="Arial" pitchFamily="34" charset="0"/>
                </a:rPr>
                <a:t>GIẢI NGHĨA TỪ KHÓ</a:t>
              </a:r>
              <a:endParaRPr lang="en-US" sz="3600" b="1">
                <a:solidFill>
                  <a:schemeClr val="accent6">
                    <a:lumMod val="75000"/>
                  </a:schemeClr>
                </a:solidFill>
                <a:latin typeface="Arial" pitchFamily="34" charset="0"/>
                <a:cs typeface="Arial" pitchFamily="34" charset="0"/>
              </a:endParaRPr>
            </a:p>
          </p:txBody>
        </p:sp>
      </p:grpSp>
      <p:pic>
        <p:nvPicPr>
          <p:cNvPr id="19480" name="Picture 56"/>
          <p:cNvPicPr>
            <a:picLocks noChangeAspect="1"/>
          </p:cNvPicPr>
          <p:nvPr/>
        </p:nvPicPr>
        <p:blipFill>
          <a:blip r:embed="rId4"/>
          <a:srcRect/>
          <a:stretch>
            <a:fillRect/>
          </a:stretch>
        </p:blipFill>
        <p:spPr bwMode="auto">
          <a:xfrm>
            <a:off x="-209550" y="8855075"/>
            <a:ext cx="18497550" cy="1481138"/>
          </a:xfrm>
          <a:prstGeom prst="rect">
            <a:avLst/>
          </a:prstGeom>
          <a:noFill/>
          <a:ln w="9525">
            <a:noFill/>
            <a:miter lim="800000"/>
            <a:headEnd/>
            <a:tailEnd/>
          </a:ln>
        </p:spPr>
      </p:pic>
      <p:pic>
        <p:nvPicPr>
          <p:cNvPr id="19481" name="Picture 2"/>
          <p:cNvPicPr>
            <a:picLocks noChangeAspect="1"/>
          </p:cNvPicPr>
          <p:nvPr/>
        </p:nvPicPr>
        <p:blipFill>
          <a:blip r:embed="rId5"/>
          <a:srcRect/>
          <a:stretch>
            <a:fillRect/>
          </a:stretch>
        </p:blipFill>
        <p:spPr bwMode="auto">
          <a:xfrm>
            <a:off x="8837613" y="8821738"/>
            <a:ext cx="3051175" cy="1514475"/>
          </a:xfrm>
          <a:prstGeom prst="rect">
            <a:avLst/>
          </a:prstGeom>
          <a:noFill/>
          <a:ln w="9525">
            <a:noFill/>
            <a:miter lim="800000"/>
            <a:headEnd/>
            <a:tailEnd/>
          </a:ln>
        </p:spPr>
      </p:pic>
      <p:pic>
        <p:nvPicPr>
          <p:cNvPr id="19482" name="Picture 5"/>
          <p:cNvPicPr>
            <a:picLocks noChangeAspect="1"/>
          </p:cNvPicPr>
          <p:nvPr/>
        </p:nvPicPr>
        <p:blipFill>
          <a:blip r:embed="rId6"/>
          <a:srcRect/>
          <a:stretch>
            <a:fillRect/>
          </a:stretch>
        </p:blipFill>
        <p:spPr bwMode="auto">
          <a:xfrm>
            <a:off x="15792450" y="7954963"/>
            <a:ext cx="2495550" cy="2381250"/>
          </a:xfrm>
          <a:prstGeom prst="rect">
            <a:avLst/>
          </a:prstGeom>
          <a:noFill/>
          <a:ln w="9525">
            <a:noFill/>
            <a:miter lim="800000"/>
            <a:headEnd/>
            <a:tailEnd/>
          </a:ln>
        </p:spPr>
      </p:pic>
      <p:pic>
        <p:nvPicPr>
          <p:cNvPr id="19483" name="Picture 8"/>
          <p:cNvPicPr>
            <a:picLocks noChangeAspect="1"/>
          </p:cNvPicPr>
          <p:nvPr/>
        </p:nvPicPr>
        <p:blipFill>
          <a:blip r:embed="rId7"/>
          <a:srcRect/>
          <a:stretch>
            <a:fillRect/>
          </a:stretch>
        </p:blipFill>
        <p:spPr bwMode="auto">
          <a:xfrm>
            <a:off x="0" y="8855075"/>
            <a:ext cx="1339850" cy="1411288"/>
          </a:xfrm>
          <a:prstGeom prst="rect">
            <a:avLst/>
          </a:prstGeom>
          <a:noFill/>
          <a:ln w="9525">
            <a:noFill/>
            <a:miter lim="800000"/>
            <a:headEnd/>
            <a:tailEnd/>
          </a:ln>
        </p:spPr>
      </p:pic>
      <p:grpSp>
        <p:nvGrpSpPr>
          <p:cNvPr id="17" name="Group 16"/>
          <p:cNvGrpSpPr>
            <a:grpSpLocks/>
          </p:cNvGrpSpPr>
          <p:nvPr/>
        </p:nvGrpSpPr>
        <p:grpSpPr bwMode="auto">
          <a:xfrm>
            <a:off x="2252663" y="3317875"/>
            <a:ext cx="6362700" cy="1638300"/>
            <a:chOff x="1167675" y="3448049"/>
            <a:chExt cx="6361882" cy="1638300"/>
          </a:xfrm>
        </p:grpSpPr>
        <p:grpSp>
          <p:nvGrpSpPr>
            <p:cNvPr id="19505" name="Group 12"/>
            <p:cNvGrpSpPr>
              <a:grpSpLocks/>
            </p:cNvGrpSpPr>
            <p:nvPr/>
          </p:nvGrpSpPr>
          <p:grpSpPr bwMode="auto">
            <a:xfrm>
              <a:off x="1167675" y="3448049"/>
              <a:ext cx="6361882" cy="1638300"/>
              <a:chOff x="1167675" y="3448049"/>
              <a:chExt cx="6361882" cy="1638300"/>
            </a:xfrm>
          </p:grpSpPr>
          <p:pic>
            <p:nvPicPr>
              <p:cNvPr id="19508" name="Picture 10"/>
              <p:cNvPicPr>
                <a:picLocks noChangeAspect="1"/>
              </p:cNvPicPr>
              <p:nvPr/>
            </p:nvPicPr>
            <p:blipFill>
              <a:blip r:embed="rId8"/>
              <a:srcRect/>
              <a:stretch>
                <a:fillRect/>
              </a:stretch>
            </p:blipFill>
            <p:spPr bwMode="auto">
              <a:xfrm>
                <a:off x="1167675" y="3448050"/>
                <a:ext cx="3099525" cy="1638299"/>
              </a:xfrm>
              <a:prstGeom prst="rect">
                <a:avLst/>
              </a:prstGeom>
              <a:noFill/>
              <a:ln w="9525">
                <a:noFill/>
                <a:miter lim="800000"/>
                <a:headEnd/>
                <a:tailEnd/>
              </a:ln>
            </p:spPr>
          </p:pic>
          <p:pic>
            <p:nvPicPr>
              <p:cNvPr id="19509" name="Picture 10"/>
              <p:cNvPicPr>
                <a:picLocks noChangeAspect="1"/>
              </p:cNvPicPr>
              <p:nvPr/>
            </p:nvPicPr>
            <p:blipFill>
              <a:blip r:embed="rId8"/>
              <a:srcRect/>
              <a:stretch>
                <a:fillRect/>
              </a:stretch>
            </p:blipFill>
            <p:spPr bwMode="auto">
              <a:xfrm flipH="1">
                <a:off x="4024357" y="3448049"/>
                <a:ext cx="3505200" cy="1638299"/>
              </a:xfrm>
              <a:prstGeom prst="rect">
                <a:avLst/>
              </a:prstGeom>
              <a:noFill/>
              <a:ln w="9525">
                <a:noFill/>
                <a:miter lim="800000"/>
                <a:headEnd/>
                <a:tailEnd/>
              </a:ln>
            </p:spPr>
          </p:pic>
        </p:grpSp>
        <p:sp>
          <p:nvSpPr>
            <p:cNvPr id="11" name="Rounded Rectangle 10"/>
            <p:cNvSpPr/>
            <p:nvPr/>
          </p:nvSpPr>
          <p:spPr>
            <a:xfrm>
              <a:off x="1485134" y="3771899"/>
              <a:ext cx="5753947" cy="9906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507" name="TextBox 13"/>
            <p:cNvSpPr txBox="1">
              <a:spLocks noChangeArrowheads="1"/>
            </p:cNvSpPr>
            <p:nvPr/>
          </p:nvSpPr>
          <p:spPr bwMode="auto">
            <a:xfrm>
              <a:off x="1819842" y="3913257"/>
              <a:ext cx="3520516" cy="707886"/>
            </a:xfrm>
            <a:prstGeom prst="rect">
              <a:avLst/>
            </a:prstGeom>
            <a:noFill/>
            <a:ln w="9525">
              <a:noFill/>
              <a:miter lim="800000"/>
              <a:headEnd/>
              <a:tailEnd/>
            </a:ln>
          </p:spPr>
          <p:txBody>
            <a:bodyPr wrap="none">
              <a:spAutoFit/>
            </a:bodyPr>
            <a:lstStyle/>
            <a:p>
              <a:r>
                <a:rPr lang="en-US" sz="4000" b="1"/>
                <a:t>Tô:</a:t>
              </a:r>
              <a:r>
                <a:rPr lang="en-US" sz="4000"/>
                <a:t> Loại bát to</a:t>
              </a:r>
            </a:p>
          </p:txBody>
        </p:sp>
      </p:grpSp>
      <p:grpSp>
        <p:nvGrpSpPr>
          <p:cNvPr id="65" name="Group 64"/>
          <p:cNvGrpSpPr>
            <a:grpSpLocks/>
          </p:cNvGrpSpPr>
          <p:nvPr/>
        </p:nvGrpSpPr>
        <p:grpSpPr bwMode="auto">
          <a:xfrm>
            <a:off x="2189163" y="5619750"/>
            <a:ext cx="6265862" cy="2870200"/>
            <a:chOff x="1167675" y="3517046"/>
            <a:chExt cx="6265351" cy="1466594"/>
          </a:xfrm>
        </p:grpSpPr>
        <p:grpSp>
          <p:nvGrpSpPr>
            <p:cNvPr id="19500" name="Group 65"/>
            <p:cNvGrpSpPr>
              <a:grpSpLocks/>
            </p:cNvGrpSpPr>
            <p:nvPr/>
          </p:nvGrpSpPr>
          <p:grpSpPr bwMode="auto">
            <a:xfrm>
              <a:off x="1167675" y="3517046"/>
              <a:ext cx="6243049" cy="1466594"/>
              <a:chOff x="1167675" y="3517046"/>
              <a:chExt cx="6243049" cy="1466594"/>
            </a:xfrm>
          </p:grpSpPr>
          <p:pic>
            <p:nvPicPr>
              <p:cNvPr id="19503" name="Picture 10"/>
              <p:cNvPicPr>
                <a:picLocks noChangeAspect="1"/>
              </p:cNvPicPr>
              <p:nvPr/>
            </p:nvPicPr>
            <p:blipFill>
              <a:blip r:embed="rId8"/>
              <a:srcRect/>
              <a:stretch>
                <a:fillRect/>
              </a:stretch>
            </p:blipFill>
            <p:spPr bwMode="auto">
              <a:xfrm>
                <a:off x="1167675" y="3550628"/>
                <a:ext cx="3099525" cy="1433012"/>
              </a:xfrm>
              <a:prstGeom prst="rect">
                <a:avLst/>
              </a:prstGeom>
              <a:noFill/>
              <a:ln w="9525">
                <a:noFill/>
                <a:miter lim="800000"/>
                <a:headEnd/>
                <a:tailEnd/>
              </a:ln>
            </p:spPr>
          </p:pic>
          <p:pic>
            <p:nvPicPr>
              <p:cNvPr id="19504" name="Picture 10"/>
              <p:cNvPicPr>
                <a:picLocks noChangeAspect="1"/>
              </p:cNvPicPr>
              <p:nvPr/>
            </p:nvPicPr>
            <p:blipFill>
              <a:blip r:embed="rId8"/>
              <a:srcRect/>
              <a:stretch>
                <a:fillRect/>
              </a:stretch>
            </p:blipFill>
            <p:spPr bwMode="auto">
              <a:xfrm flipH="1">
                <a:off x="3905524" y="3517046"/>
                <a:ext cx="3505200" cy="1466594"/>
              </a:xfrm>
              <a:prstGeom prst="rect">
                <a:avLst/>
              </a:prstGeom>
              <a:noFill/>
              <a:ln w="9525">
                <a:noFill/>
                <a:miter lim="800000"/>
                <a:headEnd/>
                <a:tailEnd/>
              </a:ln>
            </p:spPr>
          </p:pic>
        </p:grpSp>
        <p:sp>
          <p:nvSpPr>
            <p:cNvPr id="67" name="Rounded Rectangle 66"/>
            <p:cNvSpPr/>
            <p:nvPr/>
          </p:nvSpPr>
          <p:spPr>
            <a:xfrm>
              <a:off x="1485149" y="3771753"/>
              <a:ext cx="5754218" cy="990438"/>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502" name="TextBox 67"/>
            <p:cNvSpPr txBox="1">
              <a:spLocks noChangeArrowheads="1"/>
            </p:cNvSpPr>
            <p:nvPr/>
          </p:nvSpPr>
          <p:spPr bwMode="auto">
            <a:xfrm>
              <a:off x="1577962" y="3800605"/>
              <a:ext cx="5855064" cy="932467"/>
            </a:xfrm>
            <a:prstGeom prst="rect">
              <a:avLst/>
            </a:prstGeom>
            <a:noFill/>
            <a:ln w="9525">
              <a:noFill/>
              <a:miter lim="800000"/>
              <a:headEnd/>
              <a:tailEnd/>
            </a:ln>
          </p:spPr>
          <p:txBody>
            <a:bodyPr wrap="none">
              <a:spAutoFit/>
            </a:bodyPr>
            <a:lstStyle/>
            <a:p>
              <a:pPr algn="ctr">
                <a:lnSpc>
                  <a:spcPct val="150000"/>
                </a:lnSpc>
              </a:pPr>
              <a:r>
                <a:rPr lang="vi-VN" sz="4000" b="1"/>
                <a:t>Trông nhau: </a:t>
              </a:r>
              <a:r>
                <a:rPr lang="vi-VN" sz="4000"/>
                <a:t>nhìn nhau, </a:t>
              </a:r>
              <a:endParaRPr lang="en-US" sz="4000"/>
            </a:p>
            <a:p>
              <a:pPr algn="ctr">
                <a:lnSpc>
                  <a:spcPct val="150000"/>
                </a:lnSpc>
              </a:pPr>
              <a:r>
                <a:rPr lang="vi-VN" sz="4000"/>
                <a:t>để ý đến nhau</a:t>
              </a:r>
              <a:endParaRPr lang="en-US" sz="4000"/>
            </a:p>
          </p:txBody>
        </p:sp>
      </p:grpSp>
      <p:grpSp>
        <p:nvGrpSpPr>
          <p:cNvPr id="71" name="Group 70"/>
          <p:cNvGrpSpPr>
            <a:grpSpLocks/>
          </p:cNvGrpSpPr>
          <p:nvPr/>
        </p:nvGrpSpPr>
        <p:grpSpPr bwMode="auto">
          <a:xfrm>
            <a:off x="9544050" y="3276600"/>
            <a:ext cx="6361113" cy="1638300"/>
            <a:chOff x="1167675" y="3448049"/>
            <a:chExt cx="6361882" cy="1638300"/>
          </a:xfrm>
        </p:grpSpPr>
        <p:grpSp>
          <p:nvGrpSpPr>
            <p:cNvPr id="19495" name="Group 71"/>
            <p:cNvGrpSpPr>
              <a:grpSpLocks/>
            </p:cNvGrpSpPr>
            <p:nvPr/>
          </p:nvGrpSpPr>
          <p:grpSpPr bwMode="auto">
            <a:xfrm>
              <a:off x="1167675" y="3448049"/>
              <a:ext cx="6361882" cy="1638300"/>
              <a:chOff x="1167675" y="3448049"/>
              <a:chExt cx="6361882" cy="1638300"/>
            </a:xfrm>
          </p:grpSpPr>
          <p:pic>
            <p:nvPicPr>
              <p:cNvPr id="19498" name="Picture 10"/>
              <p:cNvPicPr>
                <a:picLocks noChangeAspect="1"/>
              </p:cNvPicPr>
              <p:nvPr/>
            </p:nvPicPr>
            <p:blipFill>
              <a:blip r:embed="rId8"/>
              <a:srcRect/>
              <a:stretch>
                <a:fillRect/>
              </a:stretch>
            </p:blipFill>
            <p:spPr bwMode="auto">
              <a:xfrm>
                <a:off x="1167675" y="3448050"/>
                <a:ext cx="3099525" cy="1638299"/>
              </a:xfrm>
              <a:prstGeom prst="rect">
                <a:avLst/>
              </a:prstGeom>
              <a:noFill/>
              <a:ln w="9525">
                <a:noFill/>
                <a:miter lim="800000"/>
                <a:headEnd/>
                <a:tailEnd/>
              </a:ln>
            </p:spPr>
          </p:pic>
          <p:pic>
            <p:nvPicPr>
              <p:cNvPr id="19499" name="Picture 10"/>
              <p:cNvPicPr>
                <a:picLocks noChangeAspect="1"/>
              </p:cNvPicPr>
              <p:nvPr/>
            </p:nvPicPr>
            <p:blipFill>
              <a:blip r:embed="rId8"/>
              <a:srcRect/>
              <a:stretch>
                <a:fillRect/>
              </a:stretch>
            </p:blipFill>
            <p:spPr bwMode="auto">
              <a:xfrm flipH="1">
                <a:off x="4024357" y="3448049"/>
                <a:ext cx="3505200" cy="1638299"/>
              </a:xfrm>
              <a:prstGeom prst="rect">
                <a:avLst/>
              </a:prstGeom>
              <a:noFill/>
              <a:ln w="9525">
                <a:noFill/>
                <a:miter lim="800000"/>
                <a:headEnd/>
                <a:tailEnd/>
              </a:ln>
            </p:spPr>
          </p:pic>
        </p:grpSp>
        <p:sp>
          <p:nvSpPr>
            <p:cNvPr id="73" name="Rounded Rectangle 72"/>
            <p:cNvSpPr/>
            <p:nvPr/>
          </p:nvSpPr>
          <p:spPr>
            <a:xfrm>
              <a:off x="1485213" y="3771899"/>
              <a:ext cx="5753795" cy="9906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497" name="TextBox 73"/>
            <p:cNvSpPr txBox="1">
              <a:spLocks noChangeArrowheads="1"/>
            </p:cNvSpPr>
            <p:nvPr/>
          </p:nvSpPr>
          <p:spPr bwMode="auto">
            <a:xfrm>
              <a:off x="1819842" y="3913257"/>
              <a:ext cx="2690160" cy="707886"/>
            </a:xfrm>
            <a:prstGeom prst="rect">
              <a:avLst/>
            </a:prstGeom>
            <a:noFill/>
            <a:ln w="9525">
              <a:noFill/>
              <a:miter lim="800000"/>
              <a:headEnd/>
              <a:tailEnd/>
            </a:ln>
          </p:spPr>
          <p:txBody>
            <a:bodyPr wrap="none">
              <a:spAutoFit/>
            </a:bodyPr>
            <a:lstStyle/>
            <a:p>
              <a:r>
                <a:rPr lang="en-US" sz="4000" b="1"/>
                <a:t>Nhen: </a:t>
              </a:r>
              <a:r>
                <a:rPr lang="en-US" sz="4000"/>
                <a:t>nhé</a:t>
              </a:r>
            </a:p>
          </p:txBody>
        </p:sp>
      </p:grpSp>
      <p:grpSp>
        <p:nvGrpSpPr>
          <p:cNvPr id="83" name="Group 82"/>
          <p:cNvGrpSpPr>
            <a:grpSpLocks/>
          </p:cNvGrpSpPr>
          <p:nvPr/>
        </p:nvGrpSpPr>
        <p:grpSpPr bwMode="auto">
          <a:xfrm>
            <a:off x="9544050" y="5492750"/>
            <a:ext cx="6243638" cy="2870200"/>
            <a:chOff x="1167675" y="3517046"/>
            <a:chExt cx="6243049" cy="1466594"/>
          </a:xfrm>
        </p:grpSpPr>
        <p:grpSp>
          <p:nvGrpSpPr>
            <p:cNvPr id="19490" name="Group 83"/>
            <p:cNvGrpSpPr>
              <a:grpSpLocks/>
            </p:cNvGrpSpPr>
            <p:nvPr/>
          </p:nvGrpSpPr>
          <p:grpSpPr bwMode="auto">
            <a:xfrm>
              <a:off x="1167675" y="3517046"/>
              <a:ext cx="6243049" cy="1466594"/>
              <a:chOff x="1167675" y="3517046"/>
              <a:chExt cx="6243049" cy="1466594"/>
            </a:xfrm>
          </p:grpSpPr>
          <p:pic>
            <p:nvPicPr>
              <p:cNvPr id="19493" name="Picture 10"/>
              <p:cNvPicPr>
                <a:picLocks noChangeAspect="1"/>
              </p:cNvPicPr>
              <p:nvPr/>
            </p:nvPicPr>
            <p:blipFill>
              <a:blip r:embed="rId8"/>
              <a:srcRect/>
              <a:stretch>
                <a:fillRect/>
              </a:stretch>
            </p:blipFill>
            <p:spPr bwMode="auto">
              <a:xfrm>
                <a:off x="1167675" y="3550628"/>
                <a:ext cx="3099525" cy="1433012"/>
              </a:xfrm>
              <a:prstGeom prst="rect">
                <a:avLst/>
              </a:prstGeom>
              <a:noFill/>
              <a:ln w="9525">
                <a:noFill/>
                <a:miter lim="800000"/>
                <a:headEnd/>
                <a:tailEnd/>
              </a:ln>
            </p:spPr>
          </p:pic>
          <p:pic>
            <p:nvPicPr>
              <p:cNvPr id="19494" name="Picture 10"/>
              <p:cNvPicPr>
                <a:picLocks noChangeAspect="1"/>
              </p:cNvPicPr>
              <p:nvPr/>
            </p:nvPicPr>
            <p:blipFill>
              <a:blip r:embed="rId8"/>
              <a:srcRect/>
              <a:stretch>
                <a:fillRect/>
              </a:stretch>
            </p:blipFill>
            <p:spPr bwMode="auto">
              <a:xfrm flipH="1">
                <a:off x="3905524" y="3517046"/>
                <a:ext cx="3505200" cy="1466594"/>
              </a:xfrm>
              <a:prstGeom prst="rect">
                <a:avLst/>
              </a:prstGeom>
              <a:noFill/>
              <a:ln w="9525">
                <a:noFill/>
                <a:miter lim="800000"/>
                <a:headEnd/>
                <a:tailEnd/>
              </a:ln>
            </p:spPr>
          </p:pic>
        </p:grpSp>
        <p:sp>
          <p:nvSpPr>
            <p:cNvPr id="85" name="Rounded Rectangle 84"/>
            <p:cNvSpPr/>
            <p:nvPr/>
          </p:nvSpPr>
          <p:spPr>
            <a:xfrm>
              <a:off x="1485145" y="3771753"/>
              <a:ext cx="5754145" cy="990438"/>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492" name="TextBox 85"/>
            <p:cNvSpPr txBox="1">
              <a:spLocks noChangeArrowheads="1"/>
            </p:cNvSpPr>
            <p:nvPr/>
          </p:nvSpPr>
          <p:spPr bwMode="auto">
            <a:xfrm>
              <a:off x="1990820" y="3771900"/>
              <a:ext cx="4552760" cy="990752"/>
            </a:xfrm>
            <a:prstGeom prst="rect">
              <a:avLst/>
            </a:prstGeom>
            <a:noFill/>
            <a:ln w="9525">
              <a:noFill/>
              <a:miter lim="800000"/>
              <a:headEnd/>
              <a:tailEnd/>
            </a:ln>
          </p:spPr>
          <p:txBody>
            <a:bodyPr>
              <a:spAutoFit/>
            </a:bodyPr>
            <a:lstStyle/>
            <a:p>
              <a:pPr algn="ctr">
                <a:lnSpc>
                  <a:spcPct val="150000"/>
                </a:lnSpc>
              </a:pPr>
              <a:r>
                <a:rPr lang="vi-VN" sz="4000" b="1"/>
                <a:t>Nhiêu</a:t>
              </a:r>
              <a:r>
                <a:rPr lang="vi-VN" sz="4000"/>
                <a:t>: bấy nhiêu, bao nhiêu.</a:t>
              </a:r>
            </a:p>
          </p:txBody>
        </p:sp>
      </p:grpSp>
      <p:pic>
        <p:nvPicPr>
          <p:cNvPr id="19488" name="Picture 88"/>
          <p:cNvPicPr>
            <a:picLocks noChangeAspect="1"/>
          </p:cNvPicPr>
          <p:nvPr/>
        </p:nvPicPr>
        <p:blipFill>
          <a:blip r:embed="rId9"/>
          <a:srcRect/>
          <a:stretch>
            <a:fillRect/>
          </a:stretch>
        </p:blipFill>
        <p:spPr bwMode="auto">
          <a:xfrm>
            <a:off x="13066713" y="546100"/>
            <a:ext cx="3648075" cy="1322388"/>
          </a:xfrm>
          <a:prstGeom prst="rect">
            <a:avLst/>
          </a:prstGeom>
          <a:noFill/>
          <a:ln w="9525">
            <a:noFill/>
            <a:miter lim="800000"/>
            <a:headEnd/>
            <a:tailEnd/>
          </a:ln>
        </p:spPr>
      </p:pic>
      <p:pic>
        <p:nvPicPr>
          <p:cNvPr id="19489" name="Picture 89"/>
          <p:cNvPicPr>
            <a:picLocks noChangeAspect="1"/>
          </p:cNvPicPr>
          <p:nvPr/>
        </p:nvPicPr>
        <p:blipFill>
          <a:blip r:embed="rId9"/>
          <a:srcRect/>
          <a:stretch>
            <a:fillRect/>
          </a:stretch>
        </p:blipFill>
        <p:spPr bwMode="auto">
          <a:xfrm>
            <a:off x="10293350" y="990600"/>
            <a:ext cx="4483100" cy="1936750"/>
          </a:xfrm>
          <a:prstGeom prst="rect">
            <a:avLst/>
          </a:prstGeom>
          <a:noFill/>
          <a:ln w="9525">
            <a:noFill/>
            <a:miter lim="800000"/>
            <a:headEnd/>
            <a:tailEnd/>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barn(inVertical)">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barn(inVertical)">
                                      <p:cBhvr>
                                        <p:cTn id="22" dur="500"/>
                                        <p:tgtEl>
                                          <p:spTgt spid="6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3"/>
                                        </p:tgtEl>
                                        <p:attrNameLst>
                                          <p:attrName>style.visibility</p:attrName>
                                        </p:attrNameLst>
                                      </p:cBhvr>
                                      <p:to>
                                        <p:strVal val="visible"/>
                                      </p:to>
                                    </p:set>
                                    <p:animEffect transition="in" filter="barn(inVertical)">
                                      <p:cBhvr>
                                        <p:cTn id="27"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p:cNvPicPr>
            <a:picLocks noChangeAspect="1"/>
          </p:cNvPicPr>
          <p:nvPr/>
        </p:nvPicPr>
        <p:blipFill>
          <a:blip r:embed="rId2"/>
          <a:srcRect/>
          <a:stretch>
            <a:fillRect/>
          </a:stretch>
        </p:blipFill>
        <p:spPr bwMode="auto">
          <a:xfrm>
            <a:off x="0" y="0"/>
            <a:ext cx="18313400" cy="10287000"/>
          </a:xfrm>
          <a:prstGeom prst="rect">
            <a:avLst/>
          </a:prstGeom>
          <a:noFill/>
          <a:ln w="9525">
            <a:noFill/>
            <a:miter lim="800000"/>
            <a:headEnd/>
            <a:tailEnd/>
          </a:ln>
        </p:spPr>
      </p:pic>
      <p:cxnSp>
        <p:nvCxnSpPr>
          <p:cNvPr id="7" name="Straight Connector 6"/>
          <p:cNvCxnSpPr/>
          <p:nvPr/>
        </p:nvCxnSpPr>
        <p:spPr>
          <a:xfrm flipV="1">
            <a:off x="0" y="0"/>
            <a:ext cx="2133600" cy="21717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0" y="0"/>
            <a:ext cx="2514600" cy="2652713"/>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0" y="0"/>
            <a:ext cx="2971800" cy="3148013"/>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0" y="0"/>
            <a:ext cx="3352800" cy="35433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endCxn id="3" idx="0"/>
          </p:cNvCxnSpPr>
          <p:nvPr/>
        </p:nvCxnSpPr>
        <p:spPr>
          <a:xfrm flipV="1">
            <a:off x="0" y="0"/>
            <a:ext cx="9156700" cy="10287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414338" y="0"/>
            <a:ext cx="9156700" cy="10287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762000" y="0"/>
            <a:ext cx="9156700" cy="10287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1103313" y="0"/>
            <a:ext cx="9156700" cy="10287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9104313" y="38100"/>
            <a:ext cx="9156700" cy="10287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9448800" y="381000"/>
            <a:ext cx="8839200" cy="9906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9607550" y="533400"/>
            <a:ext cx="8840788" cy="9906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9759950" y="685800"/>
            <a:ext cx="8840788" cy="9906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12496800" y="2171700"/>
            <a:ext cx="8839200" cy="9906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12649200" y="2324100"/>
            <a:ext cx="8839200" cy="9906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12801600" y="2476500"/>
            <a:ext cx="8839200" cy="9906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12954000" y="2628900"/>
            <a:ext cx="8839200" cy="9906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457200" y="495300"/>
            <a:ext cx="17373600" cy="937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0499" name="Picture 12"/>
          <p:cNvPicPr>
            <a:picLocks noChangeAspect="1"/>
          </p:cNvPicPr>
          <p:nvPr/>
        </p:nvPicPr>
        <p:blipFill>
          <a:blip r:embed="rId3"/>
          <a:srcRect/>
          <a:stretch>
            <a:fillRect/>
          </a:stretch>
        </p:blipFill>
        <p:spPr bwMode="auto">
          <a:xfrm>
            <a:off x="-80963" y="-28575"/>
            <a:ext cx="1757363" cy="1668463"/>
          </a:xfrm>
          <a:prstGeom prst="rect">
            <a:avLst/>
          </a:prstGeom>
          <a:noFill/>
          <a:ln w="9525">
            <a:noFill/>
            <a:miter lim="800000"/>
            <a:headEnd/>
            <a:tailEnd/>
          </a:ln>
        </p:spPr>
      </p:pic>
      <p:pic>
        <p:nvPicPr>
          <p:cNvPr id="20500" name="Picture 8"/>
          <p:cNvPicPr>
            <a:picLocks noChangeAspect="1"/>
          </p:cNvPicPr>
          <p:nvPr/>
        </p:nvPicPr>
        <p:blipFill>
          <a:blip r:embed="rId4"/>
          <a:srcRect/>
          <a:stretch>
            <a:fillRect/>
          </a:stretch>
        </p:blipFill>
        <p:spPr bwMode="auto">
          <a:xfrm>
            <a:off x="0" y="8855075"/>
            <a:ext cx="1339850" cy="1411288"/>
          </a:xfrm>
          <a:prstGeom prst="rect">
            <a:avLst/>
          </a:prstGeom>
          <a:noFill/>
          <a:ln w="9525">
            <a:noFill/>
            <a:miter lim="800000"/>
            <a:headEnd/>
            <a:tailEnd/>
          </a:ln>
        </p:spPr>
      </p:pic>
      <p:sp>
        <p:nvSpPr>
          <p:cNvPr id="24" name="Flowchart: Delay 23"/>
          <p:cNvSpPr/>
          <p:nvPr/>
        </p:nvSpPr>
        <p:spPr>
          <a:xfrm flipH="1">
            <a:off x="1479550" y="796925"/>
            <a:ext cx="842963" cy="822325"/>
          </a:xfrm>
          <a:prstGeom prst="flowChartDelay">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a:latin typeface="Arial" pitchFamily="34" charset="0"/>
                <a:cs typeface="Arial" pitchFamily="34" charset="0"/>
              </a:rPr>
              <a:t>1</a:t>
            </a:r>
            <a:endParaRPr lang="en-US" sz="4000" b="1">
              <a:latin typeface="Arial" pitchFamily="34" charset="0"/>
              <a:cs typeface="Arial" pitchFamily="34" charset="0"/>
            </a:endParaRPr>
          </a:p>
        </p:txBody>
      </p:sp>
      <p:sp>
        <p:nvSpPr>
          <p:cNvPr id="33" name="Rectangle 32"/>
          <p:cNvSpPr/>
          <p:nvPr/>
        </p:nvSpPr>
        <p:spPr>
          <a:xfrm>
            <a:off x="2419350" y="796925"/>
            <a:ext cx="4395788" cy="82232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4000" b="1">
                <a:latin typeface="Arial" pitchFamily="34" charset="0"/>
                <a:cs typeface="Arial" pitchFamily="34" charset="0"/>
              </a:rPr>
              <a:t> Đọc thành tiếng</a:t>
            </a:r>
            <a:endParaRPr lang="en-US" sz="4000" b="1">
              <a:latin typeface="Arial" pitchFamily="34" charset="0"/>
              <a:cs typeface="Arial" pitchFamily="34" charset="0"/>
            </a:endParaRPr>
          </a:p>
        </p:txBody>
      </p:sp>
      <p:grpSp>
        <p:nvGrpSpPr>
          <p:cNvPr id="34" name="Group 33"/>
          <p:cNvGrpSpPr>
            <a:grpSpLocks/>
          </p:cNvGrpSpPr>
          <p:nvPr/>
        </p:nvGrpSpPr>
        <p:grpSpPr bwMode="auto">
          <a:xfrm>
            <a:off x="1392238" y="1897063"/>
            <a:ext cx="5476875" cy="1066800"/>
            <a:chOff x="685800" y="1028700"/>
            <a:chExt cx="7848600" cy="1066800"/>
          </a:xfrm>
        </p:grpSpPr>
        <p:sp>
          <p:nvSpPr>
            <p:cNvPr id="35" name="Rounded Rectangle 34"/>
            <p:cNvSpPr/>
            <p:nvPr/>
          </p:nvSpPr>
          <p:spPr>
            <a:xfrm>
              <a:off x="685800" y="1028700"/>
              <a:ext cx="7696177" cy="914400"/>
            </a:xfrm>
            <a:prstGeom prst="roundRect">
              <a:avLst/>
            </a:prstGeom>
            <a:solidFill>
              <a:schemeClr val="accent5">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Rounded Rectangle 38"/>
            <p:cNvSpPr/>
            <p:nvPr/>
          </p:nvSpPr>
          <p:spPr>
            <a:xfrm>
              <a:off x="838221" y="1181100"/>
              <a:ext cx="7696179" cy="914400"/>
            </a:xfrm>
            <a:prstGeom prst="round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a:solidFill>
                    <a:schemeClr val="accent6">
                      <a:lumMod val="75000"/>
                    </a:schemeClr>
                  </a:solidFill>
                  <a:latin typeface="Arial" pitchFamily="34" charset="0"/>
                  <a:cs typeface="Arial" pitchFamily="34" charset="0"/>
                </a:rPr>
                <a:t>Ngắt giọng đúng câu</a:t>
              </a:r>
              <a:endParaRPr lang="en-US" sz="3600" b="1">
                <a:solidFill>
                  <a:schemeClr val="accent6">
                    <a:lumMod val="75000"/>
                  </a:schemeClr>
                </a:solidFill>
                <a:latin typeface="Arial" pitchFamily="34" charset="0"/>
                <a:cs typeface="Arial" pitchFamily="34" charset="0"/>
              </a:endParaRPr>
            </a:p>
          </p:txBody>
        </p:sp>
      </p:grpSp>
      <p:pic>
        <p:nvPicPr>
          <p:cNvPr id="40" name="Picture 6"/>
          <p:cNvPicPr>
            <a:picLocks noChangeAspect="1"/>
          </p:cNvPicPr>
          <p:nvPr/>
        </p:nvPicPr>
        <p:blipFill>
          <a:blip r:embed="rId5"/>
          <a:srcRect/>
          <a:stretch>
            <a:fillRect/>
          </a:stretch>
        </p:blipFill>
        <p:spPr bwMode="auto">
          <a:xfrm>
            <a:off x="8374063" y="660400"/>
            <a:ext cx="8499475" cy="9042400"/>
          </a:xfrm>
          <a:prstGeom prst="rect">
            <a:avLst/>
          </a:prstGeom>
          <a:noFill/>
          <a:ln w="9525">
            <a:noFill/>
            <a:miter lim="800000"/>
            <a:headEnd/>
            <a:tailEnd/>
          </a:ln>
        </p:spPr>
      </p:pic>
      <p:pic>
        <p:nvPicPr>
          <p:cNvPr id="20505" name="Picture 8"/>
          <p:cNvPicPr>
            <a:picLocks noChangeAspect="1"/>
          </p:cNvPicPr>
          <p:nvPr/>
        </p:nvPicPr>
        <p:blipFill>
          <a:blip r:embed="rId4"/>
          <a:srcRect/>
          <a:stretch>
            <a:fillRect/>
          </a:stretch>
        </p:blipFill>
        <p:spPr bwMode="auto">
          <a:xfrm>
            <a:off x="17068800" y="8893175"/>
            <a:ext cx="1339850" cy="1411288"/>
          </a:xfrm>
          <a:prstGeom prst="rect">
            <a:avLst/>
          </a:prstGeom>
          <a:noFill/>
          <a:ln w="9525">
            <a:noFill/>
            <a:miter lim="800000"/>
            <a:headEnd/>
            <a:tailEnd/>
          </a:ln>
        </p:spPr>
      </p:pic>
      <p:pic>
        <p:nvPicPr>
          <p:cNvPr id="20506" name="Picture 12"/>
          <p:cNvPicPr>
            <a:picLocks noChangeAspect="1"/>
          </p:cNvPicPr>
          <p:nvPr/>
        </p:nvPicPr>
        <p:blipFill>
          <a:blip r:embed="rId3"/>
          <a:srcRect/>
          <a:stretch>
            <a:fillRect/>
          </a:stretch>
        </p:blipFill>
        <p:spPr bwMode="auto">
          <a:xfrm>
            <a:off x="16556038" y="38100"/>
            <a:ext cx="1757362" cy="1668463"/>
          </a:xfrm>
          <a:prstGeom prst="rect">
            <a:avLst/>
          </a:prstGeom>
          <a:noFill/>
          <a:ln w="9525">
            <a:noFill/>
            <a:miter lim="800000"/>
            <a:headEnd/>
            <a:tailEnd/>
          </a:ln>
        </p:spPr>
      </p:pic>
      <p:sp>
        <p:nvSpPr>
          <p:cNvPr id="2" name="Rectangle 1"/>
          <p:cNvSpPr>
            <a:spLocks noChangeArrowheads="1"/>
          </p:cNvSpPr>
          <p:nvPr/>
        </p:nvSpPr>
        <p:spPr bwMode="auto">
          <a:xfrm>
            <a:off x="8669338" y="1944688"/>
            <a:ext cx="7959725" cy="7478712"/>
          </a:xfrm>
          <a:prstGeom prst="rect">
            <a:avLst/>
          </a:prstGeom>
          <a:noFill/>
          <a:ln w="9525">
            <a:noFill/>
            <a:miter lim="800000"/>
            <a:headEnd/>
            <a:tailEnd/>
          </a:ln>
        </p:spPr>
        <p:txBody>
          <a:bodyPr>
            <a:spAutoFit/>
          </a:bodyPr>
          <a:lstStyle/>
          <a:p>
            <a:pPr algn="just">
              <a:lnSpc>
                <a:spcPct val="150000"/>
              </a:lnSpc>
            </a:pPr>
            <a:r>
              <a:rPr lang="vi-VN" sz="4000"/>
              <a:t>Có lần tôi đi ăn tối, </a:t>
            </a:r>
            <a:r>
              <a:rPr lang="vi-VN" sz="4000" b="1">
                <a:solidFill>
                  <a:srgbClr val="FF0000"/>
                </a:solidFill>
              </a:rPr>
              <a:t>/</a:t>
            </a:r>
            <a:r>
              <a:rPr lang="vi-VN" sz="4000"/>
              <a:t> tôi đang loay hoay</a:t>
            </a:r>
            <a:r>
              <a:rPr lang="vi-VN" sz="4000" b="1">
                <a:solidFill>
                  <a:srgbClr val="FF0000"/>
                </a:solidFill>
              </a:rPr>
              <a:t> / </a:t>
            </a:r>
            <a:r>
              <a:rPr lang="vi-VN" sz="4000"/>
              <a:t>với bậc vỉa hè cao </a:t>
            </a:r>
            <a:r>
              <a:rPr lang="vi-VN" sz="4000" b="1">
                <a:solidFill>
                  <a:srgbClr val="FF0000"/>
                </a:solidFill>
              </a:rPr>
              <a:t>/</a:t>
            </a:r>
            <a:r>
              <a:rPr lang="vi-VN" sz="4000"/>
              <a:t> mà không lăn nổi xe </a:t>
            </a:r>
            <a:r>
              <a:rPr lang="vi-VN" sz="4000" b="1">
                <a:solidFill>
                  <a:srgbClr val="FF0000"/>
                </a:solidFill>
              </a:rPr>
              <a:t>/</a:t>
            </a:r>
            <a:r>
              <a:rPr lang="vi-VN" sz="4000"/>
              <a:t> thì bốn người đang ngồi cafe ven đường </a:t>
            </a:r>
            <a:r>
              <a:rPr lang="vi-VN" sz="4000" b="1">
                <a:solidFill>
                  <a:srgbClr val="FF0000"/>
                </a:solidFill>
              </a:rPr>
              <a:t>/</a:t>
            </a:r>
            <a:r>
              <a:rPr lang="vi-VN" sz="4000"/>
              <a:t> ùa ra giúp.</a:t>
            </a:r>
            <a:endParaRPr lang="en-US" sz="4000">
              <a:latin typeface="Calibri" pitchFamily="34" charset="0"/>
            </a:endParaRPr>
          </a:p>
          <a:p>
            <a:pPr algn="just">
              <a:lnSpc>
                <a:spcPct val="150000"/>
              </a:lnSpc>
            </a:pPr>
            <a:r>
              <a:rPr lang="vi-VN" sz="4000"/>
              <a:t>Chỉ nhiêu đó thôi </a:t>
            </a:r>
            <a:r>
              <a:rPr lang="vi-VN" sz="4000" b="1">
                <a:solidFill>
                  <a:srgbClr val="FF0000"/>
                </a:solidFill>
              </a:rPr>
              <a:t>/</a:t>
            </a:r>
            <a:r>
              <a:rPr lang="vi-VN" sz="4000"/>
              <a:t> cũng khiến tôi yêu thành phố này </a:t>
            </a:r>
            <a:r>
              <a:rPr lang="vi-VN" sz="4000" b="1">
                <a:solidFill>
                  <a:srgbClr val="FF0000"/>
                </a:solidFill>
              </a:rPr>
              <a:t>/</a:t>
            </a:r>
            <a:r>
              <a:rPr lang="vi-VN" sz="4000"/>
              <a:t> và muốn trở lại nhiều lần nữa</a:t>
            </a:r>
            <a:r>
              <a:rPr lang="vi-VN" i="1"/>
              <a:t>.</a:t>
            </a:r>
            <a:endParaRPr lang="en-US">
              <a:latin typeface="Calibri" pitchFamily="34" charset="0"/>
            </a:endParaRPr>
          </a:p>
        </p:txBody>
      </p:sp>
      <p:pic>
        <p:nvPicPr>
          <p:cNvPr id="43" name="Picture 2"/>
          <p:cNvPicPr>
            <a:picLocks noChangeAspect="1"/>
          </p:cNvPicPr>
          <p:nvPr/>
        </p:nvPicPr>
        <p:blipFill>
          <a:blip r:embed="rId6"/>
          <a:srcRect/>
          <a:stretch>
            <a:fillRect/>
          </a:stretch>
        </p:blipFill>
        <p:spPr bwMode="auto">
          <a:xfrm>
            <a:off x="993775" y="3121025"/>
            <a:ext cx="6556375" cy="4608513"/>
          </a:xfrm>
          <a:prstGeom prst="rect">
            <a:avLst/>
          </a:prstGeom>
          <a:noFill/>
          <a:ln w="9525">
            <a:noFill/>
            <a:miter lim="800000"/>
            <a:headEnd/>
            <a:tailEnd/>
          </a:ln>
        </p:spPr>
      </p:pic>
      <p:pic>
        <p:nvPicPr>
          <p:cNvPr id="44" name="Picture 5"/>
          <p:cNvPicPr>
            <a:picLocks noChangeAspect="1"/>
          </p:cNvPicPr>
          <p:nvPr/>
        </p:nvPicPr>
        <p:blipFill>
          <a:blip r:embed="rId7"/>
          <a:srcRect/>
          <a:stretch>
            <a:fillRect/>
          </a:stretch>
        </p:blipFill>
        <p:spPr bwMode="auto">
          <a:xfrm>
            <a:off x="1392238" y="4473575"/>
            <a:ext cx="6157912" cy="5275263"/>
          </a:xfrm>
          <a:prstGeom prst="rect">
            <a:avLst/>
          </a:prstGeom>
          <a:noFill/>
          <a:ln w="9525">
            <a:noFill/>
            <a:miter lim="800000"/>
            <a:headEnd/>
            <a:tailEnd/>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barn(inVertical)">
                                      <p:cBhvr>
                                        <p:cTn id="12" dur="500"/>
                                        <p:tgtEl>
                                          <p:spTgt spid="43"/>
                                        </p:tgtEl>
                                      </p:cBhvr>
                                    </p:animEffect>
                                  </p:childTnLst>
                                </p:cTn>
                              </p:par>
                              <p:par>
                                <p:cTn id="13" presetID="16" presetClass="entr" presetSubtype="21" fill="hold" nodeType="with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barn(inVertical)">
                                      <p:cBhvr>
                                        <p:cTn id="15" dur="500"/>
                                        <p:tgtEl>
                                          <p:spTgt spid="4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par>
                                <p:cTn id="21" presetID="22" presetClass="entr" presetSubtype="4" fill="hold"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down)">
                                      <p:cBhvr>
                                        <p:cTn id="2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p:cNvPicPr>
            <a:picLocks noChangeAspect="1"/>
          </p:cNvPicPr>
          <p:nvPr/>
        </p:nvPicPr>
        <p:blipFill>
          <a:blip r:embed="rId2"/>
          <a:srcRect/>
          <a:stretch>
            <a:fillRect/>
          </a:stretch>
        </p:blipFill>
        <p:spPr bwMode="auto">
          <a:xfrm>
            <a:off x="0" y="0"/>
            <a:ext cx="18313400" cy="10287000"/>
          </a:xfrm>
          <a:prstGeom prst="rect">
            <a:avLst/>
          </a:prstGeom>
          <a:noFill/>
          <a:ln w="9525">
            <a:noFill/>
            <a:miter lim="800000"/>
            <a:headEnd/>
            <a:tailEnd/>
          </a:ln>
        </p:spPr>
      </p:pic>
      <p:cxnSp>
        <p:nvCxnSpPr>
          <p:cNvPr id="7" name="Straight Connector 6"/>
          <p:cNvCxnSpPr/>
          <p:nvPr/>
        </p:nvCxnSpPr>
        <p:spPr>
          <a:xfrm flipV="1">
            <a:off x="0" y="0"/>
            <a:ext cx="2133600" cy="21717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0" y="0"/>
            <a:ext cx="2514600" cy="2652713"/>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0" y="0"/>
            <a:ext cx="2971800" cy="3148013"/>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0" y="0"/>
            <a:ext cx="3352800" cy="35433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endCxn id="3" idx="0"/>
          </p:cNvCxnSpPr>
          <p:nvPr/>
        </p:nvCxnSpPr>
        <p:spPr>
          <a:xfrm flipV="1">
            <a:off x="0" y="0"/>
            <a:ext cx="9156700" cy="10287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414338" y="0"/>
            <a:ext cx="9156700" cy="10287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762000" y="0"/>
            <a:ext cx="9156700" cy="10287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1103313" y="0"/>
            <a:ext cx="9156700" cy="10287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9104313" y="38100"/>
            <a:ext cx="9156700" cy="10287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9448800" y="381000"/>
            <a:ext cx="8839200" cy="9906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9607550" y="533400"/>
            <a:ext cx="8840788" cy="9906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9759950" y="685800"/>
            <a:ext cx="8840788" cy="9906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12496800" y="2171700"/>
            <a:ext cx="8839200" cy="9906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12649200" y="2324100"/>
            <a:ext cx="8839200" cy="9906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12801600" y="2476500"/>
            <a:ext cx="8839200" cy="9906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12954000" y="2628900"/>
            <a:ext cx="8839200" cy="9906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457200" y="495300"/>
            <a:ext cx="17373600" cy="937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1523" name="Picture 12"/>
          <p:cNvPicPr>
            <a:picLocks noChangeAspect="1"/>
          </p:cNvPicPr>
          <p:nvPr/>
        </p:nvPicPr>
        <p:blipFill>
          <a:blip r:embed="rId3"/>
          <a:srcRect/>
          <a:stretch>
            <a:fillRect/>
          </a:stretch>
        </p:blipFill>
        <p:spPr bwMode="auto">
          <a:xfrm>
            <a:off x="-80963" y="-28575"/>
            <a:ext cx="1757363" cy="1668463"/>
          </a:xfrm>
          <a:prstGeom prst="rect">
            <a:avLst/>
          </a:prstGeom>
          <a:noFill/>
          <a:ln w="9525">
            <a:noFill/>
            <a:miter lim="800000"/>
            <a:headEnd/>
            <a:tailEnd/>
          </a:ln>
        </p:spPr>
      </p:pic>
      <p:pic>
        <p:nvPicPr>
          <p:cNvPr id="21524" name="Picture 12"/>
          <p:cNvPicPr>
            <a:picLocks noChangeAspect="1"/>
          </p:cNvPicPr>
          <p:nvPr/>
        </p:nvPicPr>
        <p:blipFill>
          <a:blip r:embed="rId3"/>
          <a:srcRect/>
          <a:stretch>
            <a:fillRect/>
          </a:stretch>
        </p:blipFill>
        <p:spPr bwMode="auto">
          <a:xfrm>
            <a:off x="16556038" y="38100"/>
            <a:ext cx="1757362" cy="1668463"/>
          </a:xfrm>
          <a:prstGeom prst="rect">
            <a:avLst/>
          </a:prstGeom>
          <a:noFill/>
          <a:ln w="9525">
            <a:noFill/>
            <a:miter lim="800000"/>
            <a:headEnd/>
            <a:tailEnd/>
          </a:ln>
        </p:spPr>
      </p:pic>
      <p:pic>
        <p:nvPicPr>
          <p:cNvPr id="21525" name="Picture 8"/>
          <p:cNvPicPr>
            <a:picLocks noChangeAspect="1"/>
          </p:cNvPicPr>
          <p:nvPr/>
        </p:nvPicPr>
        <p:blipFill>
          <a:blip r:embed="rId4"/>
          <a:srcRect/>
          <a:stretch>
            <a:fillRect/>
          </a:stretch>
        </p:blipFill>
        <p:spPr bwMode="auto">
          <a:xfrm>
            <a:off x="0" y="8855075"/>
            <a:ext cx="1339850" cy="1411288"/>
          </a:xfrm>
          <a:prstGeom prst="rect">
            <a:avLst/>
          </a:prstGeom>
          <a:noFill/>
          <a:ln w="9525">
            <a:noFill/>
            <a:miter lim="800000"/>
            <a:headEnd/>
            <a:tailEnd/>
          </a:ln>
        </p:spPr>
      </p:pic>
      <p:pic>
        <p:nvPicPr>
          <p:cNvPr id="21526" name="Picture 8"/>
          <p:cNvPicPr>
            <a:picLocks noChangeAspect="1"/>
          </p:cNvPicPr>
          <p:nvPr/>
        </p:nvPicPr>
        <p:blipFill>
          <a:blip r:embed="rId4"/>
          <a:srcRect/>
          <a:stretch>
            <a:fillRect/>
          </a:stretch>
        </p:blipFill>
        <p:spPr bwMode="auto">
          <a:xfrm>
            <a:off x="17068800" y="8893175"/>
            <a:ext cx="1339850" cy="1411288"/>
          </a:xfrm>
          <a:prstGeom prst="rect">
            <a:avLst/>
          </a:prstGeom>
          <a:noFill/>
          <a:ln w="9525">
            <a:noFill/>
            <a:miter lim="800000"/>
            <a:headEnd/>
            <a:tailEnd/>
          </a:ln>
        </p:spPr>
      </p:pic>
      <p:sp>
        <p:nvSpPr>
          <p:cNvPr id="24" name="Flowchart: Delay 23"/>
          <p:cNvSpPr/>
          <p:nvPr/>
        </p:nvSpPr>
        <p:spPr>
          <a:xfrm flipH="1">
            <a:off x="1479550" y="796925"/>
            <a:ext cx="842963" cy="822325"/>
          </a:xfrm>
          <a:prstGeom prst="flowChartDelay">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a:latin typeface="Arial" pitchFamily="34" charset="0"/>
                <a:cs typeface="Arial" pitchFamily="34" charset="0"/>
              </a:rPr>
              <a:t>1</a:t>
            </a:r>
            <a:endParaRPr lang="en-US" sz="4000" b="1">
              <a:latin typeface="Arial" pitchFamily="34" charset="0"/>
              <a:cs typeface="Arial" pitchFamily="34" charset="0"/>
            </a:endParaRPr>
          </a:p>
        </p:txBody>
      </p:sp>
      <p:sp>
        <p:nvSpPr>
          <p:cNvPr id="33" name="Rectangle 32"/>
          <p:cNvSpPr/>
          <p:nvPr/>
        </p:nvSpPr>
        <p:spPr>
          <a:xfrm>
            <a:off x="2419350" y="796925"/>
            <a:ext cx="4395788" cy="82232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4000" b="1">
                <a:latin typeface="Arial" pitchFamily="34" charset="0"/>
                <a:cs typeface="Arial" pitchFamily="34" charset="0"/>
              </a:rPr>
              <a:t> Đọc thành tiếng</a:t>
            </a:r>
            <a:endParaRPr lang="en-US" sz="4000" b="1">
              <a:latin typeface="Arial" pitchFamily="34" charset="0"/>
              <a:cs typeface="Arial" pitchFamily="34" charset="0"/>
            </a:endParaRPr>
          </a:p>
        </p:txBody>
      </p:sp>
      <p:grpSp>
        <p:nvGrpSpPr>
          <p:cNvPr id="34" name="Group 33"/>
          <p:cNvGrpSpPr>
            <a:grpSpLocks/>
          </p:cNvGrpSpPr>
          <p:nvPr/>
        </p:nvGrpSpPr>
        <p:grpSpPr bwMode="auto">
          <a:xfrm>
            <a:off x="749300" y="1895475"/>
            <a:ext cx="7065963" cy="1066800"/>
            <a:chOff x="685800" y="1028700"/>
            <a:chExt cx="7848600" cy="1066800"/>
          </a:xfrm>
        </p:grpSpPr>
        <p:sp>
          <p:nvSpPr>
            <p:cNvPr id="35" name="Rounded Rectangle 34"/>
            <p:cNvSpPr/>
            <p:nvPr/>
          </p:nvSpPr>
          <p:spPr>
            <a:xfrm>
              <a:off x="685800" y="1028700"/>
              <a:ext cx="7696953" cy="914400"/>
            </a:xfrm>
            <a:prstGeom prst="roundRect">
              <a:avLst/>
            </a:prstGeom>
            <a:solidFill>
              <a:schemeClr val="accent5">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Rounded Rectangle 38"/>
            <p:cNvSpPr/>
            <p:nvPr/>
          </p:nvSpPr>
          <p:spPr>
            <a:xfrm>
              <a:off x="837447" y="1181100"/>
              <a:ext cx="7696953" cy="914400"/>
            </a:xfrm>
            <a:prstGeom prst="round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a:solidFill>
                    <a:schemeClr val="accent6">
                      <a:lumMod val="75000"/>
                    </a:schemeClr>
                  </a:solidFill>
                  <a:latin typeface="Arial" pitchFamily="34" charset="0"/>
                  <a:cs typeface="Arial" pitchFamily="34" charset="0"/>
                </a:rPr>
                <a:t>Cách phát âm địa phương</a:t>
              </a:r>
              <a:endParaRPr lang="en-US" sz="4000" b="1">
                <a:solidFill>
                  <a:schemeClr val="accent6">
                    <a:lumMod val="75000"/>
                  </a:schemeClr>
                </a:solidFill>
                <a:latin typeface="Arial" pitchFamily="34" charset="0"/>
                <a:cs typeface="Arial" pitchFamily="34" charset="0"/>
              </a:endParaRPr>
            </a:p>
          </p:txBody>
        </p:sp>
      </p:grpSp>
      <p:sp>
        <p:nvSpPr>
          <p:cNvPr id="2" name="Rectangle 1"/>
          <p:cNvSpPr/>
          <p:nvPr/>
        </p:nvSpPr>
        <p:spPr>
          <a:xfrm>
            <a:off x="3524250" y="3543300"/>
            <a:ext cx="9872663" cy="1008063"/>
          </a:xfrm>
          <a:prstGeom prst="rect">
            <a:avLst/>
          </a:prstGeom>
          <a:ln/>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r>
              <a:rPr lang="vi-VN" sz="4000" b="1">
                <a:solidFill>
                  <a:schemeClr val="tx1"/>
                </a:solidFill>
              </a:rPr>
              <a:t>l – n (lăn – nưng), ch – tr (chói – trói)</a:t>
            </a:r>
            <a:endParaRPr lang="en-US" sz="4000" b="1">
              <a:solidFill>
                <a:schemeClr val="tx1"/>
              </a:solidFill>
            </a:endParaRPr>
          </a:p>
        </p:txBody>
      </p:sp>
      <p:sp>
        <p:nvSpPr>
          <p:cNvPr id="42" name="Rounded Rectangle 41"/>
          <p:cNvSpPr/>
          <p:nvPr/>
        </p:nvSpPr>
        <p:spPr>
          <a:xfrm>
            <a:off x="2312988" y="5033963"/>
            <a:ext cx="5753100" cy="3454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lnSpc>
                <a:spcPct val="150000"/>
              </a:lnSpc>
              <a:spcBef>
                <a:spcPts val="0"/>
              </a:spcBef>
              <a:spcAft>
                <a:spcPts val="0"/>
              </a:spcAft>
              <a:defRPr/>
            </a:pPr>
            <a:r>
              <a:rPr lang="en-US" sz="3600" b="1" u="sng">
                <a:solidFill>
                  <a:schemeClr val="tx1"/>
                </a:solidFill>
                <a:latin typeface="Arial" pitchFamily="34" charset="0"/>
                <a:cs typeface="Arial" pitchFamily="34" charset="0"/>
              </a:rPr>
              <a:t>Ví dụ</a:t>
            </a:r>
            <a:r>
              <a:rPr lang="en-US" sz="3600" b="1">
                <a:solidFill>
                  <a:schemeClr val="tx1"/>
                </a:solidFill>
                <a:latin typeface="Arial" pitchFamily="34" charset="0"/>
                <a:cs typeface="Arial" pitchFamily="34" charset="0"/>
              </a:rPr>
              <a:t>: </a:t>
            </a:r>
            <a:r>
              <a:rPr lang="vi-VN" sz="3600">
                <a:solidFill>
                  <a:schemeClr val="tx1"/>
                </a:solidFill>
              </a:rPr>
              <a:t>trở </a:t>
            </a:r>
            <a:r>
              <a:rPr lang="vi-VN" sz="3600">
                <a:solidFill>
                  <a:schemeClr val="tx1"/>
                </a:solidFill>
              </a:rPr>
              <a:t>lại, không lăn nổi, nắng chói chang, nhiêu đó,... (miền Bắc); </a:t>
            </a:r>
            <a:endParaRPr lang="en-US" sz="3600">
              <a:solidFill>
                <a:schemeClr val="tx1"/>
              </a:solidFill>
            </a:endParaRPr>
          </a:p>
        </p:txBody>
      </p:sp>
      <p:sp>
        <p:nvSpPr>
          <p:cNvPr id="43" name="Rounded Rectangle 42"/>
          <p:cNvSpPr/>
          <p:nvPr/>
        </p:nvSpPr>
        <p:spPr>
          <a:xfrm>
            <a:off x="8461375" y="5000625"/>
            <a:ext cx="5753100" cy="3452813"/>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lnSpc>
                <a:spcPct val="150000"/>
              </a:lnSpc>
              <a:spcBef>
                <a:spcPts val="0"/>
              </a:spcBef>
              <a:spcAft>
                <a:spcPts val="0"/>
              </a:spcAft>
              <a:defRPr/>
            </a:pPr>
            <a:r>
              <a:rPr lang="en-US" sz="3600" b="1" u="sng">
                <a:solidFill>
                  <a:schemeClr val="tx1"/>
                </a:solidFill>
                <a:latin typeface="Arial" pitchFamily="34" charset="0"/>
                <a:cs typeface="Arial" pitchFamily="34" charset="0"/>
              </a:rPr>
              <a:t>Ví dụ: </a:t>
            </a:r>
            <a:r>
              <a:rPr lang="vi-VN" sz="3600">
                <a:solidFill>
                  <a:schemeClr val="tx1"/>
                </a:solidFill>
              </a:rPr>
              <a:t>mưa </a:t>
            </a:r>
            <a:r>
              <a:rPr lang="vi-VN" sz="3600">
                <a:solidFill>
                  <a:schemeClr val="tx1"/>
                </a:solidFill>
              </a:rPr>
              <a:t>rào, rả rích, chủ quán, vẫy tay, loay hoay, nhiều lần nữa... (miền Trung, miền Nam). </a:t>
            </a:r>
            <a:endParaRPr lang="en-US" sz="3600">
              <a:solidFill>
                <a:schemeClr val="tx1"/>
              </a:solidFill>
            </a:endParaRPr>
          </a:p>
        </p:txBody>
      </p:sp>
      <p:pic>
        <p:nvPicPr>
          <p:cNvPr id="21533" name="Picture 9"/>
          <p:cNvPicPr>
            <a:picLocks noChangeAspect="1"/>
          </p:cNvPicPr>
          <p:nvPr/>
        </p:nvPicPr>
        <p:blipFill>
          <a:blip r:embed="rId5"/>
          <a:srcRect/>
          <a:stretch>
            <a:fillRect/>
          </a:stretch>
        </p:blipFill>
        <p:spPr bwMode="auto">
          <a:xfrm>
            <a:off x="14543088" y="4229100"/>
            <a:ext cx="3136900" cy="5638800"/>
          </a:xfrm>
          <a:prstGeom prst="rect">
            <a:avLst/>
          </a:prstGeom>
          <a:noFill/>
          <a:ln w="9525">
            <a:noFill/>
            <a:miter lim="800000"/>
            <a:headEnd/>
            <a:tailEnd/>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wipe(down)">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wipe(down)">
                                      <p:cBhvr>
                                        <p:cTn id="2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2" grpId="0" animBg="1"/>
      <p:bldP spid="4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2299</TotalTime>
  <Words>996</Words>
  <Application>Microsoft Office PowerPoint</Application>
  <PresentationFormat>Custom</PresentationFormat>
  <Paragraphs>89</Paragraphs>
  <Slides>20</Slides>
  <Notes>0</Notes>
  <HiddenSlides>0</HiddenSlides>
  <MMClips>1</MMClips>
  <ScaleCrop>false</ScaleCrop>
  <HeadingPairs>
    <vt:vector size="6" baseType="variant">
      <vt:variant>
        <vt:lpstr>Fonts Used</vt:lpstr>
      </vt:variant>
      <vt:variant>
        <vt:i4>2</vt:i4>
      </vt:variant>
      <vt:variant>
        <vt:lpstr>Design Template</vt:lpstr>
      </vt:variant>
      <vt:variant>
        <vt:i4>1</vt:i4>
      </vt:variant>
      <vt:variant>
        <vt:lpstr>Slide Titles</vt:lpstr>
      </vt:variant>
      <vt:variant>
        <vt:i4>20</vt:i4>
      </vt:variant>
    </vt:vector>
  </HeadingPairs>
  <TitlesOfParts>
    <vt:vector size="23" baseType="lpstr">
      <vt:lpstr>Calibri</vt:lpstr>
      <vt:lpstr>Arial</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Hoai Ham Hap</dc:creator>
  <cp:lastModifiedBy>Sky123.Org</cp:lastModifiedBy>
  <cp:revision>33</cp:revision>
  <dcterms:created xsi:type="dcterms:W3CDTF">2006-08-16T00:00:00Z</dcterms:created>
  <dcterms:modified xsi:type="dcterms:W3CDTF">2023-02-19T03:47:55Z</dcterms:modified>
</cp:coreProperties>
</file>