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8" r:id="rId2"/>
    <p:sldId id="287" r:id="rId3"/>
    <p:sldId id="291" r:id="rId4"/>
    <p:sldId id="293" r:id="rId5"/>
    <p:sldId id="289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9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02B8-046A-4D3D-BE31-3529840E8235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32E4B-0682-4B05-8E7D-60DE92CEB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32E4B-0682-4B05-8E7D-60DE92CEB0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9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9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7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1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6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FCBA-9BCE-4FA0-B012-93F381619F9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Pham Thi Minh Phuong\Desktop\tv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52400"/>
            <a:ext cx="6095999" cy="70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9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428776" y="3628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Ďy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215791" y="5402365"/>
            <a:ext cx="257146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4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Ďya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3772617" y="3613996"/>
            <a:ext cx="499038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Ǉàu Ǉhủy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3620380" y="5441304"/>
            <a:ext cx="589893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đĹm khuya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7" name="Text Box 1"/>
          <p:cNvSpPr txBox="1">
            <a:spLocks noChangeArrowheads="1"/>
          </p:cNvSpPr>
          <p:nvPr/>
        </p:nvSpPr>
        <p:spPr bwMode="auto">
          <a:xfrm>
            <a:off x="-60434" y="47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ĎĹ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38" name="TextBox 3"/>
          <p:cNvSpPr txBox="1">
            <a:spLocks noChangeArrowheads="1"/>
          </p:cNvSpPr>
          <p:nvPr/>
        </p:nvSpPr>
        <p:spPr bwMode="auto">
          <a:xfrm>
            <a:off x="3741085" y="62410"/>
            <a:ext cx="486951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h</a:t>
            </a:r>
            <a:r>
              <a:rPr lang="el-GR" sz="9000" b="1" smtClean="0">
                <a:latin typeface="HP001 4 hàng" pitchFamily="34" charset="-93"/>
                <a:ea typeface="HP001 4H"/>
              </a:rPr>
              <a:t>Ξ</a:t>
            </a:r>
            <a:r>
              <a:rPr lang="en-US" sz="9000" b="1" smtClean="0">
                <a:latin typeface="HP001 4 hàng" pitchFamily="34" charset="-93"/>
                <a:ea typeface="HP001 4H"/>
              </a:rPr>
              <a:t> hu</a:t>
            </a:r>
            <a:r>
              <a:rPr lang="el-GR" sz="9000" b="1" smtClean="0">
                <a:latin typeface="HP001 4 hàng" pitchFamily="34" charset="-93"/>
                <a:ea typeface="HP001 4H"/>
              </a:rPr>
              <a:t>Ϛ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9239" y="1839226"/>
            <a:ext cx="2154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Ďơ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6679" y="1825653"/>
            <a:ext cx="45491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>
                <a:latin typeface="HP001 4 hàng" pitchFamily="34" charset="-93"/>
                <a:ea typeface="HP001 4H" pitchFamily="34" charset="-127"/>
              </a:rPr>
              <a:t>h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uơ vòi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214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9" grpId="0"/>
      <p:bldP spid="37" grpId="0"/>
      <p:bldP spid="38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401480" y="3628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Ďơ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69801" y="5429180"/>
            <a:ext cx="29198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huơ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542668" y="5440710"/>
            <a:ext cx="342897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vā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-60434" y="47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ĎĹ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7479" y="1839226"/>
            <a:ext cx="270156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h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28359" y="1839301"/>
            <a:ext cx="1904689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hu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Ϛ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42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428776" y="38284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Ďy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10408" y="3608696"/>
            <a:ext cx="257146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4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Ďya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51373" y="1841696"/>
            <a:ext cx="499038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Ǉàu Ǉhủy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94988" y="5441304"/>
            <a:ext cx="589893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đĹm khuya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43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4356149" y="2243409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đĹm khuya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5745" y="2234077"/>
            <a:ext cx="242956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Ǉàu Ǉhủy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30660" y="1356864"/>
            <a:ext cx="25295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h</a:t>
            </a:r>
            <a:r>
              <a:rPr lang="el-GR" sz="4400" b="1" smtClean="0">
                <a:latin typeface="HP001 4 hàng" pitchFamily="34" charset="-93"/>
                <a:ea typeface="HP001 4H"/>
              </a:rPr>
              <a:t>Ξ</a:t>
            </a:r>
            <a:r>
              <a:rPr lang="en-US" sz="4400" b="1" smtClean="0">
                <a:latin typeface="HP001 4 hàng" pitchFamily="34" charset="-93"/>
                <a:ea typeface="HP001 4H"/>
              </a:rPr>
              <a:t> hu</a:t>
            </a:r>
            <a:r>
              <a:rPr lang="el-GR" sz="4400" b="1" smtClean="0">
                <a:latin typeface="HP001 4 hàng" pitchFamily="34" charset="-93"/>
                <a:ea typeface="HP001 4H"/>
              </a:rPr>
              <a:t>Ϛ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683701" y="1364784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>
                <a:latin typeface="HP001 4 hàng" pitchFamily="34" charset="-93"/>
                <a:ea typeface="HP001 4H" pitchFamily="34" charset="-127"/>
              </a:rPr>
              <a:t>h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uơ Ǉay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533290" y="3153475"/>
            <a:ext cx="11079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h</a:t>
            </a:r>
            <a:r>
              <a:rPr lang="en-US" sz="4400" b="1" smtClean="0">
                <a:latin typeface="HP001 4 hàng" pitchFamily="34" charset="-93"/>
                <a:ea typeface="HP001 4H"/>
              </a:rPr>
              <a:t>uệ</a:t>
            </a:r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39880" y="3140645"/>
            <a:ext cx="11480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b="1" smtClean="0">
                <a:latin typeface="HP001 4 hàng" pitchFamily="34" charset="-93"/>
                <a:ea typeface="HP001 4H" pitchFamily="34" charset="-127"/>
              </a:rPr>
              <a:t>Ǉhuở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11398" y="3148798"/>
            <a:ext cx="14221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khuy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84901" y="3148312"/>
            <a:ext cx="17091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khuya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83203" y="4339361"/>
            <a:ext cx="146734" cy="131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2022769" y="2616953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77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2" grpId="0"/>
      <p:bldP spid="3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93509" y="4031297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đĹm khuya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5745" y="3134845"/>
            <a:ext cx="242956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Ǉàu Ǉhủy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24495" y="1353943"/>
            <a:ext cx="25295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h</a:t>
            </a:r>
            <a:r>
              <a:rPr lang="el-GR" sz="4400" b="1" smtClean="0">
                <a:latin typeface="HP001 4 hàng" pitchFamily="34" charset="-93"/>
                <a:ea typeface="HP001 4H"/>
              </a:rPr>
              <a:t>Ξ</a:t>
            </a:r>
            <a:r>
              <a:rPr lang="en-US" sz="4400" b="1" smtClean="0">
                <a:latin typeface="HP001 4 hàng" pitchFamily="34" charset="-93"/>
                <a:ea typeface="HP001 4H"/>
              </a:rPr>
              <a:t> hu</a:t>
            </a:r>
            <a:r>
              <a:rPr lang="el-GR" sz="4400" b="1" smtClean="0">
                <a:latin typeface="HP001 4 hàng" pitchFamily="34" charset="-93"/>
                <a:ea typeface="HP001 4H"/>
              </a:rPr>
              <a:t>Ϛ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521061" y="2265552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>
                <a:latin typeface="HP001 4 hàng" pitchFamily="34" charset="-93"/>
                <a:ea typeface="HP001 4H" pitchFamily="34" charset="-127"/>
              </a:rPr>
              <a:t>h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uơ Ǉay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328570" y="4941363"/>
            <a:ext cx="1024639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hu</a:t>
            </a:r>
            <a:r>
              <a:rPr lang="el-GR" sz="4400" b="1">
                <a:latin typeface="HP001 4 hàng" pitchFamily="34" charset="-93"/>
                <a:ea typeface="HP001 4H"/>
              </a:rPr>
              <a:t>Ϛ</a:t>
            </a:r>
            <a:endParaRPr lang="vi-VN" sz="4400" b="1">
              <a:latin typeface="HP001 4 hàng" pitchFamily="34" charset="-93"/>
              <a:ea typeface="HP001 4H" pitchFamily="34" charset="-127"/>
            </a:endParaRPr>
          </a:p>
          <a:p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39880" y="4928533"/>
            <a:ext cx="11480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b="1" smtClean="0">
                <a:latin typeface="HP001 4 hàng" pitchFamily="34" charset="-93"/>
                <a:ea typeface="HP001 4H" pitchFamily="34" charset="-127"/>
              </a:rPr>
              <a:t>Ǉhuở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11398" y="4936686"/>
            <a:ext cx="14221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khuy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98549" y="4936200"/>
            <a:ext cx="17091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khuya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56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67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Thi Minh Phuong</cp:lastModifiedBy>
  <cp:revision>111</cp:revision>
  <dcterms:created xsi:type="dcterms:W3CDTF">2020-10-21T22:23:20Z</dcterms:created>
  <dcterms:modified xsi:type="dcterms:W3CDTF">2021-02-20T08:20:43Z</dcterms:modified>
</cp:coreProperties>
</file>