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93" r:id="rId2"/>
    <p:sldId id="292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282" r:id="rId14"/>
    <p:sldId id="308" r:id="rId15"/>
    <p:sldId id="283" r:id="rId16"/>
    <p:sldId id="286" r:id="rId17"/>
    <p:sldId id="312" r:id="rId18"/>
    <p:sldId id="313" r:id="rId19"/>
    <p:sldId id="305" r:id="rId20"/>
    <p:sldId id="289" r:id="rId21"/>
    <p:sldId id="280" r:id="rId22"/>
    <p:sldId id="275" r:id="rId23"/>
    <p:sldId id="309" r:id="rId24"/>
    <p:sldId id="307" r:id="rId25"/>
    <p:sldId id="310" r:id="rId26"/>
    <p:sldId id="306" r:id="rId27"/>
    <p:sldId id="311" r:id="rId28"/>
    <p:sldId id="279" r:id="rId29"/>
    <p:sldId id="281" r:id="rId30"/>
    <p:sldId id="277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Avant" panose="020B7200000000000000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CC1"/>
    <a:srgbClr val="EBE646"/>
    <a:srgbClr val="010A58"/>
    <a:srgbClr val="640101"/>
    <a:srgbClr val="D8B6A4"/>
    <a:srgbClr val="DD4B49"/>
    <a:srgbClr val="FFFBF7"/>
    <a:srgbClr val="FF87CA"/>
    <a:srgbClr val="FFC4E1"/>
    <a:srgbClr val="A8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4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bong bóng bất kì.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7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5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895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4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724D4706-27CF-4F44-8661-C3F1F437EBD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5CDF303-BB3A-4315-B766-6C529926CF96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4" r:id="rId18"/>
    <p:sldLayoutId id="214748370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721228" y="1359568"/>
            <a:ext cx="9342777" cy="5034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35" y="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4" y="5831952"/>
            <a:ext cx="12203723" cy="1123363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6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6" y="2838959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7190" y="279532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59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0806" y="2064998"/>
            <a:ext cx="1466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0768" y="3109689"/>
            <a:ext cx="2603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th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uû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1527" y="2228774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6716" y="4272882"/>
            <a:ext cx="5925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®ªm kh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uya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05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latin typeface=".VnAvant" pitchFamily="34" charset="0"/>
              </a:rPr>
              <a:t>µu th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uû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5675" y="3144810"/>
            <a:ext cx="326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kh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r>
              <a:rPr lang="en-US" sz="6600" b="1" smtClean="0">
                <a:latin typeface=".VnAvant" pitchFamily="34" charset="0"/>
              </a:rPr>
              <a:t> 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305902" y="2724928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32177" y="4428254"/>
            <a:ext cx="12748935" cy="2505456"/>
            <a:chOff x="-2846996" y="5020423"/>
            <a:chExt cx="12748935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2846996" y="5020423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1714175" y="5096095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3" y="224057"/>
            <a:ext cx="13013547" cy="6745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DFE31-7DAC-4B36-A8CD-E76CB419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3" y="707771"/>
            <a:ext cx="2936642" cy="20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F4F83-E6B7-4654-B47F-3DAD8853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11" y="744012"/>
            <a:ext cx="2368410" cy="183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4F4BF-AD3D-49FC-A6CA-AE9016D15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95" y="715049"/>
            <a:ext cx="2855892" cy="203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65F0A-2CF2-4CF4-869D-5D01D9BEF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546" y="3582755"/>
            <a:ext cx="1987018" cy="20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BD83D-3218-4414-81B0-CE9A02B65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59" y="3664266"/>
            <a:ext cx="3157200" cy="2228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0960" y="2650304"/>
            <a:ext cx="29349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k</a:t>
            </a:r>
            <a:r>
              <a:rPr lang="en-US" sz="4400" b="1" smtClean="0">
                <a:latin typeface=".VnAvant" pitchFamily="34" charset="0"/>
              </a:rPr>
              <a:t>huy ¸o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0055" y="2607910"/>
            <a:ext cx="40557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phÐc m¬ tuya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57354" y="2714644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r</a:t>
            </a:r>
            <a:r>
              <a:rPr lang="en-US" sz="4400" b="1" smtClean="0">
                <a:latin typeface=".VnAvant" pitchFamily="34" charset="0"/>
              </a:rPr>
              <a:t>uy b¨ng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9873" y="5685507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</a:t>
            </a:r>
            <a:r>
              <a:rPr lang="en-US" sz="4400" b="1" smtClean="0">
                <a:latin typeface=".VnAvant" pitchFamily="34" charset="0"/>
              </a:rPr>
              <a:t>uy hiÖu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3319" y="5892878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l</a:t>
            </a:r>
            <a:r>
              <a:rPr lang="en-US" sz="4400" b="1" smtClean="0">
                <a:latin typeface=".VnAvant" pitchFamily="34" charset="0"/>
              </a:rPr>
              <a:t>uü tre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3" y="224057"/>
            <a:ext cx="13013547" cy="6745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0960" y="2650304"/>
            <a:ext cx="29349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k</a:t>
            </a:r>
            <a:r>
              <a:rPr lang="en-US" sz="4400" b="1" smtClean="0">
                <a:latin typeface=".VnAvant" pitchFamily="34" charset="0"/>
              </a:rPr>
              <a:t>huy ¸o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0055" y="2785334"/>
            <a:ext cx="40557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phÐc m¬ tuya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57354" y="2714644"/>
            <a:ext cx="31353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r</a:t>
            </a:r>
            <a:r>
              <a:rPr lang="en-US" sz="4400" b="1" smtClean="0">
                <a:latin typeface=".VnAvant" pitchFamily="34" charset="0"/>
              </a:rPr>
              <a:t>uy b¨ng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9873" y="4402618"/>
            <a:ext cx="3259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h</a:t>
            </a:r>
            <a:r>
              <a:rPr lang="en-US" sz="4400" b="1" smtClean="0">
                <a:latin typeface=".VnAvant" pitchFamily="34" charset="0"/>
              </a:rPr>
              <a:t>uy hiÖu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3319" y="4432490"/>
            <a:ext cx="3509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l</a:t>
            </a:r>
            <a:r>
              <a:rPr lang="en-US" sz="4400" b="1" smtClean="0">
                <a:latin typeface=".VnAvant" pitchFamily="34" charset="0"/>
              </a:rPr>
              <a:t>uü tre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A718B-70B6-4011-BE65-56A77FC3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" b="4333"/>
          <a:stretch/>
        </p:blipFill>
        <p:spPr>
          <a:xfrm>
            <a:off x="56519" y="475330"/>
            <a:ext cx="12135481" cy="644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08BF46-8E1D-48EC-8EF1-44D5863ABA4C}"/>
              </a:ext>
            </a:extLst>
          </p:cNvPr>
          <p:cNvSpPr/>
          <p:nvPr/>
        </p:nvSpPr>
        <p:spPr>
          <a:xfrm>
            <a:off x="527238" y="3223149"/>
            <a:ext cx="5346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Bong bóng tìm nơ</a:t>
            </a:r>
          </a:p>
        </p:txBody>
      </p:sp>
    </p:spTree>
    <p:extLst>
      <p:ext uri="{BB962C8B-B14F-4D97-AF65-F5344CB8AC3E}">
        <p14:creationId xmlns:p14="http://schemas.microsoft.com/office/powerpoint/2010/main" val="208335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B0252-EC25-4CE0-A41E-698FB2A1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5" y="442060"/>
            <a:ext cx="12192000" cy="6415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CF17F-3B7C-4AEC-9938-6FB8BA7354D5}"/>
              </a:ext>
            </a:extLst>
          </p:cNvPr>
          <p:cNvGrpSpPr/>
          <p:nvPr/>
        </p:nvGrpSpPr>
        <p:grpSpPr>
          <a:xfrm>
            <a:off x="1904651" y="4136980"/>
            <a:ext cx="4060371" cy="3630191"/>
            <a:chOff x="1650796" y="3385662"/>
            <a:chExt cx="4687634" cy="4687634"/>
          </a:xfrm>
        </p:grpSpPr>
        <p:pic>
          <p:nvPicPr>
            <p:cNvPr id="3" name="Graphic 2" descr="A ribbon tied in a bow">
              <a:extLst>
                <a:ext uri="{FF2B5EF4-FFF2-40B4-BE49-F238E27FC236}">
                  <a16:creationId xmlns:a16="http://schemas.microsoft.com/office/drawing/2014/main" id="{DF6CBF3D-C3F2-4C9C-94B2-A658A4D6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50796" y="3385662"/>
              <a:ext cx="4687634" cy="468763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48550E-6BC7-404D-8830-8C9A7DEA023A}"/>
                </a:ext>
              </a:extLst>
            </p:cNvPr>
            <p:cNvSpPr/>
            <p:nvPr/>
          </p:nvSpPr>
          <p:spPr>
            <a:xfrm>
              <a:off x="3195730" y="4910016"/>
              <a:ext cx="1597766" cy="6708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.VnAvant" pitchFamily="34" charset="0"/>
                </a:rPr>
                <a:t>uy</a:t>
              </a:r>
              <a:endParaRPr lang="en-US" sz="5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B9260D-5397-47B0-87FE-78316807F528}"/>
              </a:ext>
            </a:extLst>
          </p:cNvPr>
          <p:cNvGrpSpPr/>
          <p:nvPr/>
        </p:nvGrpSpPr>
        <p:grpSpPr>
          <a:xfrm>
            <a:off x="7800688" y="4125533"/>
            <a:ext cx="4287771" cy="3732339"/>
            <a:chOff x="6727770" y="3429000"/>
            <a:chExt cx="4687634" cy="4687634"/>
          </a:xfrm>
        </p:grpSpPr>
        <p:pic>
          <p:nvPicPr>
            <p:cNvPr id="8" name="Graphic 7" descr="A ribbon tied in a bow">
              <a:extLst>
                <a:ext uri="{FF2B5EF4-FFF2-40B4-BE49-F238E27FC236}">
                  <a16:creationId xmlns:a16="http://schemas.microsoft.com/office/drawing/2014/main" id="{4CC83006-0618-4D48-AEE1-88CE2C13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27770" y="3429000"/>
              <a:ext cx="4687634" cy="468763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0CA5E39-C46C-4F37-9783-29E3B19A816E}"/>
                </a:ext>
              </a:extLst>
            </p:cNvPr>
            <p:cNvSpPr/>
            <p:nvPr/>
          </p:nvSpPr>
          <p:spPr>
            <a:xfrm>
              <a:off x="8338457" y="4925786"/>
              <a:ext cx="1447484" cy="6382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.VnAvant" pitchFamily="34" charset="0"/>
                </a:rPr>
                <a:t>uya</a:t>
              </a:r>
              <a:endParaRPr lang="en-US" sz="44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CB1ADD-B54A-4F17-AADF-631814F4D2C2}"/>
              </a:ext>
            </a:extLst>
          </p:cNvPr>
          <p:cNvGrpSpPr/>
          <p:nvPr/>
        </p:nvGrpSpPr>
        <p:grpSpPr>
          <a:xfrm>
            <a:off x="4965209" y="442060"/>
            <a:ext cx="2184315" cy="3993490"/>
            <a:chOff x="9169484" y="1014153"/>
            <a:chExt cx="2184315" cy="3993490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4320A72-799E-4D07-B64E-A010AFEB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84" y="1014153"/>
              <a:ext cx="2184315" cy="3993490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02FB9AE-3425-4EA0-907A-7BDB8C9B41CC}"/>
                </a:ext>
              </a:extLst>
            </p:cNvPr>
            <p:cNvSpPr/>
            <p:nvPr/>
          </p:nvSpPr>
          <p:spPr>
            <a:xfrm>
              <a:off x="9231565" y="1745673"/>
              <a:ext cx="2011680" cy="114292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phéc mơ tuya</a:t>
              </a:r>
              <a:endParaRPr lang="en-US" sz="3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5DB3B6-9AA8-401F-A742-93222E993011}"/>
              </a:ext>
            </a:extLst>
          </p:cNvPr>
          <p:cNvGrpSpPr/>
          <p:nvPr/>
        </p:nvGrpSpPr>
        <p:grpSpPr>
          <a:xfrm>
            <a:off x="7750" y="831135"/>
            <a:ext cx="2027464" cy="3882199"/>
            <a:chOff x="5036403" y="3298130"/>
            <a:chExt cx="1901112" cy="3882199"/>
          </a:xfrm>
        </p:grpSpPr>
        <p:pic>
          <p:nvPicPr>
            <p:cNvPr id="28" name="Picture 2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22742B1-4D78-4502-ACAF-3CADF50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03" y="3298130"/>
              <a:ext cx="1901112" cy="3882199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550E483-7DD8-4849-9C14-E87D9FCEF9E2}"/>
                </a:ext>
              </a:extLst>
            </p:cNvPr>
            <p:cNvSpPr/>
            <p:nvPr/>
          </p:nvSpPr>
          <p:spPr>
            <a:xfrm>
              <a:off x="5226159" y="4102785"/>
              <a:ext cx="1485900" cy="6226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luỹ tre</a:t>
              </a:r>
              <a:endParaRPr lang="en-US" sz="3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357915-4739-475B-8340-A1E1B5F6A477}"/>
              </a:ext>
            </a:extLst>
          </p:cNvPr>
          <p:cNvGrpSpPr/>
          <p:nvPr/>
        </p:nvGrpSpPr>
        <p:grpSpPr>
          <a:xfrm>
            <a:off x="10054168" y="870857"/>
            <a:ext cx="2096338" cy="3822525"/>
            <a:chOff x="703330" y="2881745"/>
            <a:chExt cx="2121563" cy="3996352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EAC50BC-1FE6-4BC6-8B84-9A999F39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30" y="2881745"/>
              <a:ext cx="2121563" cy="399635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5AB8A0D-F7AF-4B1B-AF5C-706C1BFCDFF3}"/>
                </a:ext>
              </a:extLst>
            </p:cNvPr>
            <p:cNvSpPr/>
            <p:nvPr/>
          </p:nvSpPr>
          <p:spPr>
            <a:xfrm>
              <a:off x="842171" y="3728389"/>
              <a:ext cx="1845426" cy="114119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huy hiệu</a:t>
              </a:r>
              <a:endParaRPr lang="en-US" sz="3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10C8A8-A966-4F0C-8355-0E3D920399DA}"/>
              </a:ext>
            </a:extLst>
          </p:cNvPr>
          <p:cNvGrpSpPr/>
          <p:nvPr/>
        </p:nvGrpSpPr>
        <p:grpSpPr>
          <a:xfrm>
            <a:off x="7570732" y="496036"/>
            <a:ext cx="1958904" cy="3640944"/>
            <a:chOff x="6377080" y="545870"/>
            <a:chExt cx="1958904" cy="3640944"/>
          </a:xfrm>
        </p:grpSpPr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60A94FE-24EA-43BA-AA6D-DD78EC9C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80" y="545870"/>
              <a:ext cx="1958904" cy="3640944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3C84DFB-FFBB-4B8F-A477-640F42898F5C}"/>
                </a:ext>
              </a:extLst>
            </p:cNvPr>
            <p:cNvSpPr/>
            <p:nvPr/>
          </p:nvSpPr>
          <p:spPr>
            <a:xfrm>
              <a:off x="6405976" y="1263812"/>
              <a:ext cx="1901111" cy="104444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ruy băng</a:t>
              </a:r>
              <a:endParaRPr lang="en-US" sz="36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D75088-56EB-47E7-B7EE-DE044E890C47}"/>
              </a:ext>
            </a:extLst>
          </p:cNvPr>
          <p:cNvGrpSpPr/>
          <p:nvPr/>
        </p:nvGrpSpPr>
        <p:grpSpPr>
          <a:xfrm>
            <a:off x="2262796" y="442060"/>
            <a:ext cx="1958905" cy="3823824"/>
            <a:chOff x="2828863" y="1307869"/>
            <a:chExt cx="1958905" cy="3823824"/>
          </a:xfrm>
        </p:grpSpPr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015BF4A-92FA-4201-A78C-6D6CE9D8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87CA"/>
                </a:clrFrom>
                <a:clrTo>
                  <a:srgbClr val="FF8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863" y="1307869"/>
              <a:ext cx="1958905" cy="3823824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8B1AEBD-53D5-4B37-B65A-E9ED78E0B952}"/>
                </a:ext>
              </a:extLst>
            </p:cNvPr>
            <p:cNvSpPr/>
            <p:nvPr/>
          </p:nvSpPr>
          <p:spPr>
            <a:xfrm>
              <a:off x="2909455" y="2113140"/>
              <a:ext cx="1806631" cy="624518"/>
            </a:xfrm>
            <a:prstGeom prst="roundRect">
              <a:avLst/>
            </a:prstGeom>
            <a:solidFill>
              <a:srgbClr val="D8B6A4"/>
            </a:solidFill>
            <a:ln w="57150">
              <a:solidFill>
                <a:srgbClr val="B91D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khuy áo</a:t>
              </a:r>
              <a:endParaRPr lang="en-US" sz="3600" b="1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5691 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9815 L 0.00638 0.09838 C 0.00795 0.11875 0.00638 0.10718 0.01107 0.12616 C 0.01198 0.12986 0.0129 0.1338 0.01381 0.13773 C 0.0142 0.13981 0.01458 0.14167 0.01498 0.14375 C 0.01537 0.14514 0.01562 0.14653 0.01615 0.14745 C 0.02318 0.15833 0.02631 0.16204 0.03412 0.1669 C 0.03542 0.16782 0.03672 0.16782 0.03803 0.16782 C 0.04037 0.16829 0.04284 0.16875 0.04532 0.16898 C 0.0599 0.1713 0.03698 0.16921 0.06902 0.17083 C 0.07136 0.17199 0.07188 0.17176 0.07422 0.17569 C 0.07501 0.17685 0.0754 0.1794 0.07618 0.18056 C 0.07722 0.18194 0.07865 0.18264 0.07982 0.18333 C 0.08477 0.18727 0.08646 0.18796 0.0918 0.19143 C 0.0931 0.19329 0.09467 0.19491 0.0961 0.19699 C 0.09805 0.19977 0.09974 0.20324 0.1017 0.20579 C 0.10626 0.21204 0.11094 0.21759 0.11563 0.22338 C 0.11745 0.22569 0.12149 0.23009 0.12149 0.23056 C 0.12227 0.23264 0.12266 0.23565 0.12357 0.23773 C 0.12396 0.23935 0.12461 0.23981 0.12514 0.24097 C 0.12579 0.24259 0.12657 0.24468 0.12709 0.24653 C 0.128 0.24977 0.12878 0.25324 0.12956 0.25648 C 0.13073 0.27106 0.12917 0.25278 0.13021 0.26505 C 0.13047 0.26667 0.13034 0.26875 0.13073 0.27014 C 0.13959 0.30231 0.13243 0.27546 0.13711 0.28657 C 0.13972 0.29306 0.13842 0.2919 0.14141 0.29815 C 0.14597 0.30741 0.15027 0.31435 0.15612 0.31875 C 0.15821 0.32014 0.16042 0.31921 0.16251 0.31991 C 0.16615 0.31829 0.17006 0.31806 0.17357 0.31574 C 0.17448 0.31528 0.18047 0.3044 0.18073 0.30417 C 0.18243 0.30255 0.18425 0.30255 0.18594 0.30231 C 0.19011 0.30139 0.19415 0.30162 0.19831 0.30116 L 0.20899 0.30023 C 0.2168 0.29352 0.21602 0.29491 0.22527 0.28171 C 0.23425 0.26921 0.22657 0.27523 0.23568 0.27014 C 0.23711 0.26782 0.23842 0.26505 0.23998 0.26343 C 0.24115 0.26204 0.24232 0.26204 0.24362 0.26134 C 0.24688 0.25995 0.25027 0.2588 0.25365 0.25741 C 0.25886 0.25278 0.27487 0.23843 0.28256 0.23495 C 0.28633 0.23333 0.28998 0.2331 0.29376 0.23218 C 0.30639 0.2331 0.31915 0.23125 0.33178 0.23495 C 0.33659 0.23634 0.34089 0.24352 0.34545 0.24768 C 0.34675 0.24884 0.34974 0.25139 0.34974 0.25162 C 0.35079 0.25 0.35352 0.24954 0.353 0.24653 C 0.35235 0.24375 0.35027 0.24745 0.34896 0.24768 C 0.34662 0.24815 0.34454 0.24838 0.34219 0.24861 L 0.33021 0.24977 C 0.32982 0.25 0.32956 0.25069 0.32904 0.25069 C 0.32605 0.25116 0.32292 0.24977 0.31993 0.25139 C 0.31693 0.25324 0.31198 0.26204 0.30925 0.2662 C 0.3086 0.26667 0.30808 0.26713 0.30756 0.26829 C 0.30639 0.27083 0.30534 0.27407 0.30404 0.27708 C 0.30365 0.27755 0.30326 0.27755 0.30287 0.27778 C 0.30209 0.27847 0.30118 0.27847 0.3004 0.2787 C 0.29688 0.28889 0.29857 0.28518 0.29571 0.29051 L 0.2948 0.28935 " pathEditMode="relative" rAng="0" ptsTypes="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10486 L -0.01289 0.10509 C -0.01693 0.10509 -0.02084 0.10509 -0.02461 0.10532 C -0.03021 0.10601 -0.03542 0.10856 -0.04102 0.10902 C -0.04545 0.10925 -0.06589 0.10416 -0.06706 0.10324 C -0.07032 0.10254 -0.07292 0.1 -0.07591 0.0993 C -0.09714 0.09421 -0.12097 0.09583 -0.1418 0.09537 C -0.20144 0.11967 -0.12058 0.08518 -0.17552 0.11088 C -0.21576 0.12963 -0.15078 0.08912 -0.23529 0.13819 C -0.25795 0.15138 -0.25977 0.1574 -0.27826 0.17546 C -0.28242 0.17939 -0.28711 0.18148 -0.29089 0.18634 C -0.30625 0.20787 -0.32097 0.23171 -0.33568 0.25439 C -0.34063 0.2618 -0.34974 0.27824 -0.34974 0.2787 C -0.36107 0.32546 -0.35951 0.30763 -0.36107 0.32963 C -0.36055 0.33796 -0.36211 0.33588 -0.35873 0.33796 L -0.35873 0.33819 C -0.36381 0.3375 -0.37578 0.33611 -0.3806 0.33865 C -0.3836 0.34004 -0.38503 0.34606 -0.3862 0.35023 C -0.38334 0.35694 -0.3849 0.35208 -0.3849 0.36666 L -0.3849 0.36759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18357 L -0.00691 0.14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741 L -0.00208 0.10741 C -0.00416 0.10857 -0.00586 0.10996 -0.00755 0.11181 C -0.00807 0.11204 -0.0082 0.11296 -0.00872 0.11343 C -0.00976 0.11435 -0.01041 0.11458 -0.01107 0.11528 C -0.01302 0.11667 -0.01614 0.12199 -0.01692 0.12338 C -0.01706 0.12454 -0.01732 0.12546 -0.01797 0.12639 C -0.01979 0.12963 -0.02825 0.13102 -0.03008 0.13171 C -0.03151 0.13218 -0.03255 0.13264 -0.03385 0.13287 L -0.04883 0.13171 C -0.05169 0.13148 -0.05442 0.13102 -0.05742 0.13056 C -0.06094 0.13033 -0.06458 0.12986 -0.06836 0.1294 C -0.08541 0.13287 -0.07851 0.13218 -0.08854 0.13287 C -0.09088 0.13287 -0.09297 0.13287 -0.09531 0.13241 C -0.09726 0.13218 -0.09909 0.13102 -0.1013 0.13102 C -0.1125 0.13033 -0.12383 0.13056 -0.13515 0.13033 C -0.14752 0.13056 -0.1595 0.13056 -0.17174 0.13102 C -0.17591 0.13125 -0.17344 0.13634 -0.17422 0.13727 C -0.17539 0.13958 -0.1789 0.14051 -0.18125 0.1419 C -0.18294 0.14236 -0.18463 0.14329 -0.18646 0.14398 C -0.18893 0.14514 -0.19206 0.1456 -0.19466 0.1463 C -0.20299 0.14884 -0.20039 0.14908 -0.20963 0.15023 C -0.21575 0.15093 -0.23398 0.15139 -0.23802 0.15162 C -0.24427 0.15417 -0.25273 0.15833 -0.25911 0.15949 C -0.2694 0.16204 -0.27226 0.16204 -0.28047 0.16528 C -0.28216 0.16597 -0.28359 0.16667 -0.28515 0.16736 C -0.28581 0.16945 -0.28502 0.16713 -0.28685 0.16991 C -0.29153 0.1757 -0.28646 0.17014 -0.29192 0.1757 C -0.29219 0.17662 -0.29245 0.17708 -0.29284 0.17778 C -0.29336 0.17894 -0.29427 0.17986 -0.29505 0.18125 C -0.29635 0.18357 -0.29635 0.18449 -0.29635 0.18704 C -0.29635 0.18958 -0.29635 0.19236 -0.29609 0.19491 C -0.29596 0.1956 -0.2957 0.1963 -0.29531 0.19676 C -0.29518 0.19792 -0.2944 0.19838 -0.29401 0.19908 C -0.29388 0.19977 -0.29336 0.20023 -0.29323 0.20093 C -0.29336 0.20139 -0.29336 0.20278 -0.29388 0.20278 C -0.29505 0.20093 -0.29505 0.20023 -0.29505 0.19884 L -0.29505 0.1990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ngoµi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latin typeface=".VnAvant" pitchFamily="34" charset="0"/>
              </a:rPr>
              <a:t>uy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 err="1" smtClean="0">
                <a:solidFill>
                  <a:srgbClr val="FF0000"/>
                </a:solidFill>
                <a:latin typeface=".VnAvant" pitchFamily="34" charset="0"/>
              </a:rPr>
              <a:t>uy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416348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7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545540" y="2145929"/>
            <a:ext cx="62824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755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981894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>
                <a:latin typeface=".VnAvant" pitchFamily="34" charset="0"/>
              </a:rPr>
              <a:t>thuª xe,  kh«ng xuÓ,  nép thuÕ,  trÝ tuÖ,  hu¬ tay,  hu¬ mò, thuë </a:t>
            </a:r>
            <a:r>
              <a:rPr lang="es-ES" sz="4800" b="1" smtClean="0">
                <a:latin typeface=".VnAvant" pitchFamily="34" charset="0"/>
              </a:rPr>
              <a:t>xư­a</a:t>
            </a:r>
            <a:r>
              <a:rPr lang="es-ES" sz="4800" b="1">
                <a:latin typeface=".VnAvant" pitchFamily="34" charset="0"/>
              </a:rPr>
              <a:t>, mu«n thuë, thu thuÕ, truy bµi,  hoa huÖ, xø huÕ, thuª </a:t>
            </a:r>
            <a:r>
              <a:rPr lang="es-ES" sz="4800" b="1" smtClean="0">
                <a:latin typeface=".VnAvant" pitchFamily="34" charset="0"/>
              </a:rPr>
              <a:t>m­ưín</a:t>
            </a:r>
            <a:r>
              <a:rPr lang="es-ES" sz="4800" b="1">
                <a:latin typeface=".VnAvant" pitchFamily="34" charset="0"/>
              </a:rPr>
              <a:t>, v¹n tuÕ,  </a:t>
            </a:r>
            <a:endParaRPr lang="en-US" sz="4800" b="1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282" y="575315"/>
            <a:ext cx="11882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>
                <a:latin typeface=".VnAvant" pitchFamily="34" charset="0"/>
              </a:rPr>
              <a:t>­au, ­©u, iªu, yªu, ªu</a:t>
            </a:r>
            <a:r>
              <a:rPr lang="vi-VN" sz="4800" b="1"/>
              <a:t>, </a:t>
            </a:r>
            <a:r>
              <a:rPr lang="en-AU" sz="4800" b="1">
                <a:latin typeface=".VnAvant" pitchFamily="34" charset="0"/>
              </a:rPr>
              <a:t>iu, au, ©u, ao, eo, anh, ªnh, ach, inh, ªch, ai, ich, ay, oi, ui, ©y, «i, </a:t>
            </a:r>
            <a:r>
              <a:rPr lang="vi-VN" sz="4800" b="1" smtClean="0">
                <a:latin typeface="Aaria"/>
              </a:rPr>
              <a:t>ư</a:t>
            </a:r>
            <a:r>
              <a:rPr lang="en-AU" sz="4800" b="1">
                <a:latin typeface=".VnAvant" pitchFamily="34" charset="0"/>
              </a:rPr>
              <a:t>i, ¬i</a:t>
            </a:r>
            <a:endParaRPr lang="en-US" sz="48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Ra Choi Vuon Hoa_480p">
            <a:hlinkClick r:id="" action="ppaction://media"/>
            <a:extLst>
              <a:ext uri="{FF2B5EF4-FFF2-40B4-BE49-F238E27FC236}">
                <a16:creationId xmlns:a16="http://schemas.microsoft.com/office/drawing/2014/main" id="{8848393F-C70A-47CB-ACA9-6E862FFF4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13657"/>
            <a:ext cx="12192000" cy="64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499554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5B27024-0210-4D62-B92D-7D24081D322E}"/>
              </a:ext>
            </a:extLst>
          </p:cNvPr>
          <p:cNvSpPr/>
          <p:nvPr/>
        </p:nvSpPr>
        <p:spPr>
          <a:xfrm>
            <a:off x="3733800" y="2482293"/>
            <a:ext cx="3935186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4D136-86E0-410D-A226-2318A7588310}"/>
              </a:ext>
            </a:extLst>
          </p:cNvPr>
          <p:cNvSpPr/>
          <p:nvPr/>
        </p:nvSpPr>
        <p:spPr>
          <a:xfrm>
            <a:off x="4029955" y="2649593"/>
            <a:ext cx="3273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BE64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3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6728151-5D1A-4C16-9823-37DF03A1840B}"/>
              </a:ext>
            </a:extLst>
          </p:cNvPr>
          <p:cNvGrpSpPr/>
          <p:nvPr/>
        </p:nvGrpSpPr>
        <p:grpSpPr>
          <a:xfrm>
            <a:off x="-152413" y="-933626"/>
            <a:ext cx="12055746" cy="7951284"/>
            <a:chOff x="-152413" y="-933626"/>
            <a:chExt cx="12055746" cy="79512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"/>
            <a:stretch/>
          </p:blipFill>
          <p:spPr>
            <a:xfrm>
              <a:off x="1335314" y="566816"/>
              <a:ext cx="7391442" cy="397615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E0C663-B4BE-40F6-AE44-B455AB88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5" b="23355"/>
            <a:stretch/>
          </p:blipFill>
          <p:spPr>
            <a:xfrm>
              <a:off x="9073047" y="128205"/>
              <a:ext cx="2830286" cy="67297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2E5A38-08C8-494D-8006-D16E61F36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13" y="-933626"/>
              <a:ext cx="9593956" cy="7951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6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8"/>
          <a:stretch/>
        </p:blipFill>
        <p:spPr>
          <a:xfrm>
            <a:off x="477672" y="335298"/>
            <a:ext cx="11259403" cy="66388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254" y="614149"/>
            <a:ext cx="7506268" cy="3794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8491"/>
            <a:ext cx="10918208" cy="63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8491"/>
            <a:ext cx="10918208" cy="63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1328647" y="2232192"/>
            <a:ext cx="2820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8643847" y="2226151"/>
            <a:ext cx="28202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3512289" y="3072312"/>
            <a:ext cx="2274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3207622" y="3945769"/>
            <a:ext cx="2274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2070441" y="5638091"/>
            <a:ext cx="2965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7493427" y="5638091"/>
            <a:ext cx="2060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8491"/>
            <a:ext cx="10918208" cy="63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055830" y="1410103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</a:rPr>
              <a:t>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371026" y="1361597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362302" y="2235058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7893359" y="233959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5423114" y="317675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3142801" y="3941029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1818968" y="478719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0" name="Oval 9"/>
          <p:cNvSpPr/>
          <p:nvPr/>
        </p:nvSpPr>
        <p:spPr>
          <a:xfrm>
            <a:off x="2501356" y="570159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858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1" y="368491"/>
            <a:ext cx="10918208" cy="63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5500049" y="3534771"/>
            <a:ext cx="136476" cy="4640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464119" y="6155141"/>
            <a:ext cx="136476" cy="4640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CFE9E71A-471B-4F2B-9C4F-19A891C6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6056" r="8595" b="8146"/>
          <a:stretch/>
        </p:blipFill>
        <p:spPr>
          <a:xfrm>
            <a:off x="925286" y="498285"/>
            <a:ext cx="11002646" cy="62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02" y="310887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D7AF9EC-FDF1-4431-83DE-C60555CBCD4E}"/>
              </a:ext>
            </a:extLst>
          </p:cNvPr>
          <p:cNvSpPr/>
          <p:nvPr/>
        </p:nvSpPr>
        <p:spPr>
          <a:xfrm>
            <a:off x="3929068" y="2482293"/>
            <a:ext cx="3614732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15904" y="2649593"/>
            <a:ext cx="2901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9750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9687E-EA06-4E09-B605-FBE00FDF5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8"/>
          <a:stretch/>
        </p:blipFill>
        <p:spPr>
          <a:xfrm>
            <a:off x="0" y="271072"/>
            <a:ext cx="12311744" cy="6793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9" y="1914966"/>
            <a:ext cx="10811576" cy="1323533"/>
          </a:xfrm>
          <a:prstGeom prst="rect">
            <a:avLst/>
          </a:prstGeom>
        </p:spPr>
      </p:pic>
      <p:pic>
        <p:nvPicPr>
          <p:cNvPr id="5" name="Picture 4" descr="This contains an image of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1006929" y="4534127"/>
            <a:ext cx="3200400" cy="21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­uy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653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760" y="393197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ya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uya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444315" y="2448828"/>
            <a:ext cx="1498760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67983" y="1522639"/>
            <a:ext cx="16554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55081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ya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44209" y="1508125"/>
            <a:ext cx="1861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33145" y="2979089"/>
            <a:ext cx="25844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41888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2.83237E-6 L 0.27682 0.12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6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999E-6 -4.87512E-6 L 0.30519 -0.081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53" y="-4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5723E-6 L 0.41016 0.011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4624E-7 L 0.40677 0.003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30800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 smtClean="0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th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uû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 uû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219" y="4568814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tµu th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uû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855" r="6244" b="3114"/>
          <a:stretch/>
        </p:blipFill>
        <p:spPr>
          <a:xfrm>
            <a:off x="1090867" y="1787857"/>
            <a:ext cx="3631258" cy="25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kh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uya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 uya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3457" y="4568814"/>
            <a:ext cx="4885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®ªm kh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uya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59" y="1357648"/>
            <a:ext cx="4175695" cy="3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230</Words>
  <Application>Microsoft Office PowerPoint</Application>
  <PresentationFormat>Widescreen</PresentationFormat>
  <Paragraphs>68</Paragraphs>
  <Slides>30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Aaria</vt:lpstr>
      <vt:lpstr>Aharoni</vt:lpstr>
      <vt:lpstr>UTM Avo</vt:lpstr>
      <vt:lpstr>Calibri</vt:lpstr>
      <vt:lpstr>.VnAvant</vt:lpstr>
      <vt:lpstr>Arial-Rounded</vt:lpstr>
      <vt:lpstr>汉仪喵小姐简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LAP JP</cp:lastModifiedBy>
  <cp:revision>68</cp:revision>
  <dcterms:created xsi:type="dcterms:W3CDTF">2021-12-01T17:14:26Z</dcterms:created>
  <dcterms:modified xsi:type="dcterms:W3CDTF">2025-02-20T03:00:47Z</dcterms:modified>
</cp:coreProperties>
</file>