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89" r:id="rId3"/>
    <p:sldId id="279" r:id="rId4"/>
    <p:sldId id="257" r:id="rId5"/>
    <p:sldId id="259" r:id="rId6"/>
    <p:sldId id="260" r:id="rId7"/>
    <p:sldId id="261" r:id="rId8"/>
    <p:sldId id="294" r:id="rId9"/>
    <p:sldId id="280" r:id="rId10"/>
    <p:sldId id="295" r:id="rId11"/>
    <p:sldId id="290" r:id="rId12"/>
    <p:sldId id="281" r:id="rId13"/>
    <p:sldId id="296" r:id="rId14"/>
    <p:sldId id="292" r:id="rId15"/>
    <p:sldId id="28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57"/>
            <p14:sldId id="259"/>
            <p14:sldId id="260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 varScale="1">
        <p:scale>
          <a:sx n="63" d="100"/>
          <a:sy n="63" d="100"/>
        </p:scale>
        <p:origin x="824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7892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gậm nụ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2971792"/>
            <a:ext cx="23022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úc đại đoá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oả hương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hoe sắc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3022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hoa loa 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kèn</a:t>
            </a:r>
            <a:endParaRPr lang="en-US" altLang="en-US" sz="3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800600" y="3947815"/>
            <a:ext cx="37769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uôn hoa khoe sắc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882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5657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96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7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3494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8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9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2443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10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7448" y="50284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11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ham Thi Minh Phuong\Desktop\t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5368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09600" y="3886200"/>
            <a:ext cx="82296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57600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1999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0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4286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29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39886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29600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0" y="4191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8800" y="5562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554082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62484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552994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6172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39886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34000" y="1600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29600" y="2286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05434" y="511969"/>
            <a:ext cx="3423112" cy="674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Ý nào đúng ?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1828800"/>
            <a:ext cx="7467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Hoa kèn không muốn nở vì sợ cúc chê nó thô. 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22" y="2921021"/>
            <a:ext cx="74676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b) Nhờ bác làm vườn khích lệ, loa kèn bật nở.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b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524999" cy="63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3874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UTM Avo" panose="02040603050506020204"/>
              </a:rPr>
              <a:t>chim khướu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340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UTM Avo" panose="02040603050506020204"/>
              </a:rPr>
              <a:t>mưu trí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35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UTM Avo" panose="02040603050506020204"/>
              </a:rPr>
              <a:t>ưu</a:t>
            </a:r>
            <a:r>
              <a:rPr lang="en-US" altLang="en-US" sz="4800" b="1" dirty="0" smtClean="0">
                <a:solidFill>
                  <a:srgbClr val="FF0000"/>
                </a:solidFill>
                <a:latin typeface="UTM Avo" panose="02040603050506020204"/>
              </a:rPr>
              <a:t>  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787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UTM Avo" panose="02040603050506020204"/>
              </a:rPr>
              <a:t>ươu  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UTM Avo" panose="02040603050506020204"/>
              </a:rPr>
              <a:t>chai rượu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584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UTM Avo" panose="02040603050506020204"/>
              </a:rPr>
              <a:t>c</a:t>
            </a:r>
            <a:r>
              <a:rPr lang="en-US" altLang="en-US" sz="4800" b="1" smtClean="0">
                <a:solidFill>
                  <a:srgbClr val="FF0000"/>
                </a:solidFill>
                <a:latin typeface="UTM Avo" panose="02040603050506020204"/>
              </a:rPr>
              <a:t>ấp cứu</a:t>
            </a:r>
            <a:endParaRPr lang="en-US" alt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52400" y="2895600"/>
            <a:ext cx="73152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775306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UTM Avo"/>
              </a:rPr>
              <a:t>o</a:t>
            </a:r>
            <a:r>
              <a:rPr lang="en-US" sz="9600" b="1" dirty="0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a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o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4361" y="880408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UTM Avo"/>
              </a:rPr>
              <a:t>o</a:t>
            </a:r>
            <a:r>
              <a:rPr lang="en-US" sz="9600" b="1" dirty="0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880408"/>
            <a:ext cx="135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UTM Avo"/>
              </a:rPr>
              <a:t>e</a:t>
            </a:r>
            <a:r>
              <a:rPr lang="en-US" sz="12000" dirty="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78340" y="28043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692527"/>
            <a:ext cx="252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5724" y="2710220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205853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oe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55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o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55" y="346299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731" y="256141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2835" y="1316504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862" y="301734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6524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cái 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a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84" y="864680"/>
            <a:ext cx="3352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93884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l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775548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7438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chích 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335280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3667" y="1694011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-19684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pic>
        <p:nvPicPr>
          <p:cNvPr id="2" name="Picture 2" descr="C:\Users\Pham Thi Minh Phuong\Desktop\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4680"/>
            <a:ext cx="3962398" cy="35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714" y="85801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398" y="858015"/>
            <a:ext cx="904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oe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332" y="1555512"/>
            <a:ext cx="106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l</a:t>
            </a:r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360" y="1581117"/>
            <a:ext cx="1566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/>
              <a:t>h</a:t>
            </a:r>
            <a:r>
              <a:rPr lang="en-US" sz="5400" b="1" smtClean="0">
                <a:solidFill>
                  <a:srgbClr val="FF0000"/>
                </a:solidFill>
              </a:rPr>
              <a:t>oè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686" y="2275893"/>
            <a:ext cx="3374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c</a:t>
            </a:r>
            <a:r>
              <a:rPr lang="en-US" sz="5400" b="1" smtClean="0"/>
              <a:t>hích ch</a:t>
            </a:r>
            <a:r>
              <a:rPr lang="en-US" sz="5400" b="1" smtClean="0">
                <a:solidFill>
                  <a:srgbClr val="FF0000"/>
                </a:solidFill>
              </a:rPr>
              <a:t>oè </a:t>
            </a:r>
            <a:endParaRPr lang="en-US" sz="5400" b="1" smtClean="0"/>
          </a:p>
        </p:txBody>
      </p:sp>
      <p:sp>
        <p:nvSpPr>
          <p:cNvPr id="8" name="Rectangle 7"/>
          <p:cNvSpPr/>
          <p:nvPr/>
        </p:nvSpPr>
        <p:spPr>
          <a:xfrm>
            <a:off x="1140776" y="2256397"/>
            <a:ext cx="20224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cái l</a:t>
            </a:r>
            <a:r>
              <a:rPr lang="en-US" sz="5400" b="1" smtClean="0">
                <a:solidFill>
                  <a:srgbClr val="FF0000"/>
                </a:solidFill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1"/>
            <a:ext cx="95250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" y="3475627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77200" y="3475627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6553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0800" y="6629400"/>
            <a:ext cx="685800" cy="105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9600" y="3638731"/>
            <a:ext cx="685800" cy="188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3494314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6629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3096984"/>
            <a:ext cx="1676400" cy="4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56000" y="3040198"/>
            <a:ext cx="1676400" cy="4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2971800"/>
            <a:ext cx="1981200" cy="66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6144986"/>
            <a:ext cx="1981200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6150430"/>
            <a:ext cx="1981200" cy="55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123</Words>
  <Application>Microsoft Office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Aharoni</vt:lpstr>
      <vt:lpstr>Arial</vt:lpstr>
      <vt:lpstr>Calibri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142</cp:revision>
  <dcterms:created xsi:type="dcterms:W3CDTF">2020-10-21T22:23:20Z</dcterms:created>
  <dcterms:modified xsi:type="dcterms:W3CDTF">2025-02-18T01:48:09Z</dcterms:modified>
</cp:coreProperties>
</file>