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9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295" r:id="rId12"/>
    <p:sldId id="298" r:id="rId13"/>
    <p:sldId id="290" r:id="rId14"/>
    <p:sldId id="281" r:id="rId15"/>
    <p:sldId id="296" r:id="rId16"/>
    <p:sldId id="285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9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5"/>
            <p14:sldId id="298"/>
            <p14:sldId id="290"/>
            <p14:sldId id="281"/>
            <p14:sldId id="296"/>
            <p14:sldId id="285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 varScale="1">
        <p:scale>
          <a:sx n="63" d="100"/>
          <a:sy n="63" d="100"/>
        </p:scale>
        <p:origin x="138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</a:t>
            </a:r>
            <a:r>
              <a:rPr lang="vi-VN" sz="2800" u="sng" dirty="0" smtClean="0">
                <a:solidFill>
                  <a:srgbClr val="002060"/>
                </a:solidFill>
              </a:rPr>
              <a:t>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24200" y="1524000"/>
            <a:ext cx="14097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19400" y="2895600"/>
            <a:ext cx="1143000" cy="2362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553200" y="2514600"/>
            <a:ext cx="10668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4191000"/>
            <a:ext cx="17526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0" y="4953000"/>
            <a:ext cx="14478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ham Thi Minh Phuong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ham Thi Minh Phuong\Desktop\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ham Thi Minh Phuong\Desktop\d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218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8117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rũ xuống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9367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ngoặt trái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khã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sáng sớm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mềm oặt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1419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ngoắt phải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06678" y="3947815"/>
            <a:ext cx="38395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oằn mình chống đỡ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39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304" y="116123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408" y="4572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560" y="185499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319816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163" y="25065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704" y="253730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83098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2008" y="114085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525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76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m Thi Minh Phuong\Desktop\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0" y="2667000"/>
            <a:ext cx="9143999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511" y="4800600"/>
            <a:ext cx="9143999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43800" y="3303896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1100" y="4053385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51496" y="4011304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5410200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410200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7244" y="4705064"/>
            <a:ext cx="685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800108"/>
            <a:ext cx="8534400" cy="8381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2060"/>
                </a:solidFill>
                <a:latin typeface="Century Gothic" pitchFamily="34" charset="0"/>
              </a:rPr>
              <a:t>   Nói tiếp ý còn thiếu để hoàn thành sơ đồ tóm tắt truyện? </a:t>
            </a:r>
            <a:endParaRPr lang="en-US" sz="22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759" y="2287411"/>
            <a:ext cx="3918841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1) Cải xanh ngái ngủ xua chim sâu đi.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9230" y="990607"/>
            <a:ext cx="49530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?     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4266" y="2287410"/>
            <a:ext cx="3124189" cy="954107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2) Lũ sâu...</a:t>
            </a:r>
          </a:p>
          <a:p>
            <a:endParaRPr lang="vi-VN" sz="2800"/>
          </a:p>
        </p:txBody>
      </p:sp>
      <p:sp>
        <p:nvSpPr>
          <p:cNvPr id="4" name="Rectangle 3"/>
          <p:cNvSpPr/>
          <p:nvPr/>
        </p:nvSpPr>
        <p:spPr>
          <a:xfrm>
            <a:off x="5257800" y="3883558"/>
            <a:ext cx="3429000" cy="954107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3) Chim sâu bay đến cứu cải xanh.</a:t>
            </a:r>
            <a:endParaRPr lang="vi-VN" sz="2800"/>
          </a:p>
        </p:txBody>
      </p:sp>
      <p:sp>
        <p:nvSpPr>
          <p:cNvPr id="5" name="Rectangle 4"/>
          <p:cNvSpPr/>
          <p:nvPr/>
        </p:nvSpPr>
        <p:spPr>
          <a:xfrm>
            <a:off x="881759" y="3883567"/>
            <a:ext cx="3918841" cy="954107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4) Từ đó, cải xanh và chim sâu...</a:t>
            </a:r>
            <a:endParaRPr lang="vi-VN" sz="2800"/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>
            <a:off x="4800600" y="2764463"/>
            <a:ext cx="41366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29600" y="3241518"/>
            <a:ext cx="0" cy="642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  <a:endCxn id="5" idx="3"/>
          </p:cNvCxnSpPr>
          <p:nvPr/>
        </p:nvCxnSpPr>
        <p:spPr>
          <a:xfrm flipH="1">
            <a:off x="4800600" y="4360612"/>
            <a:ext cx="457200" cy="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ham Thi Minh Phuong\Desktop\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81012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79081" y="2717909"/>
            <a:ext cx="24620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ęt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859005" y="928414"/>
            <a:ext cx="28357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Ǉŉ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5460" y="2743200"/>
            <a:ext cx="2476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chỗ 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573488" y="2743200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ngǠt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4680" y="861910"/>
            <a:ext cx="27222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xęn</a:t>
            </a:r>
            <a:endParaRPr lang="vi-VN" sz="9000"/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9" grpId="0"/>
      <p:bldP spid="1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ęt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91412" y="1839756"/>
            <a:ext cx="209089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Ǉŉ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3674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chỗ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44843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ngǠt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1170" y="1828804"/>
            <a:ext cx="27222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xęn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61" y="2747991"/>
            <a:ext cx="8643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m¸y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khoan</a:t>
            </a:r>
            <a:r>
              <a:rPr lang="en-US" sz="3600" b="1" dirty="0" smtClean="0">
                <a:latin typeface=".VnAvant" pitchFamily="34" charset="0"/>
              </a:rPr>
              <a:t> , </a:t>
            </a:r>
            <a:r>
              <a:rPr lang="en-US" sz="3600" b="1" dirty="0" err="1" smtClean="0">
                <a:latin typeface=".VnAvant" pitchFamily="34" charset="0"/>
              </a:rPr>
              <a:t>hoa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xoan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so¸t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vÐ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m¸y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khoan</a:t>
            </a:r>
            <a:r>
              <a:rPr lang="en-US" sz="3600" b="1" dirty="0" smtClean="0">
                <a:latin typeface=".VnAvant" pitchFamily="34" charset="0"/>
              </a:rPr>
              <a:t>, ®o¹t </a:t>
            </a:r>
            <a:r>
              <a:rPr lang="en-US" sz="3600" b="1" dirty="0" err="1" smtClean="0">
                <a:latin typeface=".VnAvant" pitchFamily="34" charset="0"/>
              </a:rPr>
              <a:t>gi¶i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ngoan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ngo·n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hoan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hØ</a:t>
            </a:r>
            <a:r>
              <a:rPr lang="en-US" sz="3600" b="1" dirty="0" smtClean="0">
                <a:latin typeface=".VnAvant" pitchFamily="34" charset="0"/>
              </a:rPr>
              <a:t>, lo¹t xo¹t, ho¹t </a:t>
            </a:r>
            <a:r>
              <a:rPr lang="en-US" sz="3600" b="1" dirty="0" err="1" smtClean="0">
                <a:latin typeface=".VnAvant" pitchFamily="34" charset="0"/>
              </a:rPr>
              <a:t>h×nh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62" y="934199"/>
            <a:ext cx="85244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oi, ©y, «</a:t>
            </a:r>
            <a:r>
              <a:rPr lang="en-US" sz="3600" b="1" dirty="0" err="1">
                <a:latin typeface=".VnAvant" pitchFamily="34" charset="0"/>
              </a:rPr>
              <a:t>i</a:t>
            </a:r>
            <a:r>
              <a:rPr lang="en-US" sz="3600" b="1" dirty="0">
                <a:latin typeface=".VnAvant" pitchFamily="34" charset="0"/>
              </a:rPr>
              <a:t>, ¬</a:t>
            </a:r>
            <a:r>
              <a:rPr lang="en-US" sz="3600" b="1" dirty="0" err="1">
                <a:latin typeface=".VnAvant" pitchFamily="34" charset="0"/>
              </a:rPr>
              <a:t>i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ui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4050" b="1" dirty="0" err="1">
                <a:latin typeface=".VnAvant" pitchFamily="34" charset="0"/>
              </a:rPr>
              <a:t>ư</a:t>
            </a:r>
            <a:r>
              <a:rPr lang="en-US" sz="3600" b="1" dirty="0" err="1">
                <a:latin typeface=".VnAvant" pitchFamily="34" charset="0"/>
              </a:rPr>
              <a:t>i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u«i</a:t>
            </a:r>
            <a:r>
              <a:rPr lang="en-US" sz="3600" b="1" dirty="0">
                <a:latin typeface=".VnAvant" pitchFamily="34" charset="0"/>
              </a:rPr>
              <a:t>, ­</a:t>
            </a:r>
            <a:r>
              <a:rPr lang="en-US" sz="4050" b="1" dirty="0" err="1">
                <a:latin typeface=".VnAvant" pitchFamily="34" charset="0"/>
              </a:rPr>
              <a:t>ư</a:t>
            </a:r>
            <a:r>
              <a:rPr lang="en-US" sz="3600" b="1" dirty="0" err="1">
                <a:latin typeface=".VnAvant" pitchFamily="34" charset="0"/>
              </a:rPr>
              <a:t>¬i</a:t>
            </a:r>
            <a:r>
              <a:rPr lang="en-US" sz="3600" b="1" dirty="0">
                <a:latin typeface=".VnAvant" pitchFamily="34" charset="0"/>
              </a:rPr>
              <a:t> , </a:t>
            </a:r>
            <a:r>
              <a:rPr lang="en-US" sz="3600" b="1" dirty="0" err="1"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eo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4050" b="1" dirty="0" err="1">
                <a:latin typeface=".VnAvant" pitchFamily="34" charset="0"/>
              </a:rPr>
              <a:t>ư</a:t>
            </a:r>
            <a:r>
              <a:rPr lang="en-US" sz="3600" b="1" dirty="0" err="1">
                <a:latin typeface=".VnAvant" pitchFamily="34" charset="0"/>
              </a:rPr>
              <a:t>u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AU" sz="4050" b="1" dirty="0" err="1">
                <a:latin typeface=".VnAvant" pitchFamily="34" charset="0"/>
              </a:rPr>
              <a:t>ư</a:t>
            </a:r>
            <a:r>
              <a:rPr lang="en-AU" sz="3600" b="1" dirty="0" err="1">
                <a:latin typeface=".VnAvant" pitchFamily="34" charset="0"/>
              </a:rPr>
              <a:t>¬u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oe</a:t>
            </a:r>
            <a:r>
              <a:rPr lang="en-AU" sz="3600" b="1" dirty="0">
                <a:latin typeface=".VnAvant" pitchFamily="34" charset="0"/>
              </a:rPr>
              <a:t>, uª, ­u¬, </a:t>
            </a:r>
            <a:r>
              <a:rPr lang="en-AU" sz="3600" b="1" dirty="0" err="1">
                <a:latin typeface=".VnAvant" pitchFamily="34" charset="0"/>
              </a:rPr>
              <a:t>uy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uya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oam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>
                <a:latin typeface=".VnAvant" pitchFamily="34" charset="0"/>
              </a:rPr>
              <a:t>o¨m</a:t>
            </a:r>
            <a:r>
              <a:rPr lang="en-AU" sz="3600" b="1" dirty="0">
                <a:latin typeface=".VnAvant" pitchFamily="34" charset="0"/>
              </a:rPr>
              <a:t>, </a:t>
            </a:r>
            <a:r>
              <a:rPr lang="en-AU" sz="3600" b="1" dirty="0" err="1" smtClean="0">
                <a:latin typeface=".VnAvant" pitchFamily="34" charset="0"/>
              </a:rPr>
              <a:t>oan</a:t>
            </a:r>
            <a:r>
              <a:rPr lang="en-AU" sz="3600" b="1" dirty="0" smtClean="0">
                <a:latin typeface=".VnAvant" pitchFamily="34" charset="0"/>
              </a:rPr>
              <a:t>, oat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am Thi Minh Phuong\Desktop\TĐ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3581400"/>
            <a:ext cx="91440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141130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</a:rPr>
              <a:t>Bài 120: oăn, oăt</a:t>
            </a:r>
            <a:endParaRPr lang="vi-VN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4980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39" y="891531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51472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1436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1155" y="891531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0605" y="908405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ăt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42632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5607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858351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068272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604080" y="2801306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31094" y="2728156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2" grpId="0"/>
      <p:bldP spid="33" grpId="0"/>
      <p:bldP spid="40" grpId="0"/>
      <p:bldP spid="41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774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821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0939" y="1316504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5966" y="3017345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728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 tóc x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x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oăn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9343" y="264613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x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688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oăn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3352800" cy="38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604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chỗ ng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ặt</a:t>
            </a:r>
            <a:endParaRPr lang="en-US" sz="88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ng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ặt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9680" y="265394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051" y="2801963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ng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345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ặt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37849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5128" y="923331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oăn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3418" y="901559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oăt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140" y="1609942"/>
            <a:ext cx="1888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x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oăn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748" y="1581117"/>
            <a:ext cx="2093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ng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oặt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0338" y="2275893"/>
            <a:ext cx="3764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chỗ ng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oặt </a:t>
            </a:r>
            <a:endParaRPr lang="en-US" sz="54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311" y="1879887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oăn, oăt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6888" y="2255688"/>
            <a:ext cx="3373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tóc x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oăn </a:t>
            </a:r>
            <a:endParaRPr lang="en-US" sz="5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2"/>
      <p:bldP spid="5" grpId="0"/>
      <p:bldP spid="5" grpId="2"/>
      <p:bldP spid="6" grpId="0"/>
      <p:bldP spid="6" grpId="2"/>
      <p:bldP spid="7" grpId="0"/>
      <p:bldP spid="7" grpId="1"/>
      <p:bldP spid="2" grpId="0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242</Words>
  <Application>Microsoft Office PowerPoint</Application>
  <PresentationFormat>On-screen Show (4:3)</PresentationFormat>
  <Paragraphs>74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192</cp:revision>
  <dcterms:created xsi:type="dcterms:W3CDTF">2020-10-21T22:23:20Z</dcterms:created>
  <dcterms:modified xsi:type="dcterms:W3CDTF">2025-02-25T07:42:17Z</dcterms:modified>
</cp:coreProperties>
</file>