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8" r:id="rId2"/>
    <p:sldId id="289" r:id="rId3"/>
    <p:sldId id="279" r:id="rId4"/>
    <p:sldId id="297" r:id="rId5"/>
    <p:sldId id="257" r:id="rId6"/>
    <p:sldId id="259" r:id="rId7"/>
    <p:sldId id="260" r:id="rId8"/>
    <p:sldId id="261" r:id="rId9"/>
    <p:sldId id="294" r:id="rId10"/>
    <p:sldId id="280" r:id="rId11"/>
    <p:sldId id="298" r:id="rId12"/>
    <p:sldId id="295" r:id="rId13"/>
    <p:sldId id="290" r:id="rId14"/>
    <p:sldId id="281" r:id="rId15"/>
    <p:sldId id="296" r:id="rId16"/>
    <p:sldId id="285" r:id="rId17"/>
    <p:sldId id="272" r:id="rId18"/>
    <p:sldId id="287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B3B8176-08C7-445C-B806-ACD93D6E51CF}">
          <p14:sldIdLst>
            <p14:sldId id="288"/>
            <p14:sldId id="289"/>
            <p14:sldId id="279"/>
            <p14:sldId id="297"/>
            <p14:sldId id="257"/>
            <p14:sldId id="259"/>
            <p14:sldId id="260"/>
            <p14:sldId id="261"/>
            <p14:sldId id="294"/>
            <p14:sldId id="280"/>
            <p14:sldId id="298"/>
            <p14:sldId id="295"/>
            <p14:sldId id="290"/>
            <p14:sldId id="281"/>
            <p14:sldId id="296"/>
            <p14:sldId id="285"/>
            <p14:sldId id="272"/>
            <p14:sldId id="287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6" autoAdjust="0"/>
  </p:normalViewPr>
  <p:slideViewPr>
    <p:cSldViewPr>
      <p:cViewPr>
        <p:scale>
          <a:sx n="60" d="100"/>
          <a:sy n="60" d="100"/>
        </p:scale>
        <p:origin x="-1326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881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199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002060"/>
                </a:solidFill>
              </a:rPr>
              <a:t>Thứ ba ngày </a:t>
            </a:r>
            <a:r>
              <a:rPr lang="vi-VN" sz="2800" smtClean="0">
                <a:solidFill>
                  <a:srgbClr val="002060"/>
                </a:solidFill>
              </a:rPr>
              <a:t>2 </a:t>
            </a:r>
            <a:r>
              <a:rPr lang="vi-VN" sz="2800" smtClean="0">
                <a:solidFill>
                  <a:srgbClr val="002060"/>
                </a:solidFill>
              </a:rPr>
              <a:t>tháng 3 năm 2021</a:t>
            </a:r>
          </a:p>
          <a:p>
            <a:pPr algn="ctr"/>
            <a:r>
              <a:rPr lang="vi-VN" sz="2800" u="sng" smtClean="0">
                <a:solidFill>
                  <a:srgbClr val="002060"/>
                </a:solidFill>
              </a:rPr>
              <a:t>Tiếng Việt</a:t>
            </a:r>
            <a:endParaRPr lang="vi-VN" sz="2800" u="sng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ham Thi Minh Phuong\Desktop\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828800" y="1828800"/>
            <a:ext cx="3810000" cy="914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447800" y="3467100"/>
            <a:ext cx="3886200" cy="3086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495800" y="3886200"/>
            <a:ext cx="1600200" cy="2590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993566" y="1600200"/>
            <a:ext cx="1828800" cy="1066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314698" y="1817916"/>
            <a:ext cx="4457700" cy="1066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63682" y="3309260"/>
            <a:ext cx="3352800" cy="3124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4818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ham Thi Minh Phuong\Desktop\TĐ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3300" y="195941"/>
            <a:ext cx="2057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smtClean="0">
                <a:solidFill>
                  <a:srgbClr val="FF0000"/>
                </a:solidFill>
              </a:rPr>
              <a:t>3. Tập đọc</a:t>
            </a:r>
            <a:endParaRPr lang="vi-VN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273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ham Thi Minh Phuong\Desktop\TĐ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7308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233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1066800" y="2971792"/>
            <a:ext cx="19447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v</a:t>
            </a: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uốt mèo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4582878" y="2971792"/>
            <a:ext cx="13580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g</a:t>
            </a: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ật gù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0" y="54114"/>
            <a:ext cx="3657600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smtClean="0">
                <a:solidFill>
                  <a:srgbClr val="FF0000"/>
                </a:solidFill>
                <a:latin typeface=".VnAvant" pitchFamily="34" charset="0"/>
              </a:rPr>
              <a:t>Luyện đọc từ khó</a:t>
            </a:r>
            <a:endParaRPr lang="en-US" altLang="en-US" sz="3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057814" y="2057400"/>
            <a:ext cx="33617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đeo chuông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506678" y="2057400"/>
            <a:ext cx="3581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thoát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990600" y="3947815"/>
            <a:ext cx="20826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dám nhận</a:t>
            </a:r>
            <a:endParaRPr lang="en-US" altLang="en-US" sz="30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506678" y="3947815"/>
            <a:ext cx="24384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k</a:t>
            </a: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hôn ngoan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ham Thi Minh Phuong\Desktop\TĐ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96659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FF0000"/>
                </a:solidFill>
              </a:rPr>
              <a:t>1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09494" y="96134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FF0000"/>
                </a:solidFill>
              </a:rPr>
              <a:t>2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738" y="338994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FF0000"/>
                </a:solidFill>
              </a:rPr>
              <a:t>6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8473" y="22098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FF0000"/>
                </a:solidFill>
              </a:rPr>
              <a:t>5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2178268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FF0000"/>
                </a:solidFill>
              </a:rPr>
              <a:t>4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157201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FF0000"/>
                </a:solidFill>
              </a:rPr>
              <a:t>3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45720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FF0000"/>
                </a:solidFill>
              </a:rPr>
              <a:t>10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8483" y="4572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FF0000"/>
                </a:solidFill>
              </a:rPr>
              <a:t>9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00200" y="3962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FF0000"/>
                </a:solidFill>
              </a:rPr>
              <a:t>8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04897" y="3352799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FF0000"/>
                </a:solidFill>
              </a:rPr>
              <a:t>7</a:t>
            </a:r>
            <a:endParaRPr lang="vi-VN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20415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ham Thi Minh Phuong\Desktop\TĐ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0" y="3581400"/>
            <a:ext cx="9144000" cy="76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21770" y="1676400"/>
            <a:ext cx="533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21770" y="1739462"/>
            <a:ext cx="533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38800" y="4724400"/>
            <a:ext cx="533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41030" y="3555127"/>
            <a:ext cx="533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41030" y="3507830"/>
            <a:ext cx="533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9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800108"/>
            <a:ext cx="8382000" cy="8381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en-US" sz="2400" b="1" smtClean="0">
                <a:solidFill>
                  <a:srgbClr val="002060"/>
                </a:solidFill>
                <a:latin typeface="Century Gothic" pitchFamily="34" charset="0"/>
              </a:rPr>
              <a:t>     Vì sao kế của chuột nhắt không thực hiện được? Chọn ý đúng?</a:t>
            </a:r>
          </a:p>
          <a:p>
            <a:pPr algn="ctr"/>
            <a:endParaRPr lang="en-US" sz="2800" b="1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43022" y="3276600"/>
            <a:ext cx="6248378" cy="59870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2060"/>
                </a:solidFill>
                <a:latin typeface="Century Gothic" pitchFamily="34" charset="0"/>
              </a:rPr>
              <a:t>b) Vì chuột đến gần mèo sẽ chạy</a:t>
            </a:r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  <a:endParaRPr lang="vi-VN" sz="2800"/>
          </a:p>
        </p:txBody>
      </p:sp>
      <p:sp>
        <p:nvSpPr>
          <p:cNvPr id="11" name="Rectangle 10"/>
          <p:cNvSpPr/>
          <p:nvPr/>
        </p:nvSpPr>
        <p:spPr>
          <a:xfrm>
            <a:off x="1121251" y="2287411"/>
            <a:ext cx="6248378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Century Gothic" pitchFamily="34" charset="0"/>
              </a:rPr>
              <a:t>a) Vì chuột đến gần sẽ bị mèo vồ.</a:t>
            </a:r>
          </a:p>
        </p:txBody>
      </p:sp>
      <p:sp>
        <p:nvSpPr>
          <p:cNvPr id="2" name="Oval 1"/>
          <p:cNvSpPr/>
          <p:nvPr/>
        </p:nvSpPr>
        <p:spPr>
          <a:xfrm>
            <a:off x="457200" y="914400"/>
            <a:ext cx="495302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</a:rPr>
              <a:t>?</a:t>
            </a:r>
            <a:endParaRPr lang="vi-VN" sz="2800" b="1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1251" y="2298297"/>
            <a:ext cx="624837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a) </a:t>
            </a:r>
            <a:r>
              <a:rPr lang="en-US" sz="2800" b="1">
                <a:solidFill>
                  <a:srgbClr val="002060"/>
                </a:solidFill>
                <a:latin typeface="Century Gothic" pitchFamily="34" charset="0"/>
              </a:rPr>
              <a:t>Vì </a:t>
            </a:r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chuột đến gần sẽ bị mèo vồ.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416328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ham Thi Minh Phuong\Desktop\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413670" y="930166"/>
            <a:ext cx="3238500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 smtClean="0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8800" b="1" smtClean="0">
                <a:solidFill>
                  <a:srgbClr val="000000"/>
                </a:solidFill>
                <a:latin typeface="HP001 4 hàng" pitchFamily="34" charset="-93"/>
              </a:rPr>
              <a:t>n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00853" y="2717909"/>
            <a:ext cx="246209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 smtClean="0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vi-VN" sz="8800" b="1" smtClean="0">
                <a:solidFill>
                  <a:srgbClr val="000000"/>
                </a:solidFill>
                <a:latin typeface="HP001 4 hàng" pitchFamily="34" charset="-93"/>
              </a:rPr>
              <a:t>t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879265" y="928414"/>
            <a:ext cx="283573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máy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988124" y="2743200"/>
            <a:ext cx="24765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Ǉrốn 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214250" y="2743200"/>
            <a:ext cx="4038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ǇhǨ</a:t>
            </a:r>
            <a:r>
              <a:rPr lang="vi-VN" sz="8800" b="1" smtClean="0">
                <a:latin typeface="HP001 4 hàng" pitchFamily="34" charset="-93"/>
                <a:ea typeface="HP001 4H" pitchFamily="34" charset="-127"/>
              </a:rPr>
              <a:t>t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7084" y="861910"/>
            <a:ext cx="337784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0" b="1" smtClean="0">
                <a:latin typeface="HP001 4 hàng" pitchFamily="34" charset="-93"/>
                <a:ea typeface="HP001 4H"/>
              </a:rPr>
              <a:t>kh</a:t>
            </a:r>
            <a:r>
              <a:rPr lang="el-GR" sz="9000" b="1" smtClean="0">
                <a:latin typeface="HP001 4 hàng" pitchFamily="34" charset="-93"/>
                <a:ea typeface="HP001 4H"/>
              </a:rPr>
              <a:t>Ξ</a:t>
            </a:r>
            <a:r>
              <a:rPr lang="en-US" sz="9000" b="1" smtClean="0">
                <a:latin typeface="HP001 4 hàng" pitchFamily="34" charset="-93"/>
                <a:ea typeface="HP001 4H"/>
              </a:rPr>
              <a:t>n</a:t>
            </a:r>
            <a:endParaRPr lang="vi-VN" sz="9000"/>
          </a:p>
        </p:txBody>
      </p:sp>
    </p:spTree>
    <p:extLst>
      <p:ext uri="{BB962C8B-B14F-4D97-AF65-F5344CB8AC3E}">
        <p14:creationId xmlns:p14="http://schemas.microsoft.com/office/powerpoint/2010/main" val="33121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9" grpId="0"/>
      <p:bldP spid="10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04929" y="40945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 smtClean="0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8800" b="1" smtClean="0">
                <a:solidFill>
                  <a:srgbClr val="000000"/>
                </a:solidFill>
                <a:latin typeface="HP001 4 hàng" pitchFamily="34" charset="-93"/>
              </a:rPr>
              <a:t>n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2143" y="3587181"/>
            <a:ext cx="334402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 smtClean="0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l-GR" sz="9000" b="1" smtClean="0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vi-VN" sz="9000" b="1" smtClean="0">
                <a:solidFill>
                  <a:srgbClr val="000000"/>
                </a:solidFill>
                <a:latin typeface="HP001 4 hàng" pitchFamily="34" charset="-93"/>
              </a:rPr>
              <a:t>t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04324" y="1839756"/>
            <a:ext cx="294211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máy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85068" y="5454952"/>
            <a:ext cx="29198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Ǉrốn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495221" y="5448984"/>
            <a:ext cx="474376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8800" b="1" smtClean="0">
                <a:latin typeface="HP001 4 hàng" pitchFamily="34" charset="-93"/>
                <a:ea typeface="HP001 4H" pitchFamily="34" charset="-127"/>
              </a:rPr>
              <a:t>ǇhǨt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43568" y="1828804"/>
            <a:ext cx="337784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0" b="1" smtClean="0">
                <a:latin typeface="HP001 4 hàng" pitchFamily="34" charset="-93"/>
                <a:ea typeface="HP001 4H"/>
              </a:rPr>
              <a:t>kh</a:t>
            </a:r>
            <a:r>
              <a:rPr lang="el-GR" sz="9000" b="1" smtClean="0">
                <a:latin typeface="HP001 4 hàng" pitchFamily="34" charset="-93"/>
                <a:ea typeface="HP001 4H"/>
              </a:rPr>
              <a:t>Ξ</a:t>
            </a:r>
            <a:r>
              <a:rPr lang="en-US" sz="9000" b="1" smtClean="0">
                <a:latin typeface="HP001 4 hàng" pitchFamily="34" charset="-93"/>
                <a:ea typeface="HP001 4H"/>
              </a:rPr>
              <a:t>n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09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93466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196454" y="100013"/>
            <a:ext cx="1939955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Khởi</a:t>
            </a:r>
            <a:r>
              <a:rPr lang="en-US" altLang="en-US" sz="32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endParaRPr lang="en-US" alt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914400" y="3429000"/>
            <a:ext cx="2371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alt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goạm mồi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5486400" y="3429000"/>
            <a:ext cx="20970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sâu hoắm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914400" y="2438400"/>
            <a:ext cx="27574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alt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hồm nhoàm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596410" y="2436873"/>
            <a:ext cx="22349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alt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ỏ khoằm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960602" y="4579203"/>
            <a:ext cx="1140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ì</a:t>
            </a:r>
            <a:r>
              <a:rPr lang="en-US" alt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 oạp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5486400" y="4579202"/>
            <a:ext cx="2484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alt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oằm hoằm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39624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457200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2060"/>
                </a:solidFill>
              </a:rPr>
              <a:t>Thứ </a:t>
            </a:r>
            <a:r>
              <a:rPr lang="vi-VN" sz="2800" smtClean="0">
                <a:solidFill>
                  <a:srgbClr val="002060"/>
                </a:solidFill>
              </a:rPr>
              <a:t>ba </a:t>
            </a:r>
            <a:r>
              <a:rPr lang="vi-VN" sz="2800">
                <a:solidFill>
                  <a:srgbClr val="002060"/>
                </a:solidFill>
              </a:rPr>
              <a:t>ngày </a:t>
            </a:r>
            <a:r>
              <a:rPr lang="vi-VN" sz="2800" smtClean="0">
                <a:solidFill>
                  <a:srgbClr val="002060"/>
                </a:solidFill>
              </a:rPr>
              <a:t>1 </a:t>
            </a:r>
            <a:r>
              <a:rPr lang="vi-VN" sz="2800">
                <a:solidFill>
                  <a:srgbClr val="002060"/>
                </a:solidFill>
              </a:rPr>
              <a:t>tháng </a:t>
            </a:r>
            <a:r>
              <a:rPr lang="vi-VN" sz="2800" smtClean="0">
                <a:solidFill>
                  <a:srgbClr val="002060"/>
                </a:solidFill>
              </a:rPr>
              <a:t>3 </a:t>
            </a:r>
            <a:r>
              <a:rPr lang="vi-VN" sz="2800">
                <a:solidFill>
                  <a:srgbClr val="002060"/>
                </a:solidFill>
              </a:rPr>
              <a:t>năm 2021</a:t>
            </a:r>
          </a:p>
          <a:p>
            <a:pPr algn="ctr"/>
            <a:r>
              <a:rPr lang="vi-VN" sz="2800" u="sng">
                <a:solidFill>
                  <a:srgbClr val="002060"/>
                </a:solidFill>
              </a:rPr>
              <a:t>Tiếng Việt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1428851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C00000"/>
                </a:solidFill>
              </a:rPr>
              <a:t>Bài 119: oan, oat</a:t>
            </a:r>
            <a:endParaRPr lang="vi-VN" sz="2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314980" y="901953"/>
            <a:ext cx="291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an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1237" y="902882"/>
            <a:ext cx="1981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40677" y="1044828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45161" y="27638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52400" y="1044828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321139" y="104482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48773" y="4546169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18772" y="2786157"/>
            <a:ext cx="0" cy="17615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-276530" y="2737533"/>
            <a:ext cx="189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81798" y="2717553"/>
            <a:ext cx="1426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72481" y="903811"/>
            <a:ext cx="2506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15242" y="903811"/>
            <a:ext cx="2429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at</a:t>
            </a:r>
            <a:r>
              <a:rPr lang="en-US" sz="96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785630" y="104632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790114" y="276531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4797353" y="104632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966092" y="104632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793726" y="454767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130162" y="2765317"/>
            <a:ext cx="0" cy="1762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735280" y="2757365"/>
            <a:ext cx="1447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1019" y="2763816"/>
            <a:ext cx="1381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2929887" y="2787658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171887" y="2685397"/>
            <a:ext cx="1182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7562196" y="2787658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906418" y="2743844"/>
            <a:ext cx="5950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0" grpId="0"/>
      <p:bldP spid="31" grpId="0"/>
      <p:bldP spid="32" grpId="0"/>
      <p:bldP spid="33" grpId="0"/>
      <p:bldP spid="40" grpId="0"/>
      <p:bldP spid="41" grpId="0"/>
      <p:bldP spid="43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38212" y="1205853"/>
            <a:ext cx="4898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859982" y="3123074"/>
            <a:ext cx="4920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286000"/>
            <a:ext cx="3433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 b="1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-</a:t>
            </a:r>
            <a:r>
              <a:rPr lang="en-US" sz="96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a</a:t>
            </a:r>
            <a:endParaRPr lang="en-US" sz="96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77411" y="3201728"/>
            <a:ext cx="1712042" cy="719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282187" y="2300146"/>
            <a:ext cx="1559642" cy="89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70939" y="1316504"/>
            <a:ext cx="31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5966" y="3017345"/>
            <a:ext cx="3119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76064" y="4415165"/>
            <a:ext cx="7286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 smtClean="0">
                <a:latin typeface="Century Gothic" pitchFamily="34" charset="0"/>
                <a:cs typeface="Aharoni" pitchFamily="2" charset="-79"/>
              </a:rPr>
              <a:t> máy kh</a:t>
            </a:r>
            <a:r>
              <a:rPr lang="en-US" sz="88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oan</a:t>
            </a:r>
            <a:endParaRPr lang="en-US" sz="88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7979" y="864680"/>
            <a:ext cx="42024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latin typeface="Century Gothic" pitchFamily="34" charset="0"/>
              </a:rPr>
              <a:t>kh</a:t>
            </a:r>
            <a:r>
              <a:rPr lang="en-US" sz="8800" b="1" smtClean="0">
                <a:solidFill>
                  <a:srgbClr val="FF0000"/>
                </a:solidFill>
                <a:latin typeface="Century Gothic" pitchFamily="34" charset="0"/>
              </a:rPr>
              <a:t>oan</a:t>
            </a:r>
            <a:r>
              <a:rPr lang="en-US" sz="88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88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8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69343" y="2618837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99859" y="2780228"/>
            <a:ext cx="205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 smtClean="0">
                <a:latin typeface="Century Gothic" pitchFamily="34" charset="0"/>
                <a:cs typeface="Aharoni" pitchFamily="2" charset="-79"/>
              </a:rPr>
              <a:t>kh</a:t>
            </a:r>
            <a:endParaRPr lang="en-US" sz="88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0688" y="2775548"/>
            <a:ext cx="3069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 smtClean="0">
                <a:solidFill>
                  <a:srgbClr val="FF0000"/>
                </a:solidFill>
                <a:latin typeface="Century Gothic" pitchFamily="34" charset="0"/>
              </a:rPr>
              <a:t>oan</a:t>
            </a:r>
            <a:endParaRPr lang="en-US" sz="88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1026" name="Picture 2" descr="C:\Users\Pham Thi Minh Phuong\Desktop\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8912"/>
            <a:ext cx="4071259" cy="326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7604" y="4415165"/>
            <a:ext cx="7438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 smtClean="0">
                <a:latin typeface="Century Gothic" pitchFamily="34" charset="0"/>
                <a:cs typeface="Aharoni" pitchFamily="2" charset="-79"/>
              </a:rPr>
              <a:t>trốn th</a:t>
            </a:r>
            <a:r>
              <a:rPr lang="en-US" sz="88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8800" b="1">
                <a:solidFill>
                  <a:srgbClr val="FF0000"/>
                </a:solidFill>
                <a:latin typeface="UTM Avo"/>
                <a:cs typeface="Aharoni" pitchFamily="2" charset="-79"/>
              </a:rPr>
              <a:t>á</a:t>
            </a:r>
            <a:r>
              <a:rPr lang="en-US" sz="88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t</a:t>
            </a:r>
            <a:endParaRPr lang="en-US" sz="88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8303" y="970736"/>
            <a:ext cx="4784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latin typeface="Century Gothic" pitchFamily="34" charset="0"/>
              </a:rPr>
              <a:t>th</a:t>
            </a:r>
            <a:r>
              <a:rPr lang="en-US" sz="8800" b="1" smtClean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8800" b="1">
                <a:solidFill>
                  <a:srgbClr val="FF0000"/>
                </a:solidFill>
                <a:latin typeface="UTM Avo"/>
              </a:rPr>
              <a:t>á</a:t>
            </a:r>
            <a:r>
              <a:rPr lang="en-US" sz="8800" b="1" smtClean="0">
                <a:solidFill>
                  <a:srgbClr val="FF0000"/>
                </a:solidFill>
                <a:latin typeface="UTM Avo"/>
              </a:rPr>
              <a:t>t</a:t>
            </a:r>
            <a:r>
              <a:rPr lang="en-US" sz="88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88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8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53200" y="2626652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00051" y="2801963"/>
            <a:ext cx="220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 smtClean="0">
                <a:latin typeface="Century Gothic" pitchFamily="34" charset="0"/>
                <a:cs typeface="Aharoni" pitchFamily="2" charset="-79"/>
              </a:rPr>
              <a:t>th</a:t>
            </a:r>
            <a:endParaRPr lang="en-US" sz="88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57345" y="2848587"/>
            <a:ext cx="3069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 smtClean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8800" b="1" smtClean="0">
                <a:solidFill>
                  <a:srgbClr val="FF0000"/>
                </a:solidFill>
                <a:latin typeface="UTM Avo"/>
              </a:rPr>
              <a:t>át</a:t>
            </a:r>
            <a:endParaRPr lang="en-US" sz="88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2050" name="Picture 2" descr="C:\Users\Pham Thi Minh Phuong\Desktop\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399"/>
            <a:ext cx="3886200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5128" y="923331"/>
            <a:ext cx="1919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oan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3926" y="858015"/>
            <a:ext cx="1994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oat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7358" y="1609942"/>
            <a:ext cx="23182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latin typeface="Century Gothic" pitchFamily="34" charset="0"/>
              </a:rPr>
              <a:t>kh</a:t>
            </a:r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oan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0748" y="1581117"/>
            <a:ext cx="19175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latin typeface="Century Gothic" pitchFamily="34" charset="0"/>
              </a:rPr>
              <a:t>th</a:t>
            </a:r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oát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0338" y="2275893"/>
            <a:ext cx="35734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latin typeface="Century Gothic" pitchFamily="34" charset="0"/>
              </a:rPr>
              <a:t>t</a:t>
            </a:r>
            <a:r>
              <a:rPr lang="en-US" sz="5400" b="1" smtClean="0">
                <a:latin typeface="Century Gothic" pitchFamily="34" charset="0"/>
              </a:rPr>
              <a:t>rốn th</a:t>
            </a:r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oát </a:t>
            </a:r>
            <a:endParaRPr lang="en-US" sz="5400" b="1" smtClean="0"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428" y="1673105"/>
            <a:ext cx="807719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600" b="1" smtClean="0">
                <a:solidFill>
                  <a:srgbClr val="002060"/>
                </a:solidFill>
              </a:rPr>
              <a:t>Tìm từ có tiếng chứa vần oan, oat</a:t>
            </a:r>
            <a:endParaRPr lang="vi-VN" sz="3600" b="1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438" y="2255688"/>
            <a:ext cx="4216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latin typeface="Century Gothic" pitchFamily="34" charset="0"/>
              </a:rPr>
              <a:t>máy kh</a:t>
            </a:r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oan </a:t>
            </a:r>
            <a:endParaRPr lang="en-US" sz="5400" b="1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2"/>
      <p:bldP spid="4" grpId="0"/>
      <p:bldP spid="4" grpId="2"/>
      <p:bldP spid="5" grpId="0"/>
      <p:bldP spid="5" grpId="2"/>
      <p:bldP spid="6" grpId="0"/>
      <p:bldP spid="6" grpId="2"/>
      <p:bldP spid="7" grpId="0"/>
      <p:bldP spid="7" grpId="1"/>
      <p:bldP spid="2" grpId="0" animBg="1"/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197</Words>
  <Application>Microsoft Office PowerPoint</Application>
  <PresentationFormat>On-screen Show (4:3)</PresentationFormat>
  <Paragraphs>80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Thi Minh Phuong</cp:lastModifiedBy>
  <cp:revision>183</cp:revision>
  <dcterms:created xsi:type="dcterms:W3CDTF">2020-10-21T22:23:20Z</dcterms:created>
  <dcterms:modified xsi:type="dcterms:W3CDTF">2021-03-02T03:22:21Z</dcterms:modified>
</cp:coreProperties>
</file>