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3" r:id="rId2"/>
  </p:sldMasterIdLst>
  <p:notesMasterIdLst>
    <p:notesMasterId r:id="rId14"/>
  </p:notesMasterIdLst>
  <p:sldIdLst>
    <p:sldId id="583" r:id="rId3"/>
    <p:sldId id="528" r:id="rId4"/>
    <p:sldId id="531" r:id="rId5"/>
    <p:sldId id="530" r:id="rId6"/>
    <p:sldId id="529" r:id="rId7"/>
    <p:sldId id="533" r:id="rId8"/>
    <p:sldId id="304" r:id="rId9"/>
    <p:sldId id="305" r:id="rId10"/>
    <p:sldId id="306" r:id="rId11"/>
    <p:sldId id="307" r:id="rId12"/>
    <p:sldId id="309" r:id="rId13"/>
  </p:sldIdLst>
  <p:sldSz cx="12192000" cy="6858000"/>
  <p:notesSz cx="6858000" cy="9144000"/>
  <p:embeddedFontLst>
    <p:embeddedFont>
      <p:font typeface="UD Digi Kyokasho N-B" panose="02020700000000000000" pitchFamily="17" charset="-128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18/02/2025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18/02/2025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jpeg"/><Relationship Id="rId21" Type="http://schemas.openxmlformats.org/officeDocument/2006/relationships/slide" Target="slide10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4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4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47229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19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0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1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2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158</Words>
  <Application>Microsoft Office PowerPoint</Application>
  <PresentationFormat>Widescreen</PresentationFormat>
  <Paragraphs>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Cambria Math</vt:lpstr>
      <vt:lpstr>Arial</vt:lpstr>
      <vt:lpstr>Calibri</vt:lpstr>
      <vt:lpstr>Times New Roman</vt:lpstr>
      <vt:lpstr>UTM Avo (Thân)</vt:lpstr>
      <vt:lpstr>UD Digi Kyokasho N-B</vt:lpstr>
      <vt:lpstr>UTM Avo</vt:lpstr>
      <vt:lpstr>UTM Avo</vt:lpstr>
      <vt:lpstr>2_Office Theme</vt:lpstr>
      <vt:lpstr>1_Office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76</cp:revision>
  <dcterms:created xsi:type="dcterms:W3CDTF">2021-12-03T12:52:43Z</dcterms:created>
  <dcterms:modified xsi:type="dcterms:W3CDTF">2025-02-18T03:43:41Z</dcterms:modified>
</cp:coreProperties>
</file>