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9" r:id="rId2"/>
    <p:sldId id="296" r:id="rId3"/>
    <p:sldId id="313" r:id="rId4"/>
    <p:sldId id="318" r:id="rId5"/>
    <p:sldId id="289" r:id="rId6"/>
    <p:sldId id="301" r:id="rId7"/>
    <p:sldId id="297" r:id="rId8"/>
    <p:sldId id="307" r:id="rId9"/>
    <p:sldId id="308" r:id="rId10"/>
    <p:sldId id="306" r:id="rId11"/>
    <p:sldId id="317" r:id="rId12"/>
    <p:sldId id="315" r:id="rId13"/>
  </p:sldIdLst>
  <p:sldSz cx="12192000" cy="6858000"/>
  <p:notesSz cx="7104063" cy="10234613"/>
  <p:custDataLst>
    <p:tags r:id="rId1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47841D-DA36-452F-B7A9-CAC306B05E75}" type="datetimeFigureOut">
              <a:rPr lang="zh-CN" altLang="en-US"/>
              <a:pPr>
                <a:defRPr/>
              </a:pPr>
              <a:t>2026/2/2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841581-78D9-4644-BB45-FB2319C905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924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FF8BCAF-D9F6-4A81-AD26-67DFEA4C7BCE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US" altLang="zh-C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BE81-42C7-4FA9-B9D7-250C385EDA9C}" type="datetimeFigureOut">
              <a:rPr lang="zh-CN" altLang="en-US"/>
              <a:pPr>
                <a:defRPr/>
              </a:pPr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9A34-A268-4EB2-8284-BF6350D7E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3868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174-E3CB-4FE5-896F-EAC6EC4229E2}" type="datetimeFigureOut">
              <a:rPr lang="zh-CN" altLang="en-US"/>
              <a:pPr>
                <a:defRPr/>
              </a:pPr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D5C5-A2CF-405A-B0B8-8FA85A173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0430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66C4-2121-47B2-B06E-E2315A7AD826}" type="datetimeFigureOut">
              <a:rPr lang="zh-CN" altLang="en-US"/>
              <a:pPr>
                <a:defRPr/>
              </a:pPr>
              <a:t>2026/2/2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F0DA-7F38-428F-9BFD-2B4BADDC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3577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42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06E072-F27F-452F-A0E4-DAFE075FBFD1}" type="datetimeFigureOut">
              <a:rPr lang="zh-CN" altLang="en-US"/>
              <a:pPr>
                <a:defRPr/>
              </a:pPr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126A23-E308-4388-B11A-E3A5D94103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13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304614" y="2125756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12134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84094" y="4632325"/>
            <a:ext cx="4840941" cy="1607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con </a:t>
            </a:r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cõu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65577" y="4552016"/>
            <a:ext cx="5078506" cy="16336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8000" dirty="0" err="1">
                <a:latin typeface=".VnAvant" pitchFamily="34" charset="0"/>
              </a:rPr>
              <a:t>h­</a:t>
            </a:r>
            <a:r>
              <a:rPr lang="en-US" sz="9600" dirty="0" err="1">
                <a:latin typeface=".VnAvant" pitchFamily="34" charset="0"/>
              </a:rPr>
              <a:t>ư</a:t>
            </a:r>
            <a:r>
              <a:rPr lang="en-US" sz="8000" dirty="0" err="1">
                <a:latin typeface=".VnAvant" pitchFamily="34" charset="0"/>
              </a:rPr>
              <a:t>¬u</a:t>
            </a:r>
            <a:r>
              <a:rPr lang="en-US" sz="8000" dirty="0">
                <a:latin typeface=".VnAvant" pitchFamily="34" charset="0"/>
              </a:rPr>
              <a:t> </a:t>
            </a:r>
            <a:r>
              <a:rPr lang="en-US" sz="8000" dirty="0" err="1">
                <a:latin typeface=".VnAvant" pitchFamily="34" charset="0"/>
              </a:rPr>
              <a:t>sao</a:t>
            </a:r>
            <a:endParaRPr lang="en-US" sz="8000" dirty="0"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62388" y="5548313"/>
            <a:ext cx="512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9" y="0"/>
            <a:ext cx="613848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5562600" cy="402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094" y="4632325"/>
            <a:ext cx="4840941" cy="1607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tx1"/>
                </a:solidFill>
                <a:latin typeface=".VnAvant" pitchFamily="34" charset="0"/>
              </a:rPr>
              <a:t>con </a:t>
            </a:r>
            <a:r>
              <a:rPr lang="en-US" sz="8000" b="1" dirty="0" err="1">
                <a:solidFill>
                  <a:schemeClr val="tx1"/>
                </a:solidFill>
                <a:latin typeface=".VnAvant" pitchFamily="34" charset="0"/>
              </a:rPr>
              <a:t>c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õu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5577" y="4552016"/>
            <a:ext cx="5078506" cy="16336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8000" b="1" smtClean="0">
                <a:latin typeface=".VnAvant" pitchFamily="34" charset="0"/>
              </a:rPr>
              <a:t>h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­ư¬u </a:t>
            </a:r>
            <a:r>
              <a:rPr lang="en-US" sz="8000" b="1" dirty="0" err="1">
                <a:latin typeface=".VnAvant" pitchFamily="34" charset="0"/>
              </a:rPr>
              <a:t>sao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9447" y="2229784"/>
            <a:ext cx="3070413" cy="1607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8000" b="1" dirty="0" err="1">
                <a:solidFill>
                  <a:schemeClr val="tx1"/>
                </a:solidFill>
                <a:latin typeface=".VnAvant" pitchFamily="34" charset="0"/>
              </a:rPr>
              <a:t>c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õu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3165" y="190313"/>
            <a:ext cx="2133601" cy="1607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­u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6271" y="2431863"/>
            <a:ext cx="3142129" cy="16336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8000" b="1" smtClean="0">
                <a:latin typeface=".VnAvant" pitchFamily="34" charset="0"/>
              </a:rPr>
              <a:t>h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­ư¬u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0694" y="186204"/>
            <a:ext cx="2232212" cy="16336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­ư¬u 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3281083" y="2255838"/>
            <a:ext cx="309282" cy="6435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8248370" y="1555423"/>
            <a:ext cx="377156" cy="157427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2351131" y="1555423"/>
            <a:ext cx="5878469" cy="389443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571595" y="2255838"/>
            <a:ext cx="2524405" cy="29477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90365" y="2255838"/>
            <a:ext cx="5930707" cy="3495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2940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UTM Avo" panose="02040603050506020204" pitchFamily="18" charset="0"/>
              </a:rPr>
              <a:t>Luyện đọc từ khó </a:t>
            </a:r>
          </a:p>
        </p:txBody>
      </p:sp>
      <p:grpSp>
        <p:nvGrpSpPr>
          <p:cNvPr id="18436" name="Group 16"/>
          <p:cNvGrpSpPr>
            <a:grpSpLocks/>
          </p:cNvGrpSpPr>
          <p:nvPr/>
        </p:nvGrpSpPr>
        <p:grpSpPr bwMode="auto">
          <a:xfrm>
            <a:off x="1749425" y="1689100"/>
            <a:ext cx="9386888" cy="4370388"/>
            <a:chOff x="5740213" y="1814754"/>
            <a:chExt cx="4663440" cy="4370791"/>
          </a:xfrm>
        </p:grpSpPr>
        <p:sp>
          <p:nvSpPr>
            <p:cNvPr id="18437" name="TextBox 8"/>
            <p:cNvSpPr txBox="1">
              <a:spLocks noChangeArrowheads="1"/>
            </p:cNvSpPr>
            <p:nvPr/>
          </p:nvSpPr>
          <p:spPr bwMode="auto">
            <a:xfrm>
              <a:off x="5750723" y="1814754"/>
              <a:ext cx="1025026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hươu </a:t>
              </a:r>
            </a:p>
          </p:txBody>
        </p:sp>
        <p:sp>
          <p:nvSpPr>
            <p:cNvPr id="18438" name="TextBox 9"/>
            <p:cNvSpPr txBox="1">
              <a:spLocks noChangeArrowheads="1"/>
            </p:cNvSpPr>
            <p:nvPr/>
          </p:nvSpPr>
          <p:spPr bwMode="auto">
            <a:xfrm>
              <a:off x="8472901" y="1825262"/>
              <a:ext cx="684997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cừu</a:t>
              </a:r>
            </a:p>
          </p:txBody>
        </p:sp>
        <p:sp>
          <p:nvSpPr>
            <p:cNvPr id="18439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1101473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khướu</a:t>
              </a:r>
            </a:p>
          </p:txBody>
        </p:sp>
        <p:sp>
          <p:nvSpPr>
            <p:cNvPr id="18440" name="TextBox 11"/>
            <p:cNvSpPr txBox="1">
              <a:spLocks noChangeArrowheads="1"/>
            </p:cNvSpPr>
            <p:nvPr/>
          </p:nvSpPr>
          <p:spPr bwMode="auto">
            <a:xfrm>
              <a:off x="5745584" y="4163816"/>
              <a:ext cx="1062453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mò tới</a:t>
              </a:r>
            </a:p>
          </p:txBody>
        </p:sp>
        <p:sp>
          <p:nvSpPr>
            <p:cNvPr id="18441" name="TextBox 12"/>
            <p:cNvSpPr txBox="1">
              <a:spLocks noChangeArrowheads="1"/>
            </p:cNvSpPr>
            <p:nvPr/>
          </p:nvSpPr>
          <p:spPr bwMode="auto">
            <a:xfrm>
              <a:off x="5781973" y="5262144"/>
              <a:ext cx="1138900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lao tới </a:t>
              </a:r>
            </a:p>
          </p:txBody>
        </p:sp>
        <p:sp>
          <p:nvSpPr>
            <p:cNvPr id="18442" name="TextBox 13"/>
            <p:cNvSpPr txBox="1">
              <a:spLocks noChangeArrowheads="1"/>
            </p:cNvSpPr>
            <p:nvPr/>
          </p:nvSpPr>
          <p:spPr bwMode="auto">
            <a:xfrm>
              <a:off x="8562239" y="2907830"/>
              <a:ext cx="817982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suối </a:t>
              </a:r>
            </a:p>
          </p:txBody>
        </p:sp>
        <p:sp>
          <p:nvSpPr>
            <p:cNvPr id="18443" name="TextBox 14"/>
            <p:cNvSpPr txBox="1">
              <a:spLocks noChangeArrowheads="1"/>
            </p:cNvSpPr>
            <p:nvPr/>
          </p:nvSpPr>
          <p:spPr bwMode="auto">
            <a:xfrm>
              <a:off x="8572749" y="4148049"/>
              <a:ext cx="1830904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co giò chạy</a:t>
              </a:r>
            </a:p>
          </p:txBody>
        </p:sp>
        <p:sp>
          <p:nvSpPr>
            <p:cNvPr id="18444" name="TextBox 15"/>
            <p:cNvSpPr txBox="1">
              <a:spLocks noChangeArrowheads="1"/>
            </p:cNvSpPr>
            <p:nvPr/>
          </p:nvSpPr>
          <p:spPr bwMode="auto">
            <a:xfrm>
              <a:off x="8551733" y="5262144"/>
              <a:ext cx="1713049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cứu tôi với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2743200" y="806824"/>
            <a:ext cx="900953" cy="13447"/>
          </a:xfrm>
          <a:prstGeom prst="line">
            <a:avLst/>
          </a:prstGeom>
          <a:ln w="63500" cmpd="sng">
            <a:solidFill>
              <a:srgbClr val="FF0000">
                <a:alpha val="1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EAB0794-B658-4D25-8193-7795955B4A69}"/>
              </a:ext>
            </a:extLst>
          </p:cNvPr>
          <p:cNvSpPr/>
          <p:nvPr/>
        </p:nvSpPr>
        <p:spPr>
          <a:xfrm>
            <a:off x="329939" y="944222"/>
            <a:ext cx="415872" cy="392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EF7F025-45EB-4A86-9E4D-613C3418102A}"/>
              </a:ext>
            </a:extLst>
          </p:cNvPr>
          <p:cNvSpPr/>
          <p:nvPr/>
        </p:nvSpPr>
        <p:spPr>
          <a:xfrm>
            <a:off x="4196499" y="710415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B3BADFC-ADFF-4A34-8721-77980190E732}"/>
              </a:ext>
            </a:extLst>
          </p:cNvPr>
          <p:cNvSpPr/>
          <p:nvPr/>
        </p:nvSpPr>
        <p:spPr>
          <a:xfrm>
            <a:off x="6387353" y="710415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0F58EC1-1203-455B-AA30-68B269CCFE45}"/>
              </a:ext>
            </a:extLst>
          </p:cNvPr>
          <p:cNvSpPr/>
          <p:nvPr/>
        </p:nvSpPr>
        <p:spPr>
          <a:xfrm>
            <a:off x="0" y="1503838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AD12BA2-555E-4D36-9323-F92DA8D2355E}"/>
              </a:ext>
            </a:extLst>
          </p:cNvPr>
          <p:cNvSpPr/>
          <p:nvPr/>
        </p:nvSpPr>
        <p:spPr>
          <a:xfrm>
            <a:off x="2031715" y="1270956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84CA46-CA87-4CA9-8C22-4EA89040B060}"/>
              </a:ext>
            </a:extLst>
          </p:cNvPr>
          <p:cNvSpPr/>
          <p:nvPr/>
        </p:nvSpPr>
        <p:spPr>
          <a:xfrm>
            <a:off x="282804" y="1966691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1E93EB7-1387-4D6F-819A-24B491BCD780}"/>
              </a:ext>
            </a:extLst>
          </p:cNvPr>
          <p:cNvSpPr/>
          <p:nvPr/>
        </p:nvSpPr>
        <p:spPr>
          <a:xfrm>
            <a:off x="6096000" y="1738075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8B60FFA-D595-4B29-A919-2BD1D84F994C}"/>
              </a:ext>
            </a:extLst>
          </p:cNvPr>
          <p:cNvSpPr/>
          <p:nvPr/>
        </p:nvSpPr>
        <p:spPr>
          <a:xfrm>
            <a:off x="282804" y="2544823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6C6B8514-ED5F-4835-B776-E5A658749DDB}"/>
              </a:ext>
            </a:extLst>
          </p:cNvPr>
          <p:cNvSpPr/>
          <p:nvPr/>
        </p:nvSpPr>
        <p:spPr>
          <a:xfrm>
            <a:off x="282804" y="3074818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8AF0DCE8-599C-4BC1-BCEE-520B7E1D5D45}"/>
              </a:ext>
            </a:extLst>
          </p:cNvPr>
          <p:cNvSpPr/>
          <p:nvPr/>
        </p:nvSpPr>
        <p:spPr>
          <a:xfrm>
            <a:off x="75414" y="3604813"/>
            <a:ext cx="591508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1922165-85DF-4DEC-A327-3A1CF79953C5}"/>
              </a:ext>
            </a:extLst>
          </p:cNvPr>
          <p:cNvSpPr/>
          <p:nvPr/>
        </p:nvSpPr>
        <p:spPr>
          <a:xfrm>
            <a:off x="107168" y="4050887"/>
            <a:ext cx="591508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FC77882-A998-412B-93BA-A2C19BD02DAC}"/>
              </a:ext>
            </a:extLst>
          </p:cNvPr>
          <p:cNvSpPr/>
          <p:nvPr/>
        </p:nvSpPr>
        <p:spPr>
          <a:xfrm>
            <a:off x="126022" y="4609706"/>
            <a:ext cx="591508" cy="3065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3726C71-59BC-423E-8062-B548A151A35A}"/>
              </a:ext>
            </a:extLst>
          </p:cNvPr>
          <p:cNvCxnSpPr/>
          <p:nvPr/>
        </p:nvCxnSpPr>
        <p:spPr>
          <a:xfrm>
            <a:off x="4076997" y="803450"/>
            <a:ext cx="900953" cy="13447"/>
          </a:xfrm>
          <a:prstGeom prst="line">
            <a:avLst/>
          </a:prstGeom>
          <a:ln w="63500" cmpd="sng">
            <a:solidFill>
              <a:srgbClr val="FF0000">
                <a:alpha val="1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-73025" y="631825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8186" y="-15221"/>
            <a:ext cx="4817659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86463" y="2524125"/>
            <a:ext cx="1557337" cy="328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86463" y="4108450"/>
            <a:ext cx="1557337" cy="65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04788" y="128588"/>
            <a:ext cx="674687" cy="4619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1946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795338"/>
            <a:ext cx="106965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094163" y="2982913"/>
            <a:ext cx="1520825" cy="1308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87825" y="1452563"/>
            <a:ext cx="1427163" cy="2838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94163" y="1606550"/>
            <a:ext cx="1520825" cy="1246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63</Words>
  <Application>Microsoft Office PowerPoint</Application>
  <PresentationFormat>Custom</PresentationFormat>
  <Paragraphs>34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43</cp:revision>
  <dcterms:created xsi:type="dcterms:W3CDTF">2017-09-16T09:15:00Z</dcterms:created>
  <dcterms:modified xsi:type="dcterms:W3CDTF">2026-02-02T02:37:08Z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