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7"/>
  </p:notesMasterIdLst>
  <p:sldIdLst>
    <p:sldId id="545" r:id="rId2"/>
    <p:sldId id="546" r:id="rId3"/>
    <p:sldId id="551" r:id="rId4"/>
    <p:sldId id="547" r:id="rId5"/>
    <p:sldId id="548" r:id="rId6"/>
    <p:sldId id="556" r:id="rId7"/>
    <p:sldId id="538" r:id="rId8"/>
    <p:sldId id="552" r:id="rId9"/>
    <p:sldId id="553" r:id="rId10"/>
    <p:sldId id="554" r:id="rId11"/>
    <p:sldId id="560" r:id="rId12"/>
    <p:sldId id="561" r:id="rId13"/>
    <p:sldId id="555" r:id="rId14"/>
    <p:sldId id="558" r:id="rId15"/>
    <p:sldId id="559" r:id="rId16"/>
    <p:sldId id="543" r:id="rId17"/>
    <p:sldId id="539" r:id="rId18"/>
    <p:sldId id="292" r:id="rId19"/>
    <p:sldId id="296" r:id="rId20"/>
    <p:sldId id="540" r:id="rId21"/>
    <p:sldId id="298" r:id="rId22"/>
    <p:sldId id="541" r:id="rId23"/>
    <p:sldId id="542" r:id="rId24"/>
    <p:sldId id="291" r:id="rId25"/>
    <p:sldId id="3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7C53786A-A3A7-438E-87C3-DDDDB2D3EE3B}" type="slidenum">
              <a:rPr lang="zh-CN" altLang="en-US" b="0" smtClean="0">
                <a:latin typeface="等线" charset="-122"/>
                <a:ea typeface="等线" charset="-122"/>
              </a:rPr>
              <a:pPr/>
              <a:t>25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2287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15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19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01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47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EDC95-AE73-4466-89A3-663C83CFB5CC}" type="datetimeFigureOut">
              <a:rPr lang="en-US"/>
              <a:pPr>
                <a:defRPr/>
              </a:pPr>
              <a:t>2/25/2025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BD0CF-5620-419C-9315-BF4CF7705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29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788185"/>
      </p:ext>
    </p:extLst>
  </p:cSld>
  <p:clrMapOvr>
    <a:masterClrMapping/>
  </p:clrMapOvr>
  <p:transition spd="slow"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5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3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4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9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6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0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D97A69D-7BA0-4A0F-98DA-3708A0B6E2C5}"/>
              </a:ext>
            </a:extLst>
          </p:cNvPr>
          <p:cNvSpPr/>
          <p:nvPr userDrawn="1"/>
        </p:nvSpPr>
        <p:spPr>
          <a:xfrm>
            <a:off x="10783459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2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43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78" r:id="rId14"/>
    <p:sldLayoutId id="2147483679" r:id="rId1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93" y="5588635"/>
            <a:ext cx="5212715" cy="740410"/>
          </a:xfrm>
          <a:prstGeom prst="rect">
            <a:avLst/>
          </a:prstGeom>
        </p:spPr>
      </p:pic>
      <p:pic>
        <p:nvPicPr>
          <p:cNvPr id="4" name="图片 1" descr="fc85f2a324e3c42c2067966f589847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2524" y="4442643"/>
            <a:ext cx="1846580" cy="2137410"/>
          </a:xfrm>
          <a:prstGeom prst="rect">
            <a:avLst/>
          </a:prstGeom>
        </p:spPr>
      </p:pic>
      <p:pic>
        <p:nvPicPr>
          <p:cNvPr id="5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342" y="4313692"/>
            <a:ext cx="3212448" cy="1817688"/>
          </a:xfrm>
          <a:prstGeom prst="rect">
            <a:avLst/>
          </a:prstGeom>
        </p:spPr>
      </p:pic>
      <p:pic>
        <p:nvPicPr>
          <p:cNvPr id="6" name="图片 1" descr="31f7217a017c2d9a8a7bcbd9844c16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083" y="783716"/>
            <a:ext cx="7432766" cy="3939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8997" y="1756938"/>
            <a:ext cx="6788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KHỞI ĐỘNG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605" y="3914457"/>
            <a:ext cx="7131050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077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78829" y="2064998"/>
            <a:ext cx="24409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oan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61318" y="2963917"/>
            <a:ext cx="3446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oan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66377" y="2118396"/>
            <a:ext cx="2353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oat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20732" y="3003673"/>
            <a:ext cx="3692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 th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o¸t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1819" y="3947442"/>
            <a:ext cx="52951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trèn  th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o¸t</a:t>
            </a:r>
            <a:r>
              <a:rPr lang="en-US" sz="6600" b="1">
                <a:latin typeface=".VnAvant" pitchFamily="34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5996" y="3934190"/>
            <a:ext cx="51153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m¸y 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oan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0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3" y="78655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4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872615" y="876925"/>
            <a:ext cx="10412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tiÕng ngoµi bµi cã vÇn </a:t>
            </a:r>
            <a:r>
              <a:rPr lang="en-US" sz="4400" b="1">
                <a:solidFill>
                  <a:srgbClr val="FF0000"/>
                </a:solidFill>
                <a:latin typeface=".VnAvant" pitchFamily="34" charset="0"/>
              </a:rPr>
              <a:t>oan, oat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6" y="2408317"/>
            <a:ext cx="4475077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FF0000"/>
                </a:solidFill>
                <a:latin typeface=".VnAvant" pitchFamily="34" charset="0"/>
              </a:rPr>
              <a:t>oan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FF0000"/>
                </a:solidFill>
                <a:latin typeface=".VnAvant" pitchFamily="34" charset="0"/>
              </a:rPr>
              <a:t>oa</a:t>
            </a:r>
            <a:r>
              <a:rPr lang="en-US" sz="11500" b="1" noProof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266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5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57809" y="2534246"/>
            <a:ext cx="443947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phim ho¹t h×nh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00782" y="2553926"/>
            <a:ext cx="25685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®Üa o¶n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16154" y="2614172"/>
            <a:ext cx="31353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hoa xoan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0517" y="5654463"/>
            <a:ext cx="325927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so¸t vÐ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14913" y="5659218"/>
            <a:ext cx="350968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®o¹t gi¶i</a:t>
            </a:r>
          </a:p>
        </p:txBody>
      </p:sp>
      <p:pic>
        <p:nvPicPr>
          <p:cNvPr id="14" name="Picture 3" descr="C:\Users\THOM\Desktop\t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20" y="686628"/>
            <a:ext cx="972889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073291" y="3917464"/>
            <a:ext cx="9833250" cy="1713257"/>
            <a:chOff x="1298575" y="3665676"/>
            <a:chExt cx="9833250" cy="1713257"/>
          </a:xfrm>
        </p:grpSpPr>
        <p:pic>
          <p:nvPicPr>
            <p:cNvPr id="16" name="Picture 2" descr="C:\Users\THOM\Desktop\2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575" y="3665676"/>
              <a:ext cx="9593263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8282470" y="4981368"/>
              <a:ext cx="2849355" cy="3975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235686" y="5683729"/>
            <a:ext cx="499607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®oµn qu©n nh¹c</a:t>
            </a:r>
          </a:p>
        </p:txBody>
      </p:sp>
    </p:spTree>
    <p:extLst>
      <p:ext uri="{BB962C8B-B14F-4D97-AF65-F5344CB8AC3E}">
        <p14:creationId xmlns:p14="http://schemas.microsoft.com/office/powerpoint/2010/main" val="314034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1" grpId="0" animBg="1"/>
      <p:bldP spid="32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57809" y="2534246"/>
            <a:ext cx="443947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phim ho¹t h×nh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00782" y="2553926"/>
            <a:ext cx="25685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®Üa o¶n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16154" y="2614172"/>
            <a:ext cx="31353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hoa xoan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4435" y="5031611"/>
            <a:ext cx="325927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so¸t vÐ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23711" y="5062465"/>
            <a:ext cx="350968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®o¹t gi¶i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50158" y="5087389"/>
            <a:ext cx="499607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®oµn qu©n nh¹c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146852" y="3224175"/>
            <a:ext cx="1060174" cy="79512"/>
            <a:chOff x="2146852" y="3224175"/>
            <a:chExt cx="1060174" cy="79512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146852" y="3224175"/>
              <a:ext cx="106017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146852" y="3303687"/>
              <a:ext cx="106017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>
            <a:off x="7646310" y="5738689"/>
            <a:ext cx="10601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85043" y="3214820"/>
            <a:ext cx="10601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054677" y="3284977"/>
            <a:ext cx="10601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1033669" y="5663073"/>
            <a:ext cx="1060174" cy="79512"/>
            <a:chOff x="2146852" y="3224175"/>
            <a:chExt cx="1060174" cy="7951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2146852" y="3224175"/>
              <a:ext cx="106017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146852" y="3303687"/>
              <a:ext cx="106017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318378" y="5698933"/>
            <a:ext cx="1060174" cy="79512"/>
            <a:chOff x="2146852" y="3224175"/>
            <a:chExt cx="1060174" cy="7951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146852" y="3224175"/>
              <a:ext cx="106017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146852" y="3303687"/>
              <a:ext cx="106017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itle 1"/>
          <p:cNvSpPr txBox="1">
            <a:spLocks/>
          </p:cNvSpPr>
          <p:nvPr/>
        </p:nvSpPr>
        <p:spPr>
          <a:xfrm>
            <a:off x="119615" y="257633"/>
            <a:ext cx="11927540" cy="72614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2. 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iếng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vần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>
                <a:solidFill>
                  <a:srgbClr val="FF0000"/>
                </a:solidFill>
                <a:latin typeface="+mj-lt"/>
              </a:rPr>
              <a:t>oan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?Tiếng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vần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oat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64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725930" y="448349"/>
            <a:ext cx="8740140" cy="64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88365" y="3236126"/>
            <a:ext cx="54184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THƯ GIÃN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1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453548"/>
            <a:ext cx="8733051" cy="640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49516D2-CD1E-445C-B3F6-0C5E18F2E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816" y="3106821"/>
            <a:ext cx="6604000" cy="13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8000" b="1" dirty="0">
                <a:solidFill>
                  <a:srgbClr val="FF0000"/>
                </a:solidFill>
                <a:latin typeface="UTM Avo" panose="02040603050506020204"/>
                <a:cs typeface="Arial" panose="020B0604020202020204" pitchFamily="34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173044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762"/>
            <a:ext cx="12008544" cy="5166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369"/>
            <a:ext cx="12256168" cy="6141262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282" y="2520988"/>
            <a:ext cx="11524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itchFamily="34" charset="0"/>
              </a:rPr>
              <a:t> </a:t>
            </a:r>
            <a:r>
              <a:rPr lang="es-ES" sz="4800" b="1" dirty="0" err="1">
                <a:latin typeface=".VnAvant" pitchFamily="34" charset="0"/>
              </a:rPr>
              <a:t>nhåm</a:t>
            </a:r>
            <a:r>
              <a:rPr lang="es-ES" sz="4800" b="1" dirty="0">
                <a:latin typeface=".VnAvant" pitchFamily="34" charset="0"/>
              </a:rPr>
              <a:t> </a:t>
            </a:r>
            <a:r>
              <a:rPr lang="es-ES" sz="4800" b="1" dirty="0" err="1">
                <a:latin typeface=".VnAvant" pitchFamily="34" charset="0"/>
              </a:rPr>
              <a:t>nho</a:t>
            </a:r>
            <a:r>
              <a:rPr lang="en-US" sz="4800" b="1" dirty="0">
                <a:latin typeface=".VnAvant" pitchFamily="34" charset="0"/>
              </a:rPr>
              <a:t>µm, ngo¹m </a:t>
            </a:r>
            <a:r>
              <a:rPr lang="en-US" sz="4800" b="1" dirty="0" err="1">
                <a:latin typeface=".VnAvant" pitchFamily="34" charset="0"/>
              </a:rPr>
              <a:t>cæ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xåm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xoµm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choµm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ngoµm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s©u</a:t>
            </a:r>
            <a:r>
              <a:rPr lang="en-US" sz="4800" b="1" dirty="0">
                <a:latin typeface=".VnAvant" pitchFamily="34" charset="0"/>
              </a:rPr>
              <a:t> ho¾m, </a:t>
            </a:r>
            <a:r>
              <a:rPr lang="en-US" sz="4800" b="1" dirty="0" err="1">
                <a:latin typeface=".VnAvant" pitchFamily="34" charset="0"/>
              </a:rPr>
              <a:t>kho»m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khoÆm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má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kho»m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oµm</a:t>
            </a:r>
            <a:r>
              <a:rPr lang="en-US" sz="4800" b="1" dirty="0">
                <a:latin typeface=".VnAvant" pitchFamily="34" charset="0"/>
              </a:rPr>
              <a:t> o¹p, </a:t>
            </a:r>
          </a:p>
          <a:p>
            <a:r>
              <a:rPr lang="en-US" sz="4800" b="1" dirty="0">
                <a:latin typeface=".VnAvant" pitchFamily="34" charset="0"/>
              </a:rPr>
              <a:t>ngo¹m </a:t>
            </a:r>
            <a:r>
              <a:rPr lang="en-US" sz="4800" b="1" dirty="0" err="1">
                <a:latin typeface=".VnAvant" pitchFamily="34" charset="0"/>
              </a:rPr>
              <a:t>x­ư¬ng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282" y="102599"/>
            <a:ext cx="1136588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itchFamily="34" charset="0"/>
              </a:rPr>
              <a:t>oi, ©y, «</a:t>
            </a:r>
            <a:r>
              <a:rPr lang="en-US" sz="4800" b="1" dirty="0" err="1">
                <a:latin typeface=".VnAvant" pitchFamily="34" charset="0"/>
              </a:rPr>
              <a:t>i</a:t>
            </a:r>
            <a:r>
              <a:rPr lang="en-US" sz="4800" b="1" dirty="0">
                <a:latin typeface=".VnAvant" pitchFamily="34" charset="0"/>
              </a:rPr>
              <a:t>, ¬</a:t>
            </a:r>
            <a:r>
              <a:rPr lang="en-US" sz="4800" b="1" dirty="0" err="1">
                <a:latin typeface=".VnAvant" pitchFamily="34" charset="0"/>
              </a:rPr>
              <a:t>i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ui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ư</a:t>
            </a:r>
            <a:r>
              <a:rPr lang="en-US" sz="4800" b="1" dirty="0" err="1">
                <a:latin typeface=".VnAvant" pitchFamily="34" charset="0"/>
              </a:rPr>
              <a:t>i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u«i</a:t>
            </a:r>
            <a:r>
              <a:rPr lang="en-US" sz="4800" b="1" dirty="0">
                <a:latin typeface=".VnAvant" pitchFamily="34" charset="0"/>
              </a:rPr>
              <a:t>, ­</a:t>
            </a:r>
            <a:r>
              <a:rPr lang="en-US" sz="5400" b="1" dirty="0" err="1">
                <a:latin typeface=".VnAvant" pitchFamily="34" charset="0"/>
              </a:rPr>
              <a:t>ư</a:t>
            </a:r>
            <a:r>
              <a:rPr lang="en-US" sz="4800" b="1" dirty="0" err="1">
                <a:latin typeface=".VnAvant" pitchFamily="34" charset="0"/>
              </a:rPr>
              <a:t>¬i</a:t>
            </a:r>
            <a:r>
              <a:rPr lang="en-US" sz="4800" b="1" dirty="0">
                <a:latin typeface=".VnAvant" pitchFamily="34" charset="0"/>
              </a:rPr>
              <a:t> , </a:t>
            </a:r>
            <a:r>
              <a:rPr lang="en-US" sz="4800" b="1" dirty="0" err="1">
                <a:latin typeface=".VnAvant" pitchFamily="34" charset="0"/>
              </a:rPr>
              <a:t>ao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eo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ư</a:t>
            </a:r>
            <a:r>
              <a:rPr lang="en-US" sz="4800" b="1" dirty="0" err="1">
                <a:latin typeface=".VnAvant" pitchFamily="34" charset="0"/>
              </a:rPr>
              <a:t>u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AU" sz="5400" b="1" dirty="0" err="1">
                <a:latin typeface=".VnAvant" pitchFamily="34" charset="0"/>
              </a:rPr>
              <a:t>ư</a:t>
            </a:r>
            <a:r>
              <a:rPr lang="en-AU" sz="4800" b="1" dirty="0" err="1">
                <a:latin typeface=".VnAvant" pitchFamily="34" charset="0"/>
              </a:rPr>
              <a:t>¬u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oa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oe</a:t>
            </a:r>
            <a:r>
              <a:rPr lang="en-AU" sz="4800" b="1" dirty="0">
                <a:latin typeface=".VnAvant" pitchFamily="34" charset="0"/>
              </a:rPr>
              <a:t>, uª, ­u¬, </a:t>
            </a:r>
            <a:r>
              <a:rPr lang="en-AU" sz="4800" b="1" dirty="0" err="1">
                <a:latin typeface=".VnAvant" pitchFamily="34" charset="0"/>
              </a:rPr>
              <a:t>uy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uya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oam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o¨m</a:t>
            </a:r>
            <a:r>
              <a:rPr lang="en-AU" sz="4800" b="1" dirty="0">
                <a:latin typeface=".VnAvant" pitchFamily="34" charset="0"/>
              </a:rPr>
              <a:t>, </a:t>
            </a:r>
            <a:endParaRPr lang="en-US" sz="4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8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73" y="482885"/>
            <a:ext cx="12256168" cy="614126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72BB7B-EDBB-4DF8-82FD-D2CC9D23F793}"/>
              </a:ext>
            </a:extLst>
          </p:cNvPr>
          <p:cNvCxnSpPr/>
          <p:nvPr/>
        </p:nvCxnSpPr>
        <p:spPr>
          <a:xfrm>
            <a:off x="6194735" y="1910946"/>
            <a:ext cx="1716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C56E21-BC11-4974-8513-6880B63626E4}"/>
              </a:ext>
            </a:extLst>
          </p:cNvPr>
          <p:cNvCxnSpPr/>
          <p:nvPr/>
        </p:nvCxnSpPr>
        <p:spPr>
          <a:xfrm>
            <a:off x="3101686" y="3260055"/>
            <a:ext cx="2391600" cy="31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79D324-7773-4D89-BA7C-A2DF99E51154}"/>
              </a:ext>
            </a:extLst>
          </p:cNvPr>
          <p:cNvCxnSpPr>
            <a:cxnSpLocks/>
          </p:cNvCxnSpPr>
          <p:nvPr/>
        </p:nvCxnSpPr>
        <p:spPr>
          <a:xfrm flipV="1">
            <a:off x="3182772" y="4621904"/>
            <a:ext cx="1425098" cy="12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1076FC-B3DE-4E40-B4B4-132859549AD3}"/>
              </a:ext>
            </a:extLst>
          </p:cNvPr>
          <p:cNvCxnSpPr>
            <a:cxnSpLocks/>
          </p:cNvCxnSpPr>
          <p:nvPr/>
        </p:nvCxnSpPr>
        <p:spPr>
          <a:xfrm>
            <a:off x="9980083" y="4648024"/>
            <a:ext cx="20468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0990C3-22C1-4BA3-9CA6-7E5B93C8B77F}"/>
              </a:ext>
            </a:extLst>
          </p:cNvPr>
          <p:cNvCxnSpPr>
            <a:cxnSpLocks/>
          </p:cNvCxnSpPr>
          <p:nvPr/>
        </p:nvCxnSpPr>
        <p:spPr>
          <a:xfrm>
            <a:off x="6050876" y="5234693"/>
            <a:ext cx="24073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4161F7-7D9B-42C0-B877-0C3A96E1C796}"/>
              </a:ext>
            </a:extLst>
          </p:cNvPr>
          <p:cNvCxnSpPr/>
          <p:nvPr/>
        </p:nvCxnSpPr>
        <p:spPr>
          <a:xfrm>
            <a:off x="3391782" y="6597513"/>
            <a:ext cx="13255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86365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74445"/>
            <a:ext cx="12192000" cy="610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6-Point Star 30"/>
          <p:cNvSpPr/>
          <p:nvPr/>
        </p:nvSpPr>
        <p:spPr>
          <a:xfrm>
            <a:off x="247650" y="1318924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2" name="6-Point Star 31"/>
          <p:cNvSpPr/>
          <p:nvPr/>
        </p:nvSpPr>
        <p:spPr>
          <a:xfrm>
            <a:off x="9704388" y="1121540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3" name="6-Point Star 32"/>
          <p:cNvSpPr/>
          <p:nvPr/>
        </p:nvSpPr>
        <p:spPr>
          <a:xfrm>
            <a:off x="4599165" y="1792189"/>
            <a:ext cx="407988" cy="283273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4" name="6-Point Star 33"/>
          <p:cNvSpPr/>
          <p:nvPr/>
        </p:nvSpPr>
        <p:spPr>
          <a:xfrm>
            <a:off x="727076" y="2505941"/>
            <a:ext cx="407987" cy="374835"/>
          </a:xfrm>
          <a:prstGeom prst="star6">
            <a:avLst>
              <a:gd name="adj" fmla="val 35061"/>
              <a:gd name="hf" fmla="val 11547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35" name="6-Point Star 34"/>
          <p:cNvSpPr/>
          <p:nvPr/>
        </p:nvSpPr>
        <p:spPr>
          <a:xfrm>
            <a:off x="7708372" y="2440317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36" name="6-Point Star 35"/>
          <p:cNvSpPr/>
          <p:nvPr/>
        </p:nvSpPr>
        <p:spPr>
          <a:xfrm>
            <a:off x="374650" y="3900740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37" name="6-Point Star 36"/>
          <p:cNvSpPr/>
          <p:nvPr/>
        </p:nvSpPr>
        <p:spPr>
          <a:xfrm>
            <a:off x="1731345" y="4545870"/>
            <a:ext cx="407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38" name="6-Point Star 37"/>
          <p:cNvSpPr/>
          <p:nvPr/>
        </p:nvSpPr>
        <p:spPr>
          <a:xfrm>
            <a:off x="4420748" y="3900739"/>
            <a:ext cx="407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39" name="6-Point Star 38"/>
          <p:cNvSpPr/>
          <p:nvPr/>
        </p:nvSpPr>
        <p:spPr>
          <a:xfrm>
            <a:off x="3551590" y="5072743"/>
            <a:ext cx="534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0" name="6-Point Star 39"/>
          <p:cNvSpPr/>
          <p:nvPr/>
        </p:nvSpPr>
        <p:spPr>
          <a:xfrm>
            <a:off x="531018" y="5295539"/>
            <a:ext cx="407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529675"/>
            <a:ext cx="12256168" cy="614126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2832FA3-0AA7-4F93-BBF1-34CEFD79F6E2}"/>
              </a:ext>
            </a:extLst>
          </p:cNvPr>
          <p:cNvSpPr/>
          <p:nvPr/>
        </p:nvSpPr>
        <p:spPr>
          <a:xfrm>
            <a:off x="312707" y="1473782"/>
            <a:ext cx="528320" cy="44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CA46BA-640D-488D-9DE6-12F5C300E9AF}"/>
              </a:ext>
            </a:extLst>
          </p:cNvPr>
          <p:cNvSpPr/>
          <p:nvPr/>
        </p:nvSpPr>
        <p:spPr>
          <a:xfrm>
            <a:off x="382136" y="4072359"/>
            <a:ext cx="528320" cy="44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4821696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369"/>
            <a:ext cx="12256168" cy="614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78553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792" y="511175"/>
            <a:ext cx="10440007" cy="63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3344069" y="5542758"/>
            <a:ext cx="566738" cy="5064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033737" y="645933"/>
            <a:ext cx="5203027" cy="120032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7200" dirty="0">
                <a:solidFill>
                  <a:srgbClr val="FF3300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 VIẾT</a:t>
            </a:r>
            <a:endParaRPr lang="zh-CN" altLang="en-US" sz="7200" dirty="0">
              <a:solidFill>
                <a:srgbClr val="FF3300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760" y="2639704"/>
            <a:ext cx="12217519" cy="157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0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554" y="323087"/>
            <a:ext cx="11662891" cy="62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2127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794" y="3781056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a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84206" y="2364915"/>
            <a:ext cx="3084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oan </a:t>
            </a:r>
          </a:p>
        </p:txBody>
      </p:sp>
      <p:pic>
        <p:nvPicPr>
          <p:cNvPr id="18" name="Picture 17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490" y="5443110"/>
            <a:ext cx="1421381" cy="141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THOM\Desktop\hoa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>
            <a:off x="1841598" y="2454706"/>
            <a:ext cx="4133617" cy="2652823"/>
            <a:chOff x="1842955" y="503585"/>
            <a:chExt cx="3523119" cy="2652823"/>
          </a:xfrm>
        </p:grpSpPr>
        <p:sp>
          <p:nvSpPr>
            <p:cNvPr id="2" name="TextBox 1"/>
            <p:cNvSpPr txBox="1"/>
            <p:nvPr/>
          </p:nvSpPr>
          <p:spPr>
            <a:xfrm>
              <a:off x="1853340" y="503585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42955" y="1825768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74435" y="1832969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54" y="3775881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6256" y="3796212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n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031" y="3850089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a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35492" y="2433948"/>
            <a:ext cx="2787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oat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2691" y="3844914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9493" y="3865245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t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874835" y="2478434"/>
            <a:ext cx="4133617" cy="2652823"/>
            <a:chOff x="1842955" y="503585"/>
            <a:chExt cx="3523119" cy="2652823"/>
          </a:xfrm>
        </p:grpSpPr>
        <p:sp>
          <p:nvSpPr>
            <p:cNvPr id="25" name="TextBox 24"/>
            <p:cNvSpPr txBox="1"/>
            <p:nvPr/>
          </p:nvSpPr>
          <p:spPr>
            <a:xfrm>
              <a:off x="1853340" y="503585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42955" y="1825768"/>
              <a:ext cx="1167098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74435" y="1832969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23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/>
      <p:bldP spid="31" grpId="0"/>
      <p:bldP spid="32" grpId="0"/>
      <p:bldP spid="33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5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1"/>
          <p:cNvSpPr txBox="1">
            <a:spLocks noChangeArrowheads="1"/>
          </p:cNvSpPr>
          <p:nvPr/>
        </p:nvSpPr>
        <p:spPr bwMode="auto">
          <a:xfrm>
            <a:off x="1258888" y="1508125"/>
            <a:ext cx="27368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oan</a:t>
            </a:r>
          </a:p>
        </p:txBody>
      </p:sp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654050" y="3087688"/>
            <a:ext cx="40195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oat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17844" y="3081686"/>
            <a:ext cx="15970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t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12769" y="1505502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925154" y="3077611"/>
            <a:ext cx="18113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a </a:t>
            </a:r>
          </a:p>
        </p:txBody>
      </p:sp>
      <p:grpSp>
        <p:nvGrpSpPr>
          <p:cNvPr id="52230" name="Group 7"/>
          <p:cNvGrpSpPr>
            <a:grpSpLocks/>
          </p:cNvGrpSpPr>
          <p:nvPr/>
        </p:nvGrpSpPr>
        <p:grpSpPr bwMode="auto">
          <a:xfrm>
            <a:off x="7483475" y="2139950"/>
            <a:ext cx="1963738" cy="1436688"/>
            <a:chOff x="3280" y="2363"/>
            <a:chExt cx="586" cy="488"/>
          </a:xfrm>
        </p:grpSpPr>
        <p:sp>
          <p:nvSpPr>
            <p:cNvPr id="52232" name="Line 8"/>
            <p:cNvSpPr>
              <a:spLocks noChangeShapeType="1"/>
            </p:cNvSpPr>
            <p:nvPr/>
          </p:nvSpPr>
          <p:spPr bwMode="auto">
            <a:xfrm flipV="1">
              <a:off x="3290" y="2363"/>
              <a:ext cx="557" cy="302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3" name="Line 9"/>
            <p:cNvSpPr>
              <a:spLocks noChangeShapeType="1"/>
            </p:cNvSpPr>
            <p:nvPr/>
          </p:nvSpPr>
          <p:spPr bwMode="auto">
            <a:xfrm>
              <a:off x="3280" y="2685"/>
              <a:ext cx="586" cy="166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429564" y="1510817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n 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782420" y="1501162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a </a:t>
            </a: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5543550" y="3087688"/>
            <a:ext cx="649288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511232" y="3077611"/>
            <a:ext cx="13065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 </a:t>
            </a:r>
          </a:p>
        </p:txBody>
      </p:sp>
    </p:spTree>
    <p:extLst>
      <p:ext uri="{BB962C8B-B14F-4D97-AF65-F5344CB8AC3E}">
        <p14:creationId xmlns:p14="http://schemas.microsoft.com/office/powerpoint/2010/main" val="268497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5.54785E-8 L 0.20976 0.118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5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185 L 0.19623 -0.113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-5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0495E-6 L 0.33112 0.121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61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39621E-6 L 0.3164 -0.107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0" y="-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5335E-6 L 0.53099 -0.00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025E-6 L 0.52434 -0.006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1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2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529748"/>
            <a:ext cx="8498840" cy="62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F1199101-4541-4DC8-9110-EB30E662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710" y="3145590"/>
            <a:ext cx="6604000" cy="14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7227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kh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oan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93577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 oan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2123" y="4371102"/>
            <a:ext cx="478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m¸y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khoan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2" name="Picture 2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EFF"/>
              </a:clrFrom>
              <a:clrTo>
                <a:srgbClr val="FB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63" y="2087565"/>
            <a:ext cx="3292641" cy="197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D44E72-A01B-4D49-9FBB-80C275427809}"/>
              </a:ext>
            </a:extLst>
          </p:cNvPr>
          <p:cNvSpPr txBox="1"/>
          <p:nvPr/>
        </p:nvSpPr>
        <p:spPr>
          <a:xfrm>
            <a:off x="742123" y="4372498"/>
            <a:ext cx="478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m¸y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oan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2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th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th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o¸t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93577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 o¸t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2123" y="4371102"/>
            <a:ext cx="478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trèn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tho¸t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80" y="1485378"/>
            <a:ext cx="4066503" cy="233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C12794-37FB-41CF-9798-66505AE13165}"/>
              </a:ext>
            </a:extLst>
          </p:cNvPr>
          <p:cNvSpPr txBox="1"/>
          <p:nvPr/>
        </p:nvSpPr>
        <p:spPr>
          <a:xfrm>
            <a:off x="742123" y="4376333"/>
            <a:ext cx="478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trèn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o¸t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5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2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</TotalTime>
  <Words>214</Words>
  <Application>Microsoft Office PowerPoint</Application>
  <PresentationFormat>Widescreen</PresentationFormat>
  <Paragraphs>71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SimSun</vt:lpstr>
      <vt:lpstr>Yu Gothic Light</vt:lpstr>
      <vt:lpstr>.VnAvant</vt:lpstr>
      <vt:lpstr>Aharoni</vt:lpstr>
      <vt:lpstr>Arial</vt:lpstr>
      <vt:lpstr>Calibri</vt:lpstr>
      <vt:lpstr>等线</vt:lpstr>
      <vt:lpstr>UTM Avo</vt:lpstr>
      <vt:lpstr>汉仪喵小姐简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 JP</cp:lastModifiedBy>
  <cp:revision>67</cp:revision>
  <dcterms:created xsi:type="dcterms:W3CDTF">2021-12-19T16:42:59Z</dcterms:created>
  <dcterms:modified xsi:type="dcterms:W3CDTF">2025-02-25T01:50:25Z</dcterms:modified>
</cp:coreProperties>
</file>