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46" r:id="rId3"/>
    <p:sldMasterId id="2147483760" r:id="rId4"/>
    <p:sldMasterId id="2147483774" r:id="rId5"/>
    <p:sldMasterId id="2147483800" r:id="rId6"/>
    <p:sldMasterId id="2147483813" r:id="rId7"/>
    <p:sldMasterId id="2147483825" r:id="rId8"/>
  </p:sldMasterIdLst>
  <p:notesMasterIdLst>
    <p:notesMasterId r:id="rId24"/>
  </p:notesMasterIdLst>
  <p:sldIdLst>
    <p:sldId id="280" r:id="rId9"/>
    <p:sldId id="283" r:id="rId10"/>
    <p:sldId id="260" r:id="rId11"/>
    <p:sldId id="263" r:id="rId12"/>
    <p:sldId id="262" r:id="rId13"/>
    <p:sldId id="265" r:id="rId14"/>
    <p:sldId id="266" r:id="rId15"/>
    <p:sldId id="257" r:id="rId16"/>
    <p:sldId id="269" r:id="rId17"/>
    <p:sldId id="277" r:id="rId18"/>
    <p:sldId id="274" r:id="rId19"/>
    <p:sldId id="278" r:id="rId20"/>
    <p:sldId id="276" r:id="rId21"/>
    <p:sldId id="281" r:id="rId22"/>
    <p:sldId id="282" r:id="rId23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228" y="-96"/>
      </p:cViewPr>
      <p:guideLst>
        <p:guide orient="horz" pos="216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EAB34B-9C60-4768-9A5C-C97E7B9EF870}" type="datetimeFigureOut">
              <a:rPr lang="en-US" smtClean="0"/>
              <a:t>3/3/2021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C85DD-FC38-4A22-BE1E-B16DD27225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87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5C85DD-FC38-4A22-BE1E-B16DD27225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3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88" y="2130630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168087-526F-4CAA-A195-D96EB40A63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AF3BD-A56E-4944-AA0A-9E7EEFF546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78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0FAA27-499A-4D20-89C9-76F4BFFEAB1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F3A1EE-0842-4EA6-B4FD-B3B3A00F92D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43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43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8EA1C0-9D36-483E-9898-3641C44BDBA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603073-6490-453F-8277-F29E8ED556A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882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966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966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1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345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126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2" y="1709935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2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655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42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644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6777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5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5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205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281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814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622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09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607CDF-8F1F-4550-BE76-A6E23C86FB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0218A1-549E-4C96-859E-D09E866B92E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964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94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622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94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048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048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730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6881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2" y="2130464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34993-EFA2-410E-8588-064F063F46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8895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176E4-DD77-4CE1-A424-5FBE61F4E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5507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9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D7027-5ADA-452A-92F6-00B1849FB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07921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DA833-358F-4D01-811E-8EB4AD8E8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28435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90FD3-4216-447F-8860-6FD7C218D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94286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02BA-A9A6-46DD-98B5-AECF0C10A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53785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819D9-2447-413C-9315-4BEACDF24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24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105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9ED2F2-B428-47FA-BEFB-F0499A1E38C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8C337-7A63-49A7-A026-75ABF20E509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838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4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89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4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AF1FE-EC49-4793-847E-5D80D30A1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5485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736E-D65A-4D9A-824F-E3231EEBD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181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F6CA3-032F-4C39-8A8C-949BFD279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681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77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77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A0514-4E14-48AC-9D65-D44D4DAE1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477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51" y="277813"/>
            <a:ext cx="10969943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36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3F2FBBEA-D9F9-4E6D-874D-9E392C64B9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9272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451" y="277852"/>
            <a:ext cx="10969943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441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441" y="3938627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3938627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36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8FB4FA1C-BB0A-4D2A-9BE9-E8E711FC3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9114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2" y="2130458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34993-EFA2-410E-8588-064F063F46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3029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176E4-DD77-4CE1-A424-5FBE61F4E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15358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33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D7027-5ADA-452A-92F6-00B1849FB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67828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DA833-358F-4D01-811E-8EB4AD8E8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147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032EB4-B2E8-45F2-9F6B-9582B3BCCE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274BC1-ED10-46D3-B0D9-7FDAE5EB12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197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90FD3-4216-447F-8860-6FD7C218D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59239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02BA-A9A6-46DD-98B5-AECF0C10A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991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819D9-2447-413C-9315-4BEACDF24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8746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50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83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50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AF1FE-EC49-4793-847E-5D80D30A1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8326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736E-D65A-4D9A-824F-E3231EEBD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607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F6CA3-032F-4C39-8A8C-949BFD279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302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71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71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A0514-4E14-48AC-9D65-D44D4DAE1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42845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51" y="277813"/>
            <a:ext cx="10969943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36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3F2FBBEA-D9F9-4E6D-874D-9E392C64B9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0945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451" y="277846"/>
            <a:ext cx="10969943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441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441" y="3938621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3938621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36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8FB4FA1C-BB0A-4D2A-9BE9-E8E711FC3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19745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72" y="2130446"/>
            <a:ext cx="1036050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34993-EFA2-410E-8588-064F063F46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79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63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63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8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8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45CE72-EAE7-4684-8CC1-9C970555F8E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793836-0BE2-4561-8BA8-A2E79A89691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745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B176E4-DD77-4CE1-A424-5FBE61F4E2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5951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2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D7027-5ADA-452A-92F6-00B1849FB6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23609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DA833-358F-4D01-811E-8EB4AD8E84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626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5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5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090FD3-4216-447F-8860-6FD7C218D7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04056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3502BA-A9A6-46DD-98B5-AECF0C10A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422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819D9-2447-413C-9315-4BEACDF241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3719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7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3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9AF1FE-EC49-4793-847E-5D80D30A16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9653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0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05" y="612775"/>
            <a:ext cx="7313295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0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B736E-D65A-4D9A-824F-E3231EEBDF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61500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F6CA3-032F-4C39-8A8C-949BFD279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4699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659"/>
            <a:ext cx="274248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659"/>
            <a:ext cx="802431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A0514-4E14-48AC-9D65-D44D4DAE1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378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3DB0B-16F3-4859-8ABA-BFD50348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235F76-0FF5-4261-8006-CBA7F76F1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1632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451" y="277813"/>
            <a:ext cx="10969943" cy="5848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5335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3F2FBBEA-D9F9-4E6D-874D-9E392C64B9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781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451" y="277834"/>
            <a:ext cx="10969943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441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5986" y="1600200"/>
            <a:ext cx="5383398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441" y="3938609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5986" y="3938609"/>
            <a:ext cx="5383398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441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4525" y="6245225"/>
            <a:ext cx="3859795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5335" y="6245225"/>
            <a:ext cx="2844059" cy="476250"/>
          </a:xfrm>
        </p:spPr>
        <p:txBody>
          <a:bodyPr/>
          <a:lstStyle>
            <a:lvl1pPr>
              <a:defRPr/>
            </a:lvl1pPr>
          </a:lstStyle>
          <a:p>
            <a:fld id="{8FB4FA1C-BB0A-4D2A-9BE9-E8E711FC37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42605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64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864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7898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3144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55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3061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9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529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08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8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8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59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5570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263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42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8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47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0AFAAB-A809-437A-B34C-DA67B6F011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0F317C-790C-4897-AFBF-AC099F54775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776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8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42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8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500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73050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6680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4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64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864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952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814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49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080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6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526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92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5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5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02808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583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49" y="273249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256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49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1CB66C-8BA2-494C-BE66-2CDC3DCD6A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8346AA-AE5A-41A5-A82C-A327A8E01D0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992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903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3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0401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3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5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4443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340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8353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56864" y="685801"/>
            <a:ext cx="8113187" cy="3046228"/>
          </a:xfrm>
        </p:spPr>
        <p:txBody>
          <a:bodyPr anchor="b">
            <a:normAutofit/>
          </a:bodyPr>
          <a:lstStyle>
            <a:lvl1pPr algn="ctr">
              <a:defRPr sz="36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56864" y="4114800"/>
            <a:ext cx="8113187" cy="2057400"/>
          </a:xfrm>
        </p:spPr>
        <p:txBody>
          <a:bodyPr/>
          <a:lstStyle>
            <a:lvl1pPr marL="0" indent="0" algn="ctr">
              <a:buNone/>
              <a:defRPr sz="24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7104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</p:spPr>
        <p:txBody>
          <a:bodyPr>
            <a:normAutofit/>
          </a:bodyPr>
          <a:lstStyle>
            <a:lvl1pPr algn="l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278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77407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3" y="4641624"/>
            <a:ext cx="10512862" cy="1448026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514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721" y="566278"/>
            <a:ext cx="9509952" cy="965458"/>
          </a:xfrm>
        </p:spPr>
        <p:txBody>
          <a:bodyPr/>
          <a:lstStyle>
            <a:lvl1pPr algn="ctr">
              <a:defRPr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09521" y="2057401"/>
            <a:ext cx="5030211" cy="4119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3776" y="2057401"/>
            <a:ext cx="5015528" cy="41195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7141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6"/>
            <a:ext cx="10273876" cy="1149350"/>
          </a:xfrm>
        </p:spPr>
        <p:txBody>
          <a:bodyPr>
            <a:normAutofit/>
          </a:bodyPr>
          <a:lstStyle>
            <a:lvl1pPr algn="ctr">
              <a:defRPr sz="3200" cap="all" spc="3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400" b="1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1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21" y="4800800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21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21" y="5367538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8749C9-7371-40C9-8B58-ADFD05868F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3315BD-70C8-408E-906D-69C02EF8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04733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99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8758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360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3415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0039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21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67" y="274639"/>
            <a:ext cx="10969943" cy="1143000"/>
          </a:xfrm>
          <a:prstGeom prst="rect">
            <a:avLst/>
          </a:prstGeom>
        </p:spPr>
        <p:txBody>
          <a:bodyPr vert="horz" lIns="121899" tIns="60949" rIns="121899" bIns="6094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67" y="1600206"/>
            <a:ext cx="10969943" cy="4525963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555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2D4C50-9AF4-4E1E-9CE3-733217C7777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3/3/2021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41" y="6356555"/>
            <a:ext cx="385979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52" y="6356555"/>
            <a:ext cx="2844059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44B714-1BF4-45C3-94D0-8E884DF006E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278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987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20" indent="-457120" algn="l" defTabSz="1218987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27" indent="-380933" algn="l" defTabSz="1218987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3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27" indent="-304747" algn="l" defTabSz="1218987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20" indent="-304747" algn="l" defTabSz="1218987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1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07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00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693" indent="-304747" algn="l" defTabSz="1218987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345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350" y="2254103"/>
            <a:ext cx="9484429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7059" y="3223807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7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547" y="6356547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80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5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51" y="1600206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9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25" y="6356389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6" y="6356389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4905E6D-81D6-4247-822E-25452DC5A490}" type="slidenum">
              <a:rPr lang="en-US" altLang="en-US" smtClean="0"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86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5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51" y="1600206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83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25" y="6356383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6" y="6356383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4905E6D-81D6-4247-822E-25452DC5A490}" type="slidenum">
              <a:rPr lang="en-US" altLang="en-US" smtClean="0"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7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451" y="274638"/>
            <a:ext cx="1096994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451" y="1600206"/>
            <a:ext cx="109699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7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25" y="635637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35" y="6356371"/>
            <a:ext cx="2844059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A4905E6D-81D6-4247-822E-25452DC5A490}" type="slidenum">
              <a:rPr lang="en-US" altLang="en-US" smtClean="0">
                <a:latin typeface="Times New Roman" pitchFamily="18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94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51" y="2254103"/>
            <a:ext cx="9484430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6943" y="3223807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7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r>
              <a:rPr lang="en-US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445" y="6356367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5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48" y="2254103"/>
            <a:ext cx="9484430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6940" y="3223807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7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445" y="6356361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25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243" y="685800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243" y="2254103"/>
            <a:ext cx="9484430" cy="39180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9796935" y="3223805"/>
            <a:ext cx="4114801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D3FE42E8-8B57-452D-A122-4DCE9AC771EF}" type="datetime1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3/3/2021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708227" y="3223804"/>
            <a:ext cx="4114800" cy="410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300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r>
              <a:rPr lang="en-US" dirty="0">
                <a:solidFill>
                  <a:srgbClr val="302441">
                    <a:lumMod val="75000"/>
                    <a:lumOff val="25000"/>
                  </a:srgbClr>
                </a:solidFill>
              </a:rPr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3445" y="6356351"/>
            <a:ext cx="8716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30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defTabSz="914400"/>
            <a:fld id="{F8E28480-1C08-4458-AD97-0283E6FFD09D}" type="slidenum">
              <a:rPr lang="en-US" smtClean="0">
                <a:solidFill>
                  <a:srgbClr val="302441">
                    <a:lumMod val="75000"/>
                    <a:lumOff val="25000"/>
                  </a:srgbClr>
                </a:solidFill>
              </a:rPr>
              <a:pPr defTabSz="914400"/>
              <a:t>‹#›</a:t>
            </a:fld>
            <a:endParaRPr lang="en-US">
              <a:solidFill>
                <a:srgbClr val="302441">
                  <a:lumMod val="75000"/>
                  <a:lumOff val="2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80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7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slide" Target="slide13.xml"/><Relationship Id="rId12" Type="http://schemas.openxmlformats.org/officeDocument/2006/relationships/slide" Target="slide1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slide" Target="slide12.xml"/><Relationship Id="rId10" Type="http://schemas.openxmlformats.org/officeDocument/2006/relationships/image" Target="../media/image26.gif"/><Relationship Id="rId4" Type="http://schemas.openxmlformats.org/officeDocument/2006/relationships/image" Target="../media/image22.gif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1.png"/><Relationship Id="rId5" Type="http://schemas.openxmlformats.org/officeDocument/2006/relationships/slide" Target="slide1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GTV082020_HOANGHUONG (73)">
            <a:hlinkClick r:id="" action="ppaction://media"/>
            <a:extLst>
              <a:ext uri="{FF2B5EF4-FFF2-40B4-BE49-F238E27FC236}">
                <a16:creationId xmlns="" xmlns:a16="http://schemas.microsoft.com/office/drawing/2014/main" id="{11F5500E-7C79-416F-AC24-DA6FB5E3EF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11" y="-129396"/>
            <a:ext cx="12205462" cy="6858000"/>
          </a:xfr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87BBA8A-2178-40DF-B856-14FB9B984CC4}"/>
              </a:ext>
            </a:extLst>
          </p:cNvPr>
          <p:cNvSpPr/>
          <p:nvPr/>
        </p:nvSpPr>
        <p:spPr>
          <a:xfrm>
            <a:off x="1343878" y="2064099"/>
            <a:ext cx="9476937" cy="1570382"/>
          </a:xfrm>
          <a:prstGeom prst="roundRect">
            <a:avLst/>
          </a:prstGeom>
          <a:solidFill>
            <a:srgbClr val="D2F4FD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SG" sz="1800" dirty="0">
              <a:solidFill>
                <a:srgbClr val="FFFFFF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343878" y="2064099"/>
            <a:ext cx="9484429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pc="67" dirty="0" err="1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spc="67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69: SO SÁNH CÁC SỐ </a:t>
            </a:r>
          </a:p>
          <a:p>
            <a:pPr algn="ctr"/>
            <a:r>
              <a:rPr lang="en-US" b="1" spc="67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b="1" spc="67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 VI 100</a:t>
            </a:r>
            <a:endParaRPr lang="en-SG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4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FFD147A-0173-48A8-A94C-7C4994A80583}"/>
              </a:ext>
            </a:extLst>
          </p:cNvPr>
          <p:cNvSpPr/>
          <p:nvPr/>
        </p:nvSpPr>
        <p:spPr>
          <a:xfrm>
            <a:off x="106017" y="109901"/>
            <a:ext cx="6096000" cy="954159"/>
          </a:xfrm>
          <a:prstGeom prst="roundRect">
            <a:avLst/>
          </a:prstGeom>
          <a:solidFill>
            <a:srgbClr val="CEF3FE"/>
          </a:solidFill>
          <a:ln w="12700" cap="flat" cmpd="sng" algn="ctr">
            <a:solidFill>
              <a:srgbClr val="D2F4F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5: CỦNG CỐ</a:t>
            </a:r>
            <a:endParaRPr kumimoji="0" lang="en-SG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739" y="2438402"/>
            <a:ext cx="641214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ĐƯA</a:t>
            </a:r>
          </a:p>
          <a:p>
            <a:pPr algn="ctr"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KHỈ QUA SÔNG</a:t>
            </a:r>
          </a:p>
        </p:txBody>
      </p:sp>
    </p:spTree>
    <p:extLst>
      <p:ext uri="{BB962C8B-B14F-4D97-AF65-F5344CB8AC3E}">
        <p14:creationId xmlns:p14="http://schemas.microsoft.com/office/powerpoint/2010/main" val="34904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634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78" y="149225"/>
            <a:ext cx="3919046" cy="340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86" y="3984666"/>
            <a:ext cx="2310798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462" y="2473366"/>
            <a:ext cx="204628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" y="4410075"/>
            <a:ext cx="1320456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3253993" y="2200316"/>
            <a:ext cx="612539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14400">
              <a:defRPr/>
            </a:pPr>
            <a:r>
              <a:rPr lang="en-US" sz="72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MỪNG</a:t>
            </a:r>
          </a:p>
        </p:txBody>
      </p:sp>
      <p:pic>
        <p:nvPicPr>
          <p:cNvPr id="10" name="Picture 4" descr="Hình ảnh có liên qua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746" y="679450"/>
            <a:ext cx="6348346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Loonboon.MP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8825" y="5950087"/>
            <a:ext cx="812588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>
            <a:hlinkClick r:id="rId12" action="ppaction://hlinksldjump"/>
          </p:cNvPr>
          <p:cNvSpPr/>
          <p:nvPr/>
        </p:nvSpPr>
        <p:spPr>
          <a:xfrm>
            <a:off x="59261" y="263525"/>
            <a:ext cx="1218883" cy="711200"/>
          </a:xfrm>
          <a:prstGeom prst="star5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7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5679E-6 L 0.03611 -0.08519 C 0.04323 -0.10494 0.05816 -0.11945 0.07604 -0.13179 C 0.09652 -0.14321 0.11545 -0.14723 0.13107 -0.1426 L 0.2059 -0.12284 " pathEditMode="relative" rAng="-1629776" ptsTypes="FffFF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31" y="-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579 -0.12268 L 0.39581 -0.3111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95" y="-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58 -0.31111 L 0.56668 -0.38796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44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916 -0.38456 L 0.5375 -0.5475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5416 -0.60129 L 0.54982 -0.50262 L 0.54583 -0.60129 L 0.54166 -0.50262 L 0.5375 -0.60129 L 0.5335 -0.50262 L 0.52916 -0.60129 L 0.52517 -0.50262 L 0.52083 -0.60129 L 0.51649 -0.50262 L 0.5125 -0.60129 L 0.50833 -0.50262 L 0.50434 -0.60129 L 0.50017 -0.50262 L 0.49583 -0.60129 L 0.49184 -0.50262 L 0.4875 -0.60129 " pathEditMode="relative" rAng="0" ptsTypes="FFFFFFFFFFFFFFFFF">
                                      <p:cBhvr>
                                        <p:cTn id="2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74713"/>
            <a:ext cx="1218882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30" y="2732088"/>
            <a:ext cx="130881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97" y="231775"/>
            <a:ext cx="7196909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43147" y="4195766"/>
            <a:ext cx="59928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&gt; 67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41616" y="1117603"/>
            <a:ext cx="6195986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&lt; =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		67</a:t>
            </a:r>
          </a:p>
        </p:txBody>
      </p:sp>
      <p:pic>
        <p:nvPicPr>
          <p:cNvPr id="6151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8" y="855686"/>
            <a:ext cx="220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885684" y="1883063"/>
            <a:ext cx="627529" cy="6070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6414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1"/>
          <p:cNvSpPr>
            <a:spLocks noGrp="1"/>
          </p:cNvSpPr>
          <p:nvPr>
            <p:ph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171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5"/>
            <a:ext cx="12188825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294" y="2536860"/>
            <a:ext cx="13086058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81" y="-622300"/>
            <a:ext cx="8009498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960" y="157163"/>
            <a:ext cx="2209226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122612" y="1032117"/>
            <a:ext cx="5109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75022" y="1839951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960822" y="1839951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46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661751" y="1839951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47561" y="1839951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31763" y="1835928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697390" y="1835928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83190" y="1824958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93046" y="4572020"/>
            <a:ext cx="287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</a:t>
            </a:r>
          </a:p>
        </p:txBody>
      </p:sp>
    </p:spTree>
    <p:extLst>
      <p:ext uri="{BB962C8B-B14F-4D97-AF65-F5344CB8AC3E}">
        <p14:creationId xmlns:p14="http://schemas.microsoft.com/office/powerpoint/2010/main" val="302052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2" y="228600"/>
            <a:ext cx="12188824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13805" y="1651144"/>
            <a:ext cx="7414869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11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733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11733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6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552" y="3478531"/>
            <a:ext cx="1044303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606" y="276231"/>
            <a:ext cx="3402714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40" y="2658114"/>
            <a:ext cx="264726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8725" y="569600"/>
            <a:ext cx="2079083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481" y="3940180"/>
            <a:ext cx="9365081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27" y="6208399"/>
            <a:ext cx="12240247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874679" y="910021"/>
            <a:ext cx="68406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Tạm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biệt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</a:p>
          <a:p>
            <a:pPr algn="ctr" defTabSz="914400"/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8000" b="1" dirty="0" err="1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8000" b="1" dirty="0">
                <a:solidFill>
                  <a:srgbClr val="92A02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0367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88290" y="1143000"/>
            <a:ext cx="4212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400"/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SG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S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77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10" y="1"/>
            <a:ext cx="5736696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KHÁM PHÁ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3092DDA-9A5D-42E5-902A-9D7F75B36325}"/>
              </a:ext>
            </a:extLst>
          </p:cNvPr>
          <p:cNvSpPr/>
          <p:nvPr/>
        </p:nvSpPr>
        <p:spPr>
          <a:xfrm>
            <a:off x="149212" y="1191238"/>
            <a:ext cx="2994212" cy="655987"/>
          </a:xfrm>
          <a:prstGeom prst="roundRect">
            <a:avLst/>
          </a:prstGeom>
          <a:solidFill>
            <a:schemeClr val="accent6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SG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SG" sz="320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089" y="1128338"/>
            <a:ext cx="8926512" cy="5697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9615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86" y="1219394"/>
            <a:ext cx="7164387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368" y="4436123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5" y="2922814"/>
            <a:ext cx="2800351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79" y="304994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89257" y="2514600"/>
            <a:ext cx="2209800" cy="8382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6412" y="5638800"/>
            <a:ext cx="2209800" cy="838200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&gt; 36</a:t>
            </a:r>
          </a:p>
        </p:txBody>
      </p:sp>
    </p:spTree>
    <p:extLst>
      <p:ext uri="{BB962C8B-B14F-4D97-AF65-F5344CB8AC3E}">
        <p14:creationId xmlns:p14="http://schemas.microsoft.com/office/powerpoint/2010/main" val="409919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2756752" y="58852"/>
            <a:ext cx="6096000" cy="771293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THỰC HÀNH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457222" y="945060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23" y="939815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7" y="1676400"/>
            <a:ext cx="10886016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155491" y="1730298"/>
            <a:ext cx="685800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453039" y="1741714"/>
            <a:ext cx="685800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67529" y="1741714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13832" y="1730298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18764" y="1730828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3293" y="3429004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4256314"/>
            <a:ext cx="9105152" cy="12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836631" y="449145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075612" y="44827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189736" y="44827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561011" y="44827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60361" y="1730829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7892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21" grpId="0" animBg="1"/>
      <p:bldP spid="22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829" y="4572000"/>
            <a:ext cx="9994371" cy="11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59" y="997237"/>
            <a:ext cx="8954160" cy="97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513714" y="76394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9582" y="95375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23293" y="3429004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47115" y="4810873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065943" y="4804035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94212" y="4804035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625723" y="4804035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297674" y="1017875"/>
            <a:ext cx="833172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045542" y="1008581"/>
            <a:ext cx="915190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964719" y="1008581"/>
            <a:ext cx="869390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856432" y="1010441"/>
            <a:ext cx="840893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644246" y="1010441"/>
            <a:ext cx="888565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550954" y="1008581"/>
            <a:ext cx="886878" cy="905177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315877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20" grpId="0" animBg="1"/>
      <p:bldP spid="23" grpId="0" animBg="1"/>
      <p:bldP spid="25" grpId="0" animBg="1"/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3" y="4800786"/>
            <a:ext cx="10019557" cy="100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6" y="1667539"/>
            <a:ext cx="11760549" cy="92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601803" y="366257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51848" y="409935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80440" y="1707355"/>
            <a:ext cx="711025" cy="787153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025150" y="1703282"/>
            <a:ext cx="774639" cy="80819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16681" y="1721868"/>
            <a:ext cx="792143" cy="789612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51661" y="1712595"/>
            <a:ext cx="684307" cy="79890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31909" y="3627072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903428" y="496139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424608" y="496139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18029" y="494838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15883" y="496139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27058" y="1712409"/>
            <a:ext cx="684307" cy="79562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6116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75" y="-360761"/>
            <a:ext cx="12290399" cy="7729901"/>
          </a:xfrm>
          <a:prstGeom prst="rect">
            <a:avLst/>
          </a:prstGeom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1561200" y="1295400"/>
            <a:ext cx="9141619" cy="2092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899" tIns="60949" rIns="121899" bIns="60949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6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US" sz="8800" b="1" dirty="0">
              <a:solidFill>
                <a:prstClr val="black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4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4931" y="4191186"/>
            <a:ext cx="1036897" cy="7778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9915" y="1981200"/>
            <a:ext cx="49536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9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7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xmlns="" id="{24EE7233-888F-4738-B049-2C8C9FC02397}"/>
              </a:ext>
            </a:extLst>
          </p:cNvPr>
          <p:cNvSpPr/>
          <p:nvPr/>
        </p:nvSpPr>
        <p:spPr>
          <a:xfrm>
            <a:off x="2543833" y="28940"/>
            <a:ext cx="6096000" cy="954159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VẬN DỤNG</a:t>
            </a:r>
            <a:endParaRPr lang="en-SG" sz="32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8920" y="5105420"/>
            <a:ext cx="7962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8920" y="5867583"/>
            <a:ext cx="73003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044556" y="5804388"/>
            <a:ext cx="2231456" cy="76199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1131" y="4897587"/>
            <a:ext cx="2362199" cy="761997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765" y="1066820"/>
            <a:ext cx="10210800" cy="37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771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lassicFrameVTI" id="{4FA2A165-EC65-4FB0-B019-8C8876A1D8E3}" vid="{9D78F1F1-8226-42FD-A1A3-975EDF6D60F8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7.xml><?xml version="1.0" encoding="utf-8"?>
<a:theme xmlns:a="http://schemas.openxmlformats.org/drawingml/2006/main" name="3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8.xml><?xml version="1.0" encoding="utf-8"?>
<a:theme xmlns:a="http://schemas.openxmlformats.org/drawingml/2006/main" name="4_ClassicFrameVTI">
  <a:themeElements>
    <a:clrScheme name="AnalogousFromLightSeedLeftStep">
      <a:dk1>
        <a:srgbClr val="000000"/>
      </a:dk1>
      <a:lt1>
        <a:srgbClr val="FFFFFF"/>
      </a:lt1>
      <a:dk2>
        <a:srgbClr val="302441"/>
      </a:dk2>
      <a:lt2>
        <a:srgbClr val="E5E8E2"/>
      </a:lt2>
      <a:accent1>
        <a:srgbClr val="A991CB"/>
      </a:accent1>
      <a:accent2>
        <a:srgbClr val="7979C0"/>
      </a:accent2>
      <a:accent3>
        <a:srgbClr val="8CA6C9"/>
      </a:accent3>
      <a:accent4>
        <a:srgbClr val="73ABB7"/>
      </a:accent4>
      <a:accent5>
        <a:srgbClr val="7CAEA2"/>
      </a:accent5>
      <a:accent6>
        <a:srgbClr val="6FB185"/>
      </a:accent6>
      <a:hlink>
        <a:srgbClr val="738A54"/>
      </a:hlink>
      <a:folHlink>
        <a:srgbClr val="7F7F7F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ClassicFrameVTI" id="{4FA2A165-EC65-4FB0-B019-8C8876A1D8E3}" vid="{9D78F1F1-8226-42FD-A1A3-975EDF6D60F8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214</Words>
  <Application>Microsoft Office PowerPoint</Application>
  <PresentationFormat>Custom</PresentationFormat>
  <Paragraphs>76</Paragraphs>
  <Slides>15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1_Office Theme</vt:lpstr>
      <vt:lpstr>1_ClassicFrameVTI</vt:lpstr>
      <vt:lpstr>3_Office Theme</vt:lpstr>
      <vt:lpstr>4_Office Theme</vt:lpstr>
      <vt:lpstr>5_Office Theme</vt:lpstr>
      <vt:lpstr>ClassicFrameVTI</vt:lpstr>
      <vt:lpstr>3_ClassicFrameVTI</vt:lpstr>
      <vt:lpstr>4_ClassicFrameVTI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Pham Thi Minh Phuong</cp:lastModifiedBy>
  <cp:revision>45</cp:revision>
  <dcterms:created xsi:type="dcterms:W3CDTF">2006-08-16T00:00:00Z</dcterms:created>
  <dcterms:modified xsi:type="dcterms:W3CDTF">2021-03-03T00:12:03Z</dcterms:modified>
</cp:coreProperties>
</file>