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8" autoAdjust="0"/>
    <p:restoredTop sz="99120" autoAdjust="0"/>
  </p:normalViewPr>
  <p:slideViewPr>
    <p:cSldViewPr snapToGrid="0">
      <p:cViewPr>
        <p:scale>
          <a:sx n="78" d="100"/>
          <a:sy n="78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2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6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4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1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prism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slide" Target="slide5.xml"/><Relationship Id="rId3" Type="http://schemas.openxmlformats.org/officeDocument/2006/relationships/image" Target="../media/image3.png"/><Relationship Id="rId21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" y="151836"/>
            <a:ext cx="11239896" cy="6142583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87948" y="2432739"/>
            <a:ext cx="7816104" cy="110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5687" b="1" kern="2000" smtClean="0">
                <a:solidFill>
                  <a:prstClr val="black"/>
                </a:solidFill>
                <a:latin typeface="UTM Avo" panose="02040603050506020204" pitchFamily="18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TOÁN</a:t>
            </a:r>
            <a:endParaRPr lang="zh-CN" altLang="en-US" sz="5687" b="1" kern="2000" dirty="0">
              <a:solidFill>
                <a:prstClr val="black"/>
              </a:solidFill>
              <a:latin typeface="UTM Avo" panose="02040603050506020204" pitchFamily="18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501868" y="3856487"/>
            <a:ext cx="9188264" cy="6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200" b="1" kern="2000" smtClean="0">
                <a:solidFill>
                  <a:prstClr val="black"/>
                </a:solidFill>
                <a:latin typeface="UTM Avo" panose="02040603050506020204" pitchFamily="18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LUYỆN TẬP – TRANG 111</a:t>
            </a:r>
            <a:endParaRPr lang="zh-CN" altLang="en-US" sz="3200" b="1" kern="2000" dirty="0">
              <a:solidFill>
                <a:prstClr val="black"/>
              </a:solidFill>
              <a:latin typeface="UTM Avo" panose="02040603050506020204" pitchFamily="18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60" y="90854"/>
            <a:ext cx="756285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3985847"/>
            <a:ext cx="1453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Yến,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2010" y="3985847"/>
            <a:ext cx="1453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Long,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5035" y="3985847"/>
            <a:ext cx="1756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Khánh</a:t>
            </a:r>
            <a:endParaRPr lang="vi-VN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69" y="104408"/>
            <a:ext cx="6781800" cy="4867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0985" y="1746738"/>
            <a:ext cx="2579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7846" y="1746737"/>
            <a:ext cx="2579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2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4707" y="1746736"/>
            <a:ext cx="2579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3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9815" y="1746735"/>
            <a:ext cx="2579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5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0559" y="1746734"/>
            <a:ext cx="2579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6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8888" y="1746733"/>
            <a:ext cx="2579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7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6478" y="1746733"/>
            <a:ext cx="2579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8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8618" y="1746732"/>
            <a:ext cx="2579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9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2361" y="1904999"/>
            <a:ext cx="42788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10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2141" y="2332890"/>
            <a:ext cx="42788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11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3289" y="2485293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13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7841" y="2485293"/>
            <a:ext cx="427888" cy="463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14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9586" y="2485293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15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3778" y="2473571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16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18289" y="2473571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17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36909" y="2473571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18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12517" y="2485293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19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1137" y="2473571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20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12411" y="2485293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21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84872" y="3247843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23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06908" y="3247843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24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52204" y="3345108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25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56832" y="3345107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26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84720" y="3342726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27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20700" y="3342726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29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2736" y="3356830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30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52851" y="3356830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3</a:t>
            </a:r>
            <a:r>
              <a:rPr lang="en-US" smtClean="0">
                <a:solidFill>
                  <a:prstClr val="white"/>
                </a:solidFill>
              </a:rPr>
              <a:t>1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46285" y="3844438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32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90020" y="4296876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33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9811" y="4296876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34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78670" y="4294316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36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15433" y="4293036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37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27188" y="4259508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38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17610" y="4259508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39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3575" y="4356772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40</a:t>
            </a:r>
            <a:endParaRPr lang="vi-VN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555" y="4872590"/>
            <a:ext cx="5686425" cy="12192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370655" y="5321104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42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24316" y="5426511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43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78079" y="5426511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44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727021" y="5444828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45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75963" y="5426511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46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93778" y="5410262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48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46612" y="5424121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49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07366" y="5402608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5</a:t>
            </a:r>
            <a:r>
              <a:rPr lang="en-US" smtClean="0">
                <a:solidFill>
                  <a:prstClr val="white"/>
                </a:solidFill>
              </a:rPr>
              <a:t>0</a:t>
            </a:r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16" y="128587"/>
            <a:ext cx="6467475" cy="568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966" y="217909"/>
            <a:ext cx="5233034" cy="2150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61539" y="584423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5</a:t>
            </a:r>
            <a:r>
              <a:rPr lang="en-US" smtClean="0">
                <a:solidFill>
                  <a:prstClr val="white"/>
                </a:solidFill>
              </a:rPr>
              <a:t>0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1539" y="1059207"/>
            <a:ext cx="42788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32902" y="1292985"/>
            <a:ext cx="42788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10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83689" y="1715016"/>
            <a:ext cx="427888" cy="4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5</a:t>
            </a:r>
            <a:r>
              <a:rPr lang="en-US" smtClean="0">
                <a:solidFill>
                  <a:prstClr val="white"/>
                </a:solidFill>
              </a:rPr>
              <a:t>0</a:t>
            </a:r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flipH="1">
            <a:off x="-2599234" y="3980073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134E-6 1.11111E-6 L 0.2035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7 -0.00024 C 0.11272 0.08912 0.02213 0.1787 0.1942 0.21736 C 0.36639 0.25625 1.06144 0.22962 1.23689 0.23125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7187" y="1600200"/>
            <a:ext cx="7363549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của số 78 là số:…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3387" y="3429744"/>
            <a:ext cx="117114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</a:rPr>
              <a:t>Số 77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5507" y="1600200"/>
            <a:ext cx="7026918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của số 56 là số:….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218" y="3365267"/>
            <a:ext cx="117114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</a:rPr>
              <a:t>Số 57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8461" y="1600200"/>
            <a:ext cx="3441001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– 80 + 50 = 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3086736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</a:rPr>
              <a:t>90 – 80 + 50 = 60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3062" y="1600200"/>
            <a:ext cx="2371797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– 50 = 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27882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</a:rPr>
              <a:t>70 – 50 = 20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" y="151836"/>
            <a:ext cx="11239896" cy="6142583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87948" y="2432739"/>
            <a:ext cx="7816104" cy="110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5687" b="1" kern="2000" smtClean="0">
                <a:solidFill>
                  <a:prstClr val="black"/>
                </a:solidFill>
                <a:latin typeface="UTM Avo" panose="02040603050506020204" pitchFamily="18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TOÁN</a:t>
            </a:r>
            <a:endParaRPr lang="zh-CN" altLang="en-US" sz="5687" b="1" kern="2000" dirty="0">
              <a:solidFill>
                <a:prstClr val="black"/>
              </a:solidFill>
              <a:latin typeface="UTM Avo" panose="02040603050506020204" pitchFamily="18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501868" y="3856487"/>
            <a:ext cx="9188264" cy="6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200" b="1" kern="2000" smtClean="0">
                <a:solidFill>
                  <a:prstClr val="black"/>
                </a:solidFill>
                <a:latin typeface="UTM Avo" panose="02040603050506020204" pitchFamily="18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LUYỆN TẬP – TRANG 111</a:t>
            </a:r>
            <a:endParaRPr lang="zh-CN" altLang="en-US" sz="3200" b="1" kern="2000" dirty="0">
              <a:solidFill>
                <a:prstClr val="black"/>
              </a:solidFill>
              <a:latin typeface="UTM Avo" panose="02040603050506020204" pitchFamily="18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07" y="738555"/>
            <a:ext cx="8961419" cy="21603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184031"/>
            <a:ext cx="504092" cy="5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prstClr val="white"/>
                </a:solidFill>
              </a:rPr>
              <a:t>&lt;</a:t>
            </a:r>
            <a:endParaRPr lang="vi-VN" sz="3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4370" y="1184031"/>
            <a:ext cx="504092" cy="5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&gt;</a:t>
            </a:r>
            <a:endParaRPr lang="vi-VN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0494" y="1184031"/>
            <a:ext cx="504092" cy="5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=</a:t>
            </a:r>
            <a:endParaRPr lang="vi-VN" sz="3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63759" y="1184031"/>
            <a:ext cx="504092" cy="5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prstClr val="white"/>
                </a:solidFill>
              </a:rPr>
              <a:t>&lt;</a:t>
            </a:r>
            <a:endParaRPr lang="vi-VN" sz="3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1904999"/>
            <a:ext cx="504092" cy="5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&gt;</a:t>
            </a:r>
            <a:endParaRPr lang="vi-VN" sz="3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4370" y="1904999"/>
            <a:ext cx="504092" cy="5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prstClr val="white"/>
                </a:solidFill>
              </a:rPr>
              <a:t>&lt;</a:t>
            </a:r>
            <a:endParaRPr lang="vi-VN" sz="3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0494" y="1904999"/>
            <a:ext cx="504092" cy="5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prstClr val="white"/>
                </a:solidFill>
              </a:rPr>
              <a:t>&lt;</a:t>
            </a:r>
            <a:endParaRPr lang="vi-VN" sz="3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6618" y="1904999"/>
            <a:ext cx="504092" cy="5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&gt;</a:t>
            </a:r>
            <a:endParaRPr lang="vi-VN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071687"/>
            <a:ext cx="6172200" cy="2714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041" y="3516922"/>
            <a:ext cx="547959" cy="523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570" y="3942799"/>
            <a:ext cx="488407" cy="47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189" y="4275626"/>
            <a:ext cx="549562" cy="497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30" y="4262439"/>
            <a:ext cx="547959" cy="523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4950" y="4288998"/>
            <a:ext cx="488407" cy="4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120</Words>
  <Application>Microsoft Office PowerPoint</Application>
  <PresentationFormat>Custom</PresentationFormat>
  <Paragraphs>74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Pham Thi Minh Phuong</cp:lastModifiedBy>
  <cp:revision>176</cp:revision>
  <dcterms:created xsi:type="dcterms:W3CDTF">2017-02-20T05:40:09Z</dcterms:created>
  <dcterms:modified xsi:type="dcterms:W3CDTF">2021-03-02T13:08:29Z</dcterms:modified>
</cp:coreProperties>
</file>