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9" r:id="rId2"/>
    <p:sldId id="311" r:id="rId3"/>
    <p:sldId id="321" r:id="rId4"/>
    <p:sldId id="320" r:id="rId5"/>
    <p:sldId id="318" r:id="rId6"/>
    <p:sldId id="317" r:id="rId7"/>
    <p:sldId id="322" r:id="rId8"/>
    <p:sldId id="323" r:id="rId9"/>
    <p:sldId id="327" r:id="rId10"/>
    <p:sldId id="333" r:id="rId11"/>
    <p:sldId id="326" r:id="rId12"/>
    <p:sldId id="329" r:id="rId13"/>
    <p:sldId id="331" r:id="rId14"/>
  </p:sldIdLst>
  <p:sldSz cx="12192000" cy="6858000"/>
  <p:notesSz cx="7104063" cy="10234613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47841D-DA36-452F-B7A9-CAC306B05E75}" type="datetimeFigureOut">
              <a:rPr lang="zh-CN" altLang="en-US"/>
              <a:pPr>
                <a:defRPr/>
              </a:pPr>
              <a:t>2025/2/24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841581-78D9-4644-BB45-FB2319C905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367BCE-B4EA-47C8-B717-39541068D7FB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BE81-42C7-4FA9-B9D7-250C385EDA9C}" type="datetimeFigureOut">
              <a:rPr lang="zh-CN" altLang="en-US"/>
              <a:pPr>
                <a:defRPr/>
              </a:pPr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9A34-A268-4EB2-8284-BF6350D7E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3868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174-E3CB-4FE5-896F-EAC6EC4229E2}" type="datetimeFigureOut">
              <a:rPr lang="zh-CN" altLang="en-US"/>
              <a:pPr>
                <a:defRPr/>
              </a:pPr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D5C5-A2CF-405A-B0B8-8FA85A173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0430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66C4-2121-47B2-B06E-E2315A7AD826}" type="datetimeFigureOut">
              <a:rPr lang="zh-CN" altLang="en-US"/>
              <a:pPr>
                <a:defRPr/>
              </a:pPr>
              <a:t>2025/2/24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F0DA-7F38-428F-9BFD-2B4BADDC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3577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42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06E072-F27F-452F-A0E4-DAFE075FBFD1}" type="datetimeFigureOut">
              <a:rPr lang="zh-CN" altLang="en-US"/>
              <a:pPr>
                <a:defRPr/>
              </a:pPr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126A23-E308-4388-B11A-E3A5D94103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13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81835" y="215153"/>
            <a:ext cx="8754036" cy="775633"/>
          </a:xfrm>
          <a:prstGeom prst="rect">
            <a:avLst/>
          </a:prstGeom>
          <a:solidFill>
            <a:srgbClr val="FFFFFF"/>
          </a:solidFill>
          <a:ln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6600">
                <a:latin typeface=".VnAvant" pitchFamily="34" charset="0"/>
                <a:cs typeface="Arial" pitchFamily="34" charset="0"/>
              </a:rPr>
              <a:t>LuyÖn ®äc tõ khã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0" y="2000250"/>
            <a:ext cx="1202167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.VnAvant" pitchFamily="34" charset="0"/>
                <a:ea typeface="SimSun" pitchFamily="2" charset="-122"/>
              </a:rPr>
              <a:t>m­u                </a:t>
            </a:r>
            <a:r>
              <a:rPr lang="en-US" sz="4800" dirty="0" err="1">
                <a:latin typeface=".VnAvant" pitchFamily="34" charset="0"/>
                <a:ea typeface="SimSun" pitchFamily="2" charset="-122"/>
              </a:rPr>
              <a:t>buån</a:t>
            </a:r>
            <a:r>
              <a:rPr lang="en-US" sz="4800" dirty="0">
                <a:latin typeface=".VnAvant" pitchFamily="34" charset="0"/>
                <a:ea typeface="SimSun" pitchFamily="2" charset="-122"/>
              </a:rPr>
              <a:t> b·</a:t>
            </a:r>
            <a:r>
              <a:rPr lang="en-US" sz="4800" dirty="0">
                <a:latin typeface=".VnAvant" pitchFamily="34" charset="0"/>
              </a:rPr>
              <a:t>            </a:t>
            </a:r>
            <a:r>
              <a:rPr lang="en-US" sz="4800" dirty="0" err="1">
                <a:latin typeface=".VnAvant" pitchFamily="34" charset="0"/>
              </a:rPr>
              <a:t>n</a:t>
            </a:r>
            <a:r>
              <a:rPr lang="en-US" sz="4800" dirty="0" err="1">
                <a:latin typeface=".VnAvant" pitchFamily="34" charset="0"/>
                <a:ea typeface="SimSun" pitchFamily="2" charset="-122"/>
              </a:rPr>
              <a:t>ép</a:t>
            </a:r>
            <a:r>
              <a:rPr lang="en-US" sz="4800" dirty="0">
                <a:latin typeface=".VnAvant" pitchFamily="34" charset="0"/>
                <a:ea typeface="SimSun" pitchFamily="2" charset="-122"/>
              </a:rPr>
              <a:t> m¹ng</a:t>
            </a:r>
          </a:p>
          <a:p>
            <a:endParaRPr lang="en-US" sz="4800" dirty="0">
              <a:latin typeface=".VnAvant" pitchFamily="34" charset="0"/>
            </a:endParaRPr>
          </a:p>
          <a:p>
            <a:r>
              <a:rPr lang="en-US" sz="4800" dirty="0" err="1">
                <a:latin typeface=".VnAvant" pitchFamily="34" charset="0"/>
                <a:ea typeface="SimSun" pitchFamily="2" charset="-122"/>
              </a:rPr>
              <a:t>lßng</a:t>
            </a:r>
            <a:r>
              <a:rPr lang="en-US" sz="4800" dirty="0">
                <a:latin typeface=".VnAvant" pitchFamily="34" charset="0"/>
                <a:ea typeface="SimSun" pitchFamily="2" charset="-122"/>
              </a:rPr>
              <a:t> </a:t>
            </a:r>
            <a:r>
              <a:rPr lang="en-US" sz="4800" dirty="0" err="1">
                <a:latin typeface=".VnAvant" pitchFamily="34" charset="0"/>
                <a:ea typeface="SimSun" pitchFamily="2" charset="-122"/>
              </a:rPr>
              <a:t>giÕng</a:t>
            </a:r>
            <a:r>
              <a:rPr lang="en-US" sz="4800" dirty="0">
                <a:latin typeface=".VnAvant" pitchFamily="34" charset="0"/>
              </a:rPr>
              <a:t>     ®</a:t>
            </a:r>
            <a:r>
              <a:rPr lang="en-US" sz="4800" dirty="0" err="1">
                <a:latin typeface=".VnAvant" pitchFamily="34" charset="0"/>
              </a:rPr>
              <a:t>Õn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l­ît</a:t>
            </a:r>
            <a:r>
              <a:rPr lang="en-US" sz="4800" dirty="0">
                <a:latin typeface=".VnAvant" pitchFamily="34" charset="0"/>
              </a:rPr>
              <a:t>             </a:t>
            </a:r>
            <a:r>
              <a:rPr lang="en-US" sz="4800" dirty="0" err="1">
                <a:latin typeface=".VnAvant" pitchFamily="34" charset="0"/>
                <a:ea typeface="SimSun" pitchFamily="2" charset="-122"/>
              </a:rPr>
              <a:t>s©u</a:t>
            </a:r>
            <a:r>
              <a:rPr lang="en-US" sz="4800" dirty="0">
                <a:latin typeface=".VnAvant" pitchFamily="34" charset="0"/>
                <a:ea typeface="SimSun" pitchFamily="2" charset="-122"/>
              </a:rPr>
              <a:t> ho¾m</a:t>
            </a:r>
          </a:p>
          <a:p>
            <a:endParaRPr lang="en-US" sz="4800" dirty="0">
              <a:latin typeface=".VnAvant" pitchFamily="34" charset="0"/>
            </a:endParaRPr>
          </a:p>
          <a:p>
            <a:r>
              <a:rPr lang="en-US" sz="4800" dirty="0" err="1">
                <a:latin typeface=".VnAvant" pitchFamily="34" charset="0"/>
                <a:ea typeface="SimSun" pitchFamily="2" charset="-122"/>
              </a:rPr>
              <a:t>oµm</a:t>
            </a:r>
            <a:r>
              <a:rPr lang="en-US" sz="4800" dirty="0">
                <a:latin typeface=".VnAvant" pitchFamily="34" charset="0"/>
                <a:ea typeface="SimSun" pitchFamily="2" charset="-122"/>
              </a:rPr>
              <a:t>               </a:t>
            </a:r>
            <a:r>
              <a:rPr lang="en-US" sz="4800" dirty="0" err="1">
                <a:latin typeface=".VnAvant" pitchFamily="34" charset="0"/>
                <a:ea typeface="SimSun" pitchFamily="2" charset="-122"/>
              </a:rPr>
              <a:t>tiÕng</a:t>
            </a:r>
            <a:r>
              <a:rPr lang="en-US" sz="4800" dirty="0">
                <a:latin typeface=".VnAvant" pitchFamily="34" charset="0"/>
                <a:ea typeface="SimSun" pitchFamily="2" charset="-122"/>
              </a:rPr>
              <a:t> </a:t>
            </a:r>
            <a:r>
              <a:rPr lang="en-US" sz="4800" dirty="0" err="1">
                <a:latin typeface=".VnAvant" pitchFamily="34" charset="0"/>
                <a:ea typeface="SimSun" pitchFamily="2" charset="-122"/>
              </a:rPr>
              <a:t>gÇm</a:t>
            </a:r>
            <a:r>
              <a:rPr lang="en-US" sz="4800" dirty="0">
                <a:latin typeface=".VnAvant" pitchFamily="34" charset="0"/>
                <a:ea typeface="SimSun" pitchFamily="2" charset="-122"/>
              </a:rPr>
              <a:t>         </a:t>
            </a:r>
            <a:r>
              <a:rPr lang="en-US" sz="4800" dirty="0" err="1">
                <a:latin typeface=".VnAvant" pitchFamily="34" charset="0"/>
                <a:ea typeface="SimSun" pitchFamily="2" charset="-122"/>
              </a:rPr>
              <a:t>lao</a:t>
            </a:r>
            <a:r>
              <a:rPr lang="en-US" sz="4800" dirty="0">
                <a:latin typeface=".VnAvant" pitchFamily="34" charset="0"/>
                <a:ea typeface="SimSun" pitchFamily="2" charset="-122"/>
              </a:rPr>
              <a:t> </a:t>
            </a:r>
            <a:r>
              <a:rPr lang="en-US" sz="4800" dirty="0" err="1">
                <a:latin typeface=".VnAvant" pitchFamily="34" charset="0"/>
                <a:ea typeface="SimSun" pitchFamily="2" charset="-122"/>
              </a:rPr>
              <a:t>xuèng</a:t>
            </a:r>
            <a:endParaRPr lang="en-US" sz="4800" dirty="0">
              <a:latin typeface=".VnAvant" pitchFamily="34" charset="0"/>
              <a:ea typeface="SimSun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tar: 6 Points 4"/>
          <p:cNvSpPr/>
          <p:nvPr/>
        </p:nvSpPr>
        <p:spPr>
          <a:xfrm>
            <a:off x="267541" y="992562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7" name="Star: 6 Points 4"/>
          <p:cNvSpPr/>
          <p:nvPr/>
        </p:nvSpPr>
        <p:spPr>
          <a:xfrm>
            <a:off x="280988" y="35609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8" name="Star: 6 Points 4"/>
          <p:cNvSpPr/>
          <p:nvPr/>
        </p:nvSpPr>
        <p:spPr>
          <a:xfrm>
            <a:off x="254094" y="4798079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1312863" y="5538788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708875" y="0"/>
            <a:ext cx="4487907" cy="9998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>
                <a:solidFill>
                  <a:srgbClr val="000000"/>
                </a:solidFill>
                <a:latin typeface="UTM Avo"/>
              </a:rPr>
              <a:t>4. Tập viết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12068175" cy="35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1920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2" y="0"/>
          <a:ext cx="12192004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330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VÇn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©m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®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Öm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©m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chÝnh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©m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cuèi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345">
                <a:tc>
                  <a:txBody>
                    <a:bodyPr/>
                    <a:lstStyle/>
                    <a:p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62164" y="2420474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9999" y="2384615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88070" y="2398062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m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587900" y="4652089"/>
            <a:ext cx="3659188" cy="280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8800" b="1" dirty="0">
                <a:latin typeface=".VnAvant" panose="020B7200000000000000" pitchFamily="34" charset="0"/>
              </a:rPr>
              <a:t>ă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3457" y="4809568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65657" y="4836462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0" y="4728883"/>
            <a:ext cx="2783541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o¨m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235" y="2433919"/>
            <a:ext cx="2783541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oam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365597" y="1594586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1857155" y="1073773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6082837" y="4571999"/>
            <a:ext cx="5704351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.VnAvant" panose="020B7200000000000000" pitchFamily="34" charset="0"/>
              </a:rPr>
              <a:t>ng</a:t>
            </a:r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o¹m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981407" y="425824"/>
            <a:ext cx="3345796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.VnAvant" pitchFamily="34" charset="0"/>
              </a:rPr>
              <a:t>oam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9566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Oval 32"/>
          <p:cNvSpPr/>
          <p:nvPr/>
        </p:nvSpPr>
        <p:spPr>
          <a:xfrm>
            <a:off x="2233749" y="1855504"/>
            <a:ext cx="2050867" cy="1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8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472953" y="4571999"/>
            <a:ext cx="6719047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chemeClr val="tx1"/>
                </a:solidFill>
                <a:latin typeface=".VnAvant" panose="020B7200000000000000" pitchFamily="34" charset="0"/>
              </a:rPr>
              <a:t>má</a:t>
            </a:r>
            <a:r>
              <a:rPr lang="en-US" sz="9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.VnAvant" panose="020B7200000000000000" pitchFamily="34" charset="0"/>
              </a:rPr>
              <a:t>kh</a:t>
            </a:r>
            <a:r>
              <a:rPr lang="en-US" sz="9600" dirty="0" err="1">
                <a:solidFill>
                  <a:srgbClr val="FF0000"/>
                </a:solidFill>
                <a:latin typeface=".VnAvant" panose="020B7200000000000000" pitchFamily="34" charset="0"/>
              </a:rPr>
              <a:t>o»m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707545" y="398930"/>
            <a:ext cx="3345796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.VnAvant" pitchFamily="34" charset="0"/>
              </a:rPr>
              <a:t>o¨m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97588" y="2492187"/>
            <a:ext cx="4545101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chemeClr val="tx1"/>
                </a:solidFill>
                <a:latin typeface=".VnAvant" panose="020B7200000000000000" pitchFamily="34" charset="0"/>
              </a:rPr>
              <a:t>kh</a:t>
            </a:r>
            <a:r>
              <a:rPr lang="en-US" sz="9600" dirty="0" err="1">
                <a:solidFill>
                  <a:srgbClr val="FF0000"/>
                </a:solidFill>
                <a:latin typeface=".VnAvant" panose="020B7200000000000000" pitchFamily="34" charset="0"/>
              </a:rPr>
              <a:t>o»m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-39407" y="4751584"/>
            <a:ext cx="3616325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Dª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nhai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l¸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nhåm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nhoµm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334949" y="4751583"/>
            <a:ext cx="3663669" cy="14465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GiÕng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n­</a:t>
            </a:r>
            <a:r>
              <a:rPr lang="en-US" altLang="en-US" sz="4800" dirty="0" err="1">
                <a:solidFill>
                  <a:srgbClr val="000000"/>
                </a:solidFill>
                <a:latin typeface=".VnAvant" panose="020B7200000000000000" pitchFamily="34" charset="0"/>
              </a:rPr>
              <a:t>ư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íc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s©u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ho¾m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738722" y="4751582"/>
            <a:ext cx="3435350" cy="14465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KhØ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ngo¹m </a:t>
            </a:r>
            <a:r>
              <a:rPr lang="en-US" altLang="en-US" sz="4800" dirty="0" err="1">
                <a:solidFill>
                  <a:srgbClr val="000000"/>
                </a:solidFill>
                <a:latin typeface="VNI-Avo" pitchFamily="2" charset="0"/>
              </a:rPr>
              <a:t>dưa</a:t>
            </a:r>
            <a:r>
              <a:rPr lang="en-US" altLang="en-US" sz="40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.VnAvant" panose="020B7200000000000000" pitchFamily="34" charset="0"/>
              </a:rPr>
              <a:t>hÊu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852809" cy="453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09" y="0"/>
            <a:ext cx="3816950" cy="453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22" y="0"/>
            <a:ext cx="3816950" cy="466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707111" y="5981642"/>
            <a:ext cx="1784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943AAE-FA7E-4C93-8DD5-EB591814683C}"/>
              </a:ext>
            </a:extLst>
          </p:cNvPr>
          <p:cNvCxnSpPr>
            <a:cxnSpLocks/>
          </p:cNvCxnSpPr>
          <p:nvPr/>
        </p:nvCxnSpPr>
        <p:spPr>
          <a:xfrm>
            <a:off x="5886980" y="6084382"/>
            <a:ext cx="1510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4AA9C6-5FAB-479A-A931-BDB9FF97AB45}"/>
              </a:ext>
            </a:extLst>
          </p:cNvPr>
          <p:cNvCxnSpPr>
            <a:cxnSpLocks/>
          </p:cNvCxnSpPr>
          <p:nvPr/>
        </p:nvCxnSpPr>
        <p:spPr>
          <a:xfrm>
            <a:off x="5886980" y="6178668"/>
            <a:ext cx="1510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E2BFE9-9AD1-4834-9AFC-8DC53D2F9F9B}"/>
              </a:ext>
            </a:extLst>
          </p:cNvPr>
          <p:cNvCxnSpPr>
            <a:cxnSpLocks/>
          </p:cNvCxnSpPr>
          <p:nvPr/>
        </p:nvCxnSpPr>
        <p:spPr>
          <a:xfrm>
            <a:off x="10068562" y="5455948"/>
            <a:ext cx="1784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D6B1E9D-4E45-4107-AD9C-6C39227F38BC}"/>
              </a:ext>
            </a:extLst>
          </p:cNvPr>
          <p:cNvSpPr/>
          <p:nvPr/>
        </p:nvSpPr>
        <p:spPr>
          <a:xfrm>
            <a:off x="286728" y="1149555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9BE5F1-39DE-4159-9E26-336C43AFDDD0}"/>
              </a:ext>
            </a:extLst>
          </p:cNvPr>
          <p:cNvSpPr/>
          <p:nvPr/>
        </p:nvSpPr>
        <p:spPr>
          <a:xfrm>
            <a:off x="1694288" y="1503737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C6EDBB-0F10-4B5A-BEE9-45DA11DA63BE}"/>
              </a:ext>
            </a:extLst>
          </p:cNvPr>
          <p:cNvSpPr/>
          <p:nvPr/>
        </p:nvSpPr>
        <p:spPr>
          <a:xfrm>
            <a:off x="9605388" y="1437231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35E46C-7050-4E74-9D39-415E1ED4138F}"/>
              </a:ext>
            </a:extLst>
          </p:cNvPr>
          <p:cNvSpPr/>
          <p:nvPr/>
        </p:nvSpPr>
        <p:spPr>
          <a:xfrm>
            <a:off x="7622477" y="2135875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201AA6-4EE9-467C-A48D-5BDEFC84BBD3}"/>
              </a:ext>
            </a:extLst>
          </p:cNvPr>
          <p:cNvSpPr/>
          <p:nvPr/>
        </p:nvSpPr>
        <p:spPr>
          <a:xfrm>
            <a:off x="78792" y="2772872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CA3D0C-E1A3-49A7-9411-2C2D9AE0CD7B}"/>
              </a:ext>
            </a:extLst>
          </p:cNvPr>
          <p:cNvSpPr/>
          <p:nvPr/>
        </p:nvSpPr>
        <p:spPr>
          <a:xfrm>
            <a:off x="286728" y="3713809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4E5061-2B26-4F72-8352-892137E21D51}"/>
              </a:ext>
            </a:extLst>
          </p:cNvPr>
          <p:cNvSpPr/>
          <p:nvPr/>
        </p:nvSpPr>
        <p:spPr>
          <a:xfrm>
            <a:off x="5115582" y="3429000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FD9F64-BB6D-4EAC-91F5-7ED2BE514DDA}"/>
              </a:ext>
            </a:extLst>
          </p:cNvPr>
          <p:cNvSpPr/>
          <p:nvPr/>
        </p:nvSpPr>
        <p:spPr>
          <a:xfrm>
            <a:off x="4303924" y="4067991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B2781C-8968-43B0-B5FF-83585D069E6D}"/>
              </a:ext>
            </a:extLst>
          </p:cNvPr>
          <p:cNvSpPr/>
          <p:nvPr/>
        </p:nvSpPr>
        <p:spPr>
          <a:xfrm>
            <a:off x="286728" y="4995936"/>
            <a:ext cx="415872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B20B89-16C4-44D4-9446-923EF8CC6E1B}"/>
              </a:ext>
            </a:extLst>
          </p:cNvPr>
          <p:cNvSpPr/>
          <p:nvPr/>
        </p:nvSpPr>
        <p:spPr>
          <a:xfrm>
            <a:off x="10437595" y="4714688"/>
            <a:ext cx="607123" cy="3541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C53785-F1E5-4470-8A36-1B05C433C924}"/>
              </a:ext>
            </a:extLst>
          </p:cNvPr>
          <p:cNvCxnSpPr>
            <a:cxnSpLocks/>
          </p:cNvCxnSpPr>
          <p:nvPr/>
        </p:nvCxnSpPr>
        <p:spPr>
          <a:xfrm>
            <a:off x="927859" y="4812205"/>
            <a:ext cx="12698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F3DAFE-6E65-4AB1-8932-60067B1C880D}"/>
              </a:ext>
            </a:extLst>
          </p:cNvPr>
          <p:cNvCxnSpPr>
            <a:cxnSpLocks/>
          </p:cNvCxnSpPr>
          <p:nvPr/>
        </p:nvCxnSpPr>
        <p:spPr>
          <a:xfrm>
            <a:off x="4261591" y="4812205"/>
            <a:ext cx="12698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5BBF67-0E2F-4EEC-87CD-610167A9E859}"/>
              </a:ext>
            </a:extLst>
          </p:cNvPr>
          <p:cNvCxnSpPr>
            <a:cxnSpLocks/>
          </p:cNvCxnSpPr>
          <p:nvPr/>
        </p:nvCxnSpPr>
        <p:spPr>
          <a:xfrm flipV="1">
            <a:off x="5668176" y="899030"/>
            <a:ext cx="379196" cy="7152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2941B4-4B6C-4D6D-ADEE-E5DAAFF6EAB4}"/>
              </a:ext>
            </a:extLst>
          </p:cNvPr>
          <p:cNvCxnSpPr>
            <a:cxnSpLocks/>
          </p:cNvCxnSpPr>
          <p:nvPr/>
        </p:nvCxnSpPr>
        <p:spPr>
          <a:xfrm flipV="1">
            <a:off x="8445357" y="899030"/>
            <a:ext cx="133564" cy="7047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B4BA9E-76C6-4F59-8417-861D809B81EF}"/>
              </a:ext>
            </a:extLst>
          </p:cNvPr>
          <p:cNvCxnSpPr>
            <a:cxnSpLocks/>
          </p:cNvCxnSpPr>
          <p:nvPr/>
        </p:nvCxnSpPr>
        <p:spPr>
          <a:xfrm flipV="1">
            <a:off x="6775126" y="1614322"/>
            <a:ext cx="0" cy="659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BB1CEB-4B07-4442-8142-E3ED1F7E9EE0}"/>
              </a:ext>
            </a:extLst>
          </p:cNvPr>
          <p:cNvCxnSpPr>
            <a:cxnSpLocks/>
          </p:cNvCxnSpPr>
          <p:nvPr/>
        </p:nvCxnSpPr>
        <p:spPr>
          <a:xfrm flipV="1">
            <a:off x="4524878" y="2946841"/>
            <a:ext cx="0" cy="659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8EFD25-62B0-4E41-AB3F-02D9D53AC447}"/>
              </a:ext>
            </a:extLst>
          </p:cNvPr>
          <p:cNvCxnSpPr>
            <a:cxnSpLocks/>
          </p:cNvCxnSpPr>
          <p:nvPr/>
        </p:nvCxnSpPr>
        <p:spPr>
          <a:xfrm flipV="1">
            <a:off x="8514883" y="3566992"/>
            <a:ext cx="0" cy="659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4476B7-D3F1-4826-814C-B6F93B26A9DF}"/>
              </a:ext>
            </a:extLst>
          </p:cNvPr>
          <p:cNvCxnSpPr>
            <a:cxnSpLocks/>
          </p:cNvCxnSpPr>
          <p:nvPr/>
        </p:nvCxnSpPr>
        <p:spPr>
          <a:xfrm flipV="1">
            <a:off x="5323518" y="4891779"/>
            <a:ext cx="0" cy="659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B4EBB15-8615-44FC-A7E3-9F92DFBF9336}"/>
              </a:ext>
            </a:extLst>
          </p:cNvPr>
          <p:cNvCxnSpPr>
            <a:cxnSpLocks/>
          </p:cNvCxnSpPr>
          <p:nvPr/>
        </p:nvCxnSpPr>
        <p:spPr>
          <a:xfrm flipV="1">
            <a:off x="11879670" y="4948993"/>
            <a:ext cx="0" cy="659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113</Words>
  <Application>Microsoft Office PowerPoint</Application>
  <PresentationFormat>Widescreen</PresentationFormat>
  <Paragraphs>42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SimSun</vt:lpstr>
      <vt:lpstr>.VnAvant</vt:lpstr>
      <vt:lpstr>Arial</vt:lpstr>
      <vt:lpstr>Calibri</vt:lpstr>
      <vt:lpstr>Calibri Light</vt:lpstr>
      <vt:lpstr>UTM Avo</vt:lpstr>
      <vt:lpstr>VNI-Avo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LuyÖn ®äc tõ khã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Administrator</cp:lastModifiedBy>
  <cp:revision>49</cp:revision>
  <dcterms:created xsi:type="dcterms:W3CDTF">2017-09-16T09:15:00Z</dcterms:created>
  <dcterms:modified xsi:type="dcterms:W3CDTF">2025-02-24T02:40:02Z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