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5" r:id="rId4"/>
  </p:sldMasterIdLst>
  <p:sldIdLst>
    <p:sldId id="257" r:id="rId5"/>
    <p:sldId id="263" r:id="rId6"/>
    <p:sldId id="264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2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5C4E-B3C2-4C37-8FA3-175A5BF966A9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pPr/>
              <a:t>25/02/2025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35072" y="5325035"/>
            <a:ext cx="914400" cy="4168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itchFamily="34" charset="0"/>
              </a:rPr>
              <a:t>Lan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13413" y="4585445"/>
            <a:ext cx="766482" cy="6230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8589" y="4639236"/>
            <a:ext cx="119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037295" y="4558552"/>
            <a:ext cx="766482" cy="5827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134601" y="4576481"/>
            <a:ext cx="766482" cy="5827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3847" y="4576481"/>
            <a:ext cx="119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80812" y="4603376"/>
            <a:ext cx="119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39554" y="5983942"/>
            <a:ext cx="914400" cy="4078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itchFamily="34" charset="0"/>
              </a:rPr>
              <a:t>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8" grpId="0"/>
      <p:bldP spid="12" grpId="0"/>
      <p:bldP spid="13" grpId="0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6148" y="182021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48821"/>
            <a:ext cx="12191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en-US" sz="6600" b="1" dirty="0" err="1">
                <a:latin typeface=".VnAvant" pitchFamily="34" charset="0"/>
                <a:ea typeface="+mj-ea"/>
                <a:cs typeface="Times New Roman" panose="02020603050405020304" pitchFamily="18" charset="0"/>
              </a:rPr>
              <a:t>Sè</a:t>
            </a:r>
            <a:r>
              <a:rPr lang="en-US" sz="6600" b="1" dirty="0">
                <a:latin typeface=".VnAvant" pitchFamily="34" charset="0"/>
                <a:ea typeface="+mj-ea"/>
                <a:cs typeface="Times New Roman" panose="02020603050405020304" pitchFamily="18" charset="0"/>
              </a:rPr>
              <a:t> ®</a:t>
            </a:r>
            <a:r>
              <a:rPr lang="en-US" sz="6600" b="1" dirty="0" err="1">
                <a:latin typeface=".VnAvant" pitchFamily="34" charset="0"/>
                <a:ea typeface="+mj-ea"/>
                <a:cs typeface="Times New Roman" panose="02020603050405020304" pitchFamily="18" charset="0"/>
              </a:rPr>
              <a:t>øng</a:t>
            </a:r>
            <a:r>
              <a:rPr lang="en-US" sz="6600" b="1" dirty="0">
                <a:latin typeface=".VnAvant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rgbClr val="FF0000"/>
                </a:solidFill>
                <a:latin typeface=".VnAvant" pitchFamily="34" charset="0"/>
                <a:ea typeface="+mj-ea"/>
                <a:cs typeface="Times New Roman" panose="02020603050405020304" pitchFamily="18" charset="0"/>
              </a:rPr>
              <a:t>tr­íc</a:t>
            </a:r>
            <a:r>
              <a:rPr lang="en-US" sz="6600" b="1" dirty="0">
                <a:latin typeface=".VnAvant" pitchFamily="34" charset="0"/>
                <a:ea typeface="+mj-ea"/>
                <a:cs typeface="Times New Roman" panose="02020603050405020304" pitchFamily="18" charset="0"/>
              </a:rPr>
              <a:t> lµ </a:t>
            </a:r>
            <a:r>
              <a:rPr lang="en-US" sz="6600" b="1" dirty="0" err="1">
                <a:latin typeface=".VnAvant" pitchFamily="34" charset="0"/>
                <a:ea typeface="+mj-ea"/>
                <a:cs typeface="Times New Roman" panose="02020603050405020304" pitchFamily="18" charset="0"/>
              </a:rPr>
              <a:t>sè</a:t>
            </a:r>
            <a:r>
              <a:rPr lang="en-US" sz="6600" b="1" dirty="0">
                <a:latin typeface=".VnAvant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rgbClr val="FF0000"/>
                </a:solidFill>
                <a:latin typeface=".VnAvant" pitchFamily="34" charset="0"/>
                <a:ea typeface="+mj-ea"/>
                <a:cs typeface="Times New Roman" panose="02020603050405020304" pitchFamily="18" charset="0"/>
              </a:rPr>
              <a:t>bÐ</a:t>
            </a:r>
            <a:r>
              <a:rPr lang="en-US" sz="6600" b="1" dirty="0">
                <a:latin typeface=".VnAvant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.VnAvant" pitchFamily="34" charset="0"/>
                <a:ea typeface="+mj-ea"/>
                <a:cs typeface="Times New Roman" panose="02020603050405020304" pitchFamily="18" charset="0"/>
              </a:rPr>
              <a:t>h¬n</a:t>
            </a:r>
            <a:r>
              <a:rPr lang="en-US" sz="6600" b="1" dirty="0">
                <a:latin typeface=".VnAvant" pitchFamily="34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latin typeface=".VnAvant" pitchFamily="34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sz="6600" b="1" dirty="0" err="1">
                <a:latin typeface=".VnAvant" pitchFamily="34" charset="0"/>
                <a:cs typeface="Times New Roman" panose="02020603050405020304" pitchFamily="18" charset="0"/>
              </a:rPr>
              <a:t>Sè</a:t>
            </a:r>
            <a:r>
              <a:rPr lang="en-US" sz="6600" b="1" dirty="0">
                <a:latin typeface=".VnAvant" pitchFamily="34" charset="0"/>
                <a:cs typeface="Times New Roman" panose="02020603050405020304" pitchFamily="18" charset="0"/>
              </a:rPr>
              <a:t> ®</a:t>
            </a:r>
            <a:r>
              <a:rPr lang="en-US" sz="6600" b="1" dirty="0" err="1">
                <a:latin typeface=".VnAvant" pitchFamily="34" charset="0"/>
                <a:cs typeface="Times New Roman" panose="02020603050405020304" pitchFamily="18" charset="0"/>
              </a:rPr>
              <a:t>øng</a:t>
            </a:r>
            <a:r>
              <a:rPr lang="en-US" sz="6600" b="1" dirty="0"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sau</a:t>
            </a:r>
            <a:r>
              <a:rPr lang="en-US" sz="6600" b="1" dirty="0">
                <a:latin typeface=".VnAvant" pitchFamily="34" charset="0"/>
                <a:cs typeface="Times New Roman" panose="02020603050405020304" pitchFamily="18" charset="0"/>
              </a:rPr>
              <a:t> lµ </a:t>
            </a:r>
            <a:r>
              <a:rPr lang="en-US" sz="6600" b="1" dirty="0" err="1">
                <a:latin typeface=".VnAvant" pitchFamily="34" charset="0"/>
                <a:cs typeface="Times New Roman" panose="02020603050405020304" pitchFamily="18" charset="0"/>
              </a:rPr>
              <a:t>sè</a:t>
            </a:r>
            <a:r>
              <a:rPr lang="en-US" sz="6600" b="1" dirty="0"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lín</a:t>
            </a:r>
            <a:r>
              <a:rPr lang="en-US" sz="6600" b="1" dirty="0"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.VnAvant" pitchFamily="34" charset="0"/>
                <a:cs typeface="Times New Roman" panose="02020603050405020304" pitchFamily="18" charset="0"/>
              </a:rPr>
              <a:t>h¬n</a:t>
            </a:r>
            <a:r>
              <a:rPr lang="en-US" sz="6600" b="1" dirty="0">
                <a:latin typeface=".VnAvant" pitchFamily="34" charset="0"/>
                <a:cs typeface="Times New Roman" panose="02020603050405020304" pitchFamily="18" charset="0"/>
              </a:rPr>
              <a:t>.</a:t>
            </a:r>
            <a:endParaRPr lang="en-US" sz="6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83632" y="461342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chục và 6 đơn vị</a:t>
            </a:r>
          </a:p>
        </p:txBody>
      </p:sp>
      <p:sp>
        <p:nvSpPr>
          <p:cNvPr id="9" name="Rectangle 8"/>
          <p:cNvSpPr/>
          <p:nvPr/>
        </p:nvSpPr>
        <p:spPr>
          <a:xfrm>
            <a:off x="902678" y="466150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chục 5 đơn vị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725209"/>
            <a:ext cx="2517363" cy="10544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77085" y="447040"/>
            <a:ext cx="888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26 gồm mấy chục mấy đơn vị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56682" y="5689313"/>
            <a:ext cx="2872757" cy="1214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40" y="235975"/>
            <a:ext cx="11443063" cy="30152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49225" y="4035425"/>
            <a:ext cx="6051550" cy="9137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7 chục và 0 đơn vị</a:t>
            </a:r>
          </a:p>
        </p:txBody>
      </p:sp>
      <p:sp>
        <p:nvSpPr>
          <p:cNvPr id="9" name="Rectangle 8"/>
          <p:cNvSpPr/>
          <p:nvPr/>
        </p:nvSpPr>
        <p:spPr>
          <a:xfrm>
            <a:off x="6818630" y="4141470"/>
            <a:ext cx="5374005" cy="88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chục và 0 đơn vị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153337" y="346371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268365" y="326219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33379" y="416262"/>
            <a:ext cx="8952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70 gồm mấy chục và mấy đơn vị?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7270" y="1943100"/>
            <a:ext cx="8096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 sánh các số trong phạm vi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78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88997" y="852487"/>
            <a:ext cx="869203" cy="7611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013950" y="816628"/>
            <a:ext cx="869203" cy="7611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1706" y="0"/>
            <a:ext cx="2891118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2411506"/>
            <a:ext cx="2702859" cy="1734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30354" y="2111188"/>
            <a:ext cx="2003612" cy="6589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06526" y="4420440"/>
            <a:ext cx="869203" cy="7611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65397" y="4371134"/>
            <a:ext cx="869203" cy="7611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427260" y="5732929"/>
            <a:ext cx="2003612" cy="6589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810" y="1306830"/>
            <a:ext cx="11409680" cy="3970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420472" y="2017058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04884" y="2021541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21308" y="1985682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17661" y="1990164"/>
            <a:ext cx="618563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507943" y="1981199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964707" y="1985682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38567" y="4204447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663519" y="4222376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925673" y="4244788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99331" y="4177553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7706" y="2299448"/>
            <a:ext cx="658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5929" y="2290484"/>
            <a:ext cx="107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2353" y="2335307"/>
            <a:ext cx="107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3881" y="2335307"/>
            <a:ext cx="206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15 16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10917" y="2380131"/>
            <a:ext cx="9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1386" y="4657166"/>
            <a:ext cx="9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74974" y="4621307"/>
            <a:ext cx="9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55103" y="4567519"/>
            <a:ext cx="9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62127" y="4594413"/>
            <a:ext cx="9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075" y="1330325"/>
            <a:ext cx="11364595" cy="3766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728885" y="466165"/>
            <a:ext cx="824750" cy="2115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66332" y="470647"/>
            <a:ext cx="739586" cy="2115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86600" y="484094"/>
            <a:ext cx="672353" cy="2115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866530" y="457200"/>
            <a:ext cx="744070" cy="2115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336742" y="448235"/>
            <a:ext cx="744070" cy="2115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251142" y="448235"/>
            <a:ext cx="842682" cy="2115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27612" y="3899647"/>
            <a:ext cx="744070" cy="1743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871883" y="3872754"/>
            <a:ext cx="744070" cy="182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243048" y="3823448"/>
            <a:ext cx="744070" cy="182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582836" y="3904130"/>
            <a:ext cx="744070" cy="182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0611" y="1165413"/>
            <a:ext cx="107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1504" y="1169896"/>
            <a:ext cx="2788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50 60 70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69505" y="1187826"/>
            <a:ext cx="2079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90 100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045" y="4455460"/>
            <a:ext cx="9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1526" y="4352365"/>
            <a:ext cx="9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14762" y="4325472"/>
            <a:ext cx="9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26267" y="4424084"/>
            <a:ext cx="9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370" y="1295400"/>
            <a:ext cx="10908030" cy="4065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303931" y="2061882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94296" y="2048435"/>
            <a:ext cx="681316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60779" y="2048436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745072" y="2048436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170461" y="2021541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6693" y="2308413"/>
            <a:ext cx="107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8093" y="2366684"/>
            <a:ext cx="180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60 61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68869" y="2366684"/>
            <a:ext cx="107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94258" y="2353237"/>
            <a:ext cx="107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693461" y="4513729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79460" y="4473387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278907" y="4486834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0551460" y="4433047"/>
            <a:ext cx="766482" cy="15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1727" y="4858872"/>
            <a:ext cx="9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04962" y="4845425"/>
            <a:ext cx="9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04409" y="4858872"/>
            <a:ext cx="9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76962" y="4858872"/>
            <a:ext cx="9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131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SimSun</vt:lpstr>
      <vt:lpstr>.VnAvant</vt:lpstr>
      <vt:lpstr>Arial</vt:lpstr>
      <vt:lpstr>Calibri</vt:lpstr>
      <vt:lpstr>Calibri Light</vt:lpstr>
      <vt:lpstr>Times New Roman</vt:lpstr>
      <vt:lpstr>Office Theme</vt:lpstr>
      <vt:lpstr>1_Office Theme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14</cp:revision>
  <dcterms:created xsi:type="dcterms:W3CDTF">2020-10-04T11:15:59Z</dcterms:created>
  <dcterms:modified xsi:type="dcterms:W3CDTF">2025-02-25T02:59:25Z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