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</p:sldMasterIdLst>
  <p:notesMasterIdLst>
    <p:notesMasterId r:id="rId19"/>
  </p:notesMasterIdLst>
  <p:sldIdLst>
    <p:sldId id="583" r:id="rId3"/>
    <p:sldId id="389" r:id="rId4"/>
    <p:sldId id="390" r:id="rId5"/>
    <p:sldId id="391" r:id="rId6"/>
    <p:sldId id="590" r:id="rId7"/>
    <p:sldId id="393" r:id="rId8"/>
    <p:sldId id="392" r:id="rId9"/>
    <p:sldId id="412" r:id="rId10"/>
    <p:sldId id="394" r:id="rId11"/>
    <p:sldId id="396" r:id="rId12"/>
    <p:sldId id="263" r:id="rId13"/>
    <p:sldId id="258" r:id="rId14"/>
    <p:sldId id="257" r:id="rId15"/>
    <p:sldId id="259" r:id="rId16"/>
    <p:sldId id="260" r:id="rId17"/>
    <p:sldId id="261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 Math" panose="02040503050406030204" pitchFamily="18" charset="0"/>
      <p:regular r:id="rId26"/>
    </p:embeddedFont>
    <p:embeddedFont>
      <p:font typeface="SimSun" panose="02010600030101010101" pitchFamily="2" charset="-122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D76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68" d="100"/>
          <a:sy n="68" d="100"/>
        </p:scale>
        <p:origin x="34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8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Hướng dẫn: GV click vào Du thuyền để di chuyển đến </a:t>
            </a:r>
            <a:r>
              <a:rPr lang="en-US" err="1"/>
              <a:t>hành</a:t>
            </a:r>
            <a:r>
              <a:rPr lang="en-US" baseline="0"/>
              <a:t> </a:t>
            </a:r>
            <a:r>
              <a:rPr lang="en-US" baseline="0" err="1"/>
              <a:t>tinh</a:t>
            </a:r>
            <a:r>
              <a:rPr lang="vi-VN"/>
              <a:t>&gt;&gt;&gt; chọn vào </a:t>
            </a:r>
            <a:r>
              <a:rPr lang="en-US" err="1"/>
              <a:t>hành</a:t>
            </a:r>
            <a:r>
              <a:rPr lang="en-US" baseline="0"/>
              <a:t> </a:t>
            </a:r>
            <a:r>
              <a:rPr lang="en-US" baseline="0" err="1"/>
              <a:t>tinh</a:t>
            </a:r>
            <a:r>
              <a:rPr lang="en-US" baseline="0"/>
              <a:t> </a:t>
            </a:r>
            <a:r>
              <a:rPr lang="vi-VN"/>
              <a:t>để </a:t>
            </a:r>
            <a:r>
              <a:rPr lang="en-US" err="1"/>
              <a:t>xuất</a:t>
            </a:r>
            <a:r>
              <a:rPr lang="en-US" baseline="0"/>
              <a:t> </a:t>
            </a:r>
            <a:r>
              <a:rPr lang="vi-VN"/>
              <a:t>hiện câu hỏi</a:t>
            </a:r>
            <a:r>
              <a:rPr lang="en-US"/>
              <a:t>.</a:t>
            </a:r>
            <a:endParaRPr lang="vi-VN"/>
          </a:p>
          <a:p>
            <a:r>
              <a:rPr lang="vi-VN"/>
              <a:t>Lặp lại các bước trên để đến câu hỏi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432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Hướng dẫn: GV click vào Du thuyền để di chuyển đến </a:t>
            </a:r>
            <a:r>
              <a:rPr lang="en-US" err="1"/>
              <a:t>hành</a:t>
            </a:r>
            <a:r>
              <a:rPr lang="en-US" baseline="0"/>
              <a:t> </a:t>
            </a:r>
            <a:r>
              <a:rPr lang="en-US" baseline="0" err="1"/>
              <a:t>tinh</a:t>
            </a:r>
            <a:r>
              <a:rPr lang="vi-VN"/>
              <a:t>&gt;&gt;&gt; chọn vào </a:t>
            </a:r>
            <a:r>
              <a:rPr lang="en-US" err="1"/>
              <a:t>hành</a:t>
            </a:r>
            <a:r>
              <a:rPr lang="en-US" baseline="0"/>
              <a:t> </a:t>
            </a:r>
            <a:r>
              <a:rPr lang="en-US" baseline="0" err="1"/>
              <a:t>tinh</a:t>
            </a:r>
            <a:r>
              <a:rPr lang="en-US" baseline="0"/>
              <a:t> </a:t>
            </a:r>
            <a:r>
              <a:rPr lang="vi-VN"/>
              <a:t>để </a:t>
            </a:r>
            <a:r>
              <a:rPr lang="en-US" err="1"/>
              <a:t>xuất</a:t>
            </a:r>
            <a:r>
              <a:rPr lang="en-US" baseline="0"/>
              <a:t> </a:t>
            </a:r>
            <a:r>
              <a:rPr lang="vi-VN"/>
              <a:t>hiện câu hỏi</a:t>
            </a:r>
            <a:r>
              <a:rPr lang="en-US"/>
              <a:t>.</a:t>
            </a:r>
            <a:endParaRPr lang="vi-VN"/>
          </a:p>
          <a:p>
            <a:r>
              <a:rPr lang="vi-VN"/>
              <a:t>Lặp lại các bước trên để đến câu hỏi tiếp theo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332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80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443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323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41374-8E2E-4B73-838C-81B951D041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422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24/02/2025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3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7201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2391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7381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0411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75256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99606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4703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89229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72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90987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88373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F87C-BCA9-43C6-9FC1-2CD6AB618253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1425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8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8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24/02/2025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1" r:id="rId8"/>
    <p:sldLayoutId id="2147483652" r:id="rId9"/>
    <p:sldLayoutId id="2147483655" r:id="rId10"/>
    <p:sldLayoutId id="214748366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2F87C-BCA9-43C6-9FC1-2CD6AB618253}" type="datetimeFigureOut">
              <a:rPr lang="es-CL" smtClean="0"/>
              <a:t>24-02-2025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1C373-06A2-4840-8DC4-2C517F2BE930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268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13.xml"/><Relationship Id="rId7" Type="http://schemas.openxmlformats.org/officeDocument/2006/relationships/slide" Target="slide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33.jpeg"/><Relationship Id="rId7" Type="http://schemas.openxmlformats.org/officeDocument/2006/relationships/slide" Target="slide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openxmlformats.org/officeDocument/2006/relationships/image" Target="../media/image37.jpeg"/><Relationship Id="rId5" Type="http://schemas.openxmlformats.org/officeDocument/2006/relationships/image" Target="../media/image40.png"/><Relationship Id="rId10" Type="http://schemas.openxmlformats.org/officeDocument/2006/relationships/slide" Target="slide16.xml"/><Relationship Id="rId4" Type="http://schemas.openxmlformats.org/officeDocument/2006/relationships/image" Target="../media/image39.png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36.jpeg"/><Relationship Id="rId4" Type="http://schemas.openxmlformats.org/officeDocument/2006/relationships/audio" Target="../media/audio2.wav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4.jpeg"/><Relationship Id="rId10" Type="http://schemas.openxmlformats.org/officeDocument/2006/relationships/image" Target="../media/image36.jpeg"/><Relationship Id="rId4" Type="http://schemas.openxmlformats.org/officeDocument/2006/relationships/audio" Target="../media/audio2.wav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5.jpeg"/><Relationship Id="rId10" Type="http://schemas.openxmlformats.org/officeDocument/2006/relationships/image" Target="../media/image36.jpeg"/><Relationship Id="rId4" Type="http://schemas.openxmlformats.org/officeDocument/2006/relationships/audio" Target="../media/audio2.wav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6.jpeg"/><Relationship Id="rId4" Type="http://schemas.openxmlformats.org/officeDocument/2006/relationships/audio" Target="../media/audio2.wav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813" t="17500" r="12469" b="16453"/>
          <a:stretch>
            <a:fillRect/>
          </a:stretch>
        </p:blipFill>
        <p:spPr>
          <a:xfrm>
            <a:off x="1638935" y="1508125"/>
            <a:ext cx="3514090" cy="26073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4853305" y="1932940"/>
            <a:ext cx="2271395" cy="2255520"/>
            <a:chOff x="5815" y="1822"/>
            <a:chExt cx="3917" cy="4182"/>
          </a:xfrm>
        </p:grpSpPr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5" y="1822"/>
              <a:ext cx="3752" cy="4182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6184" y="3045"/>
              <a:ext cx="3548" cy="1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32</a:t>
              </a:r>
              <a:endParaRPr lang="vi-VN" altLang="en-US" sz="5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1" name="Picture 100"/>
          <p:cNvPicPr/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661" t="4601" r="11661" b="7859"/>
          <a:stretch>
            <a:fillRect/>
          </a:stretch>
        </p:blipFill>
        <p:spPr>
          <a:xfrm>
            <a:off x="7468870" y="522605"/>
            <a:ext cx="3048000" cy="22555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9723120" y="2516505"/>
            <a:ext cx="2252980" cy="1824990"/>
            <a:chOff x="14914" y="3670"/>
            <a:chExt cx="3548" cy="2874"/>
          </a:xfrm>
        </p:grpSpPr>
        <p:pic>
          <p:nvPicPr>
            <p:cNvPr id="9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14" y="3670"/>
              <a:ext cx="3313" cy="2874"/>
            </a:xfrm>
            <a:prstGeom prst="rect">
              <a:avLst/>
            </a:prstGeom>
          </p:spPr>
        </p:pic>
        <p:sp>
          <p:nvSpPr>
            <p:cNvPr id="3" name="Text Box 2"/>
            <p:cNvSpPr txBox="1"/>
            <p:nvPr/>
          </p:nvSpPr>
          <p:spPr>
            <a:xfrm>
              <a:off x="14914" y="4381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54</a:t>
              </a:r>
              <a:endParaRPr lang="vi-VN" altLang="en-US" sz="5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2" name="Picture 101"/>
          <p:cNvPicPr/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974" r="5364" b="2570"/>
          <a:stretch>
            <a:fillRect/>
          </a:stretch>
        </p:blipFill>
        <p:spPr>
          <a:xfrm>
            <a:off x="139065" y="4563745"/>
            <a:ext cx="2475230" cy="2056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8718550" y="5251450"/>
            <a:ext cx="2296160" cy="1622425"/>
            <a:chOff x="13951" y="8097"/>
            <a:chExt cx="3616" cy="2555"/>
          </a:xfrm>
        </p:grpSpPr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1" y="8097"/>
              <a:ext cx="3357" cy="2555"/>
            </a:xfrm>
            <a:prstGeom prst="rect">
              <a:avLst/>
            </a:prstGeom>
          </p:spPr>
        </p:pic>
        <p:sp>
          <p:nvSpPr>
            <p:cNvPr id="4" name="Text Box 3"/>
            <p:cNvSpPr txBox="1"/>
            <p:nvPr/>
          </p:nvSpPr>
          <p:spPr>
            <a:xfrm>
              <a:off x="14019" y="864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70</a:t>
              </a:r>
              <a:endParaRPr lang="vi-VN" altLang="en-US" sz="5400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04" name="Picture 103"/>
          <p:cNvPicPr/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472" t="4713" r="10685" b="5972"/>
          <a:stretch>
            <a:fillRect/>
          </a:stretch>
        </p:blipFill>
        <p:spPr>
          <a:xfrm>
            <a:off x="6697345" y="3996690"/>
            <a:ext cx="2039620" cy="25139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2686685" y="4735195"/>
            <a:ext cx="2308860" cy="2117090"/>
            <a:chOff x="4231" y="7457"/>
            <a:chExt cx="3636" cy="3334"/>
          </a:xfrm>
        </p:grpSpPr>
        <p:pic>
          <p:nvPicPr>
            <p:cNvPr id="11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1" y="7457"/>
              <a:ext cx="3411" cy="3334"/>
            </a:xfrm>
            <a:prstGeom prst="rect">
              <a:avLst/>
            </a:prstGeom>
          </p:spPr>
        </p:pic>
        <p:sp>
          <p:nvSpPr>
            <p:cNvPr id="5" name="Text Box 4"/>
            <p:cNvSpPr txBox="1"/>
            <p:nvPr/>
          </p:nvSpPr>
          <p:spPr>
            <a:xfrm>
              <a:off x="4319" y="839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50</a:t>
              </a:r>
              <a:endParaRPr lang="vi-VN" altLang="en-US" sz="54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70" y="245745"/>
            <a:ext cx="2275205" cy="1988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NETA 3" descr="Resultado de imagen para PLANETA PNG">
            <a:extLst>
              <a:ext uri="{FF2B5EF4-FFF2-40B4-BE49-F238E27FC236}">
                <a16:creationId xmlns:a16="http://schemas.microsoft.com/office/drawing/2014/main" id="{42AB8EEC-43F8-B4D7-D6B4-6B8AD9C66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C2871526-9DCD-2209-B182-453563EE585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8365"/>
            <a:ext cx="4367579" cy="4039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8661732-9E2D-57FE-C80A-12FFFFAFFDAD}"/>
              </a:ext>
            </a:extLst>
          </p:cNvPr>
          <p:cNvSpPr txBox="1"/>
          <p:nvPr/>
        </p:nvSpPr>
        <p:spPr>
          <a:xfrm>
            <a:off x="2029097" y="934294"/>
            <a:ext cx="4114800" cy="6001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3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DU HÀNH VŨ TRỤ</a:t>
            </a:r>
            <a:endParaRPr kumimoji="0" lang="en-US" sz="33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799228-F0C2-D7BC-F240-52FA6FAC43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6AE47DF6-F0E7-68FC-2DC9-2BF9EEF331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  <p:pic>
        <p:nvPicPr>
          <p:cNvPr id="4" name="Cartoon Background Music Funny Animation Free (1)">
            <a:hlinkClick r:id="" action="ppaction://media"/>
            <a:extLst>
              <a:ext uri="{FF2B5EF4-FFF2-40B4-BE49-F238E27FC236}">
                <a16:creationId xmlns:a16="http://schemas.microsoft.com/office/drawing/2014/main" id="{85EEB7F0-653C-264A-9F16-92D38A1F59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253027" y="-90645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47031" y="430190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40239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7" y="665682"/>
            <a:ext cx="2072692" cy="155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2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7" action="ppaction://hlinksldjump"/>
          </p:cNvPr>
          <p:cNvSpPr/>
          <p:nvPr/>
        </p:nvSpPr>
        <p:spPr>
          <a:xfrm>
            <a:off x="1024085" y="1153121"/>
            <a:ext cx="907264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s-CL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Elipse 12">
            <a:hlinkClick r:id="rId8" action="ppaction://hlinksldjump"/>
          </p:cNvPr>
          <p:cNvSpPr/>
          <p:nvPr/>
        </p:nvSpPr>
        <p:spPr>
          <a:xfrm>
            <a:off x="5375850" y="984460"/>
            <a:ext cx="967800" cy="958639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s-CL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1" name="Elipse 10">
            <a:hlinkClick r:id="rId9" action="ppaction://hlinksldjump"/>
          </p:cNvPr>
          <p:cNvSpPr/>
          <p:nvPr/>
        </p:nvSpPr>
        <p:spPr>
          <a:xfrm>
            <a:off x="7264817" y="4702078"/>
            <a:ext cx="1012408" cy="955771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Elipse 11">
            <a:hlinkClick r:id="rId10" action="ppaction://hlinksldjump"/>
          </p:cNvPr>
          <p:cNvSpPr/>
          <p:nvPr/>
        </p:nvSpPr>
        <p:spPr>
          <a:xfrm>
            <a:off x="9886950" y="920232"/>
            <a:ext cx="1021864" cy="946668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</a:t>
            </a:r>
            <a:endParaRPr kumimoji="0" lang="es-CL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F5275CC3-04DB-B4BD-714C-17CA52FF274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85185E-6 L 0.00195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3507 L 0.24713 -0.4817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657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14 -0.48171 L 0.24714 -0.48148 C 0.25117 -0.47593 0.2556 -0.46968 0.26003 -0.46389 C 0.26198 -0.46134 0.26484 -0.45949 0.2668 -0.45695 C 0.26849 -0.45486 0.26849 -0.45232 0.27005 -0.45 C 0.27409 -0.44537 0.27891 -0.44097 0.28346 -0.43658 L 0.28984 -0.42963 C 0.29831 -0.4125 0.28698 -0.4338 0.3 -0.41621 C 0.30156 -0.41389 0.30156 -0.41158 0.30312 -0.40926 C 0.30716 -0.40463 0.31211 -0.4 0.31654 -0.39584 L 0.32292 -0.38889 L 0.32982 -0.38171 C 0.3375 -0.36621 0.32747 -0.38588 0.33997 -0.36621 C 0.34115 -0.36389 0.34154 -0.36158 0.3431 -0.35926 C 0.35169 -0.3456 0.34674 -0.35486 0.35651 -0.34375 C 0.35885 -0.34051 0.36055 -0.33727 0.36289 -0.33449 C 0.36289 -0.33426 0.37943 -0.31736 0.38268 -0.31412 L 0.38958 -0.30718 C 0.39075 -0.30509 0.39115 -0.30255 0.39284 -0.30023 C 0.39687 -0.2956 0.40612 -0.28681 0.40612 -0.28658 C 0.41185 -0.27477 0.40729 -0.28195 0.42266 -0.26644 L 0.42917 -0.25949 L 0.43607 -0.25255 C 0.44362 -0.23658 0.43281 -0.25625 0.44935 -0.23912 C 0.45898 -0.22917 0.44167 -0.22963 0.46589 -0.21875 L 0.47604 -0.21389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45" y="1338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04 -0.21412 L 0.47604 -0.21366 C 0.49674 -0.23241 0.4776 -0.21736 0.49622 -0.22894 C 0.49857 -0.23056 0.50026 -0.23264 0.50273 -0.23403 C 0.50469 -0.23496 0.50768 -0.23542 0.5095 -0.23658 C 0.51771 -0.24121 0.51445 -0.24121 0.5207 -0.24514 C 0.52266 -0.24653 0.52539 -0.24769 0.5276 -0.24908 C 0.52995 -0.25046 0.5319 -0.25232 0.53411 -0.25394 C 0.53568 -0.25533 0.53685 -0.25648 0.53867 -0.25787 C 0.54284 -0.26042 0.54779 -0.26273 0.55208 -0.26528 L 0.55885 -0.26921 C 0.56107 -0.27269 0.56081 -0.27338 0.56575 -0.27662 C 0.56771 -0.27778 0.57031 -0.27917 0.57227 -0.28033 C 0.57422 -0.28125 0.575 -0.28287 0.57695 -0.28403 C 0.58216 -0.2875 0.58594 -0.28889 0.59245 -0.29144 C 0.59792 -0.29607 0.60117 -0.29931 0.61042 -0.30278 L 0.62383 -0.30764 C 0.6345 -0.31551 0.62799 -0.31134 0.64401 -0.32037 C 0.64648 -0.3213 0.64948 -0.32246 0.65091 -0.32408 C 0.65937 -0.33357 0.65091 -0.325 0.66198 -0.33264 C 0.67161 -0.33935 0.66094 -0.33449 0.67318 -0.33935 C 0.67891 -0.34838 0.67083 -0.33727 0.68229 -0.34514 C 0.68385 -0.3463 0.68333 -0.34792 0.68437 -0.34884 C 0.68633 -0.35046 0.68932 -0.35139 0.69128 -0.35301 C 0.69284 -0.35394 0.69401 -0.35533 0.69583 -0.35648 C 0.69779 -0.35787 0.70052 -0.3588 0.70247 -0.36019 C 0.7043 -0.36134 0.70521 -0.36273 0.70703 -0.36389 C 0.70898 -0.36528 0.71172 -0.36644 0.71354 -0.36759 C 0.71549 -0.36898 0.71628 -0.37037 0.71823 -0.37153 C 0.72018 -0.37246 0.72266 -0.37315 0.725 -0.37384 C 0.72565 -0.37523 0.72565 -0.37662 0.72721 -0.37778 C 0.73464 -0.38287 0.73385 -0.37801 0.73385 -0.38125 " pathEditMode="relative" rAng="0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91" y="-833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marciano  png">
            <a:extLst>
              <a:ext uri="{FF2B5EF4-FFF2-40B4-BE49-F238E27FC236}">
                <a16:creationId xmlns:a16="http://schemas.microsoft.com/office/drawing/2014/main" id="{6C2F4176-D28B-1830-923D-50CD77248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21" y="35837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7">
            <a:extLst>
              <a:ext uri="{FF2B5EF4-FFF2-40B4-BE49-F238E27FC236}">
                <a16:creationId xmlns:a16="http://schemas.microsoft.com/office/drawing/2014/main" id="{19F566D2-F676-204E-99D9-36D30699086E}"/>
              </a:ext>
            </a:extLst>
          </p:cNvPr>
          <p:cNvSpPr txBox="1"/>
          <p:nvPr/>
        </p:nvSpPr>
        <p:spPr>
          <a:xfrm>
            <a:off x="2314981" y="442458"/>
            <a:ext cx="7562037" cy="1583523"/>
          </a:xfrm>
          <a:prstGeom prst="rect">
            <a:avLst/>
          </a:prstGeom>
          <a:solidFill>
            <a:schemeClr val="accent5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>
                <a:solidFill>
                  <a:schemeClr val="bg1"/>
                </a:solidFill>
              </a:rPr>
              <a:t>Số 51 gồm</a:t>
            </a:r>
            <a:endParaRPr lang="es-MX" err="1">
              <a:solidFill>
                <a:schemeClr val="bg1"/>
              </a:solidFill>
            </a:endParaRPr>
          </a:p>
        </p:txBody>
      </p:sp>
      <p:sp>
        <p:nvSpPr>
          <p:cNvPr id="4" name="BUENO">
            <a:extLst>
              <a:ext uri="{FF2B5EF4-FFF2-40B4-BE49-F238E27FC236}">
                <a16:creationId xmlns:a16="http://schemas.microsoft.com/office/drawing/2014/main" id="{F3DA90F1-F173-4DC9-47AD-C95B6802EE45}"/>
              </a:ext>
            </a:extLst>
          </p:cNvPr>
          <p:cNvSpPr/>
          <p:nvPr/>
        </p:nvSpPr>
        <p:spPr>
          <a:xfrm>
            <a:off x="2315626" y="5321240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UTM Avo" panose="02040603050506020204" pitchFamily="18" charset="0"/>
              </a:rPr>
              <a:t>C. 5 chục 1 đơn vị</a:t>
            </a:r>
          </a:p>
        </p:txBody>
      </p:sp>
      <p:sp>
        <p:nvSpPr>
          <p:cNvPr id="5" name="MALO1">
            <a:extLst>
              <a:ext uri="{FF2B5EF4-FFF2-40B4-BE49-F238E27FC236}">
                <a16:creationId xmlns:a16="http://schemas.microsoft.com/office/drawing/2014/main" id="{2E7C2302-CF57-4313-A683-84248C88D08D}"/>
              </a:ext>
            </a:extLst>
          </p:cNvPr>
          <p:cNvSpPr/>
          <p:nvPr/>
        </p:nvSpPr>
        <p:spPr>
          <a:xfrm>
            <a:off x="2314981" y="3922588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UTM Avo" panose="02040603050506020204" pitchFamily="18" charset="0"/>
              </a:rPr>
              <a:t>B. 5 chục 3 đơn vị</a:t>
            </a:r>
          </a:p>
        </p:txBody>
      </p:sp>
      <p:sp>
        <p:nvSpPr>
          <p:cNvPr id="6" name="MALO2">
            <a:extLst>
              <a:ext uri="{FF2B5EF4-FFF2-40B4-BE49-F238E27FC236}">
                <a16:creationId xmlns:a16="http://schemas.microsoft.com/office/drawing/2014/main" id="{0E6B5E8B-F714-EA2A-0FB5-824C555EE9CD}"/>
              </a:ext>
            </a:extLst>
          </p:cNvPr>
          <p:cNvSpPr/>
          <p:nvPr/>
        </p:nvSpPr>
        <p:spPr>
          <a:xfrm>
            <a:off x="2314981" y="2508485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UTM Avo" panose="02040603050506020204" pitchFamily="18" charset="0"/>
              </a:rPr>
              <a:t>A. 5 chục 2 đơn vị</a:t>
            </a:r>
            <a:endParaRPr lang="vi-VN" sz="32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MARCIANO2" descr="Resultado de imagen para marciano png">
            <a:extLst>
              <a:ext uri="{FF2B5EF4-FFF2-40B4-BE49-F238E27FC236}">
                <a16:creationId xmlns:a16="http://schemas.microsoft.com/office/drawing/2014/main" id="{F50B7B0A-D44F-BD93-064E-00D1C8CFC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40" y="2462267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ARCIANO1" descr="Resultado de imagen para marciano png">
            <a:extLst>
              <a:ext uri="{FF2B5EF4-FFF2-40B4-BE49-F238E27FC236}">
                <a16:creationId xmlns:a16="http://schemas.microsoft.com/office/drawing/2014/main" id="{37769152-4506-2BEF-7478-732C7DE19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36" y="3875658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CDBFEC56-4109-7530-37A1-7014B32C8A0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3DB587-F0F8-A0C9-9FD2-9B2529F73C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marciano  png">
            <a:extLst>
              <a:ext uri="{FF2B5EF4-FFF2-40B4-BE49-F238E27FC236}">
                <a16:creationId xmlns:a16="http://schemas.microsoft.com/office/drawing/2014/main" id="{F8D5CC73-AC76-FC21-17C6-3C858ABEE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21" y="35837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7">
            <a:extLst>
              <a:ext uri="{FF2B5EF4-FFF2-40B4-BE49-F238E27FC236}">
                <a16:creationId xmlns:a16="http://schemas.microsoft.com/office/drawing/2014/main" id="{058C1415-37CA-E9FE-27DC-777EB5CB3D2E}"/>
              </a:ext>
            </a:extLst>
          </p:cNvPr>
          <p:cNvSpPr txBox="1"/>
          <p:nvPr/>
        </p:nvSpPr>
        <p:spPr>
          <a:xfrm>
            <a:off x="2314981" y="442458"/>
            <a:ext cx="7562037" cy="1583523"/>
          </a:xfrm>
          <a:prstGeom prst="rect">
            <a:avLst/>
          </a:prstGeom>
          <a:solidFill>
            <a:schemeClr val="accent5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>
                <a:solidFill>
                  <a:schemeClr val="bg1"/>
                </a:solidFill>
              </a:rPr>
              <a:t>Số 11 gồm</a:t>
            </a:r>
          </a:p>
        </p:txBody>
      </p:sp>
      <p:sp>
        <p:nvSpPr>
          <p:cNvPr id="4" name="BUENO">
            <a:extLst>
              <a:ext uri="{FF2B5EF4-FFF2-40B4-BE49-F238E27FC236}">
                <a16:creationId xmlns:a16="http://schemas.microsoft.com/office/drawing/2014/main" id="{2ED6010D-1957-7FAD-DA57-2C18F143BCD4}"/>
              </a:ext>
            </a:extLst>
          </p:cNvPr>
          <p:cNvSpPr/>
          <p:nvPr/>
        </p:nvSpPr>
        <p:spPr>
          <a:xfrm>
            <a:off x="2315626" y="5321240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C. 2 chục 1 đơn vị</a:t>
            </a:r>
          </a:p>
        </p:txBody>
      </p:sp>
      <p:sp>
        <p:nvSpPr>
          <p:cNvPr id="5" name="MALO1">
            <a:extLst>
              <a:ext uri="{FF2B5EF4-FFF2-40B4-BE49-F238E27FC236}">
                <a16:creationId xmlns:a16="http://schemas.microsoft.com/office/drawing/2014/main" id="{7E6230FE-3B20-46DA-15B0-9B1275F1566A}"/>
              </a:ext>
            </a:extLst>
          </p:cNvPr>
          <p:cNvSpPr/>
          <p:nvPr/>
        </p:nvSpPr>
        <p:spPr>
          <a:xfrm>
            <a:off x="2314981" y="3922588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 1 chục 1 đơn vị</a:t>
            </a:r>
          </a:p>
        </p:txBody>
      </p:sp>
      <p:sp>
        <p:nvSpPr>
          <p:cNvPr id="6" name="MALO2">
            <a:extLst>
              <a:ext uri="{FF2B5EF4-FFF2-40B4-BE49-F238E27FC236}">
                <a16:creationId xmlns:a16="http://schemas.microsoft.com/office/drawing/2014/main" id="{89D8199A-172A-5A73-096E-71544A3133B6}"/>
              </a:ext>
            </a:extLst>
          </p:cNvPr>
          <p:cNvSpPr/>
          <p:nvPr/>
        </p:nvSpPr>
        <p:spPr>
          <a:xfrm>
            <a:off x="2314981" y="2508485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UTM Avo" panose="02040603050506020204" pitchFamily="18" charset="0"/>
              </a:rPr>
              <a:t>A.1 chục 0 đơn vị</a:t>
            </a:r>
          </a:p>
        </p:txBody>
      </p:sp>
      <p:pic>
        <p:nvPicPr>
          <p:cNvPr id="7" name="MARCIANO2" descr="Resultado de imagen para marciano png">
            <a:extLst>
              <a:ext uri="{FF2B5EF4-FFF2-40B4-BE49-F238E27FC236}">
                <a16:creationId xmlns:a16="http://schemas.microsoft.com/office/drawing/2014/main" id="{3A105799-E6DC-F92C-3A28-CE8E96A7C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40" y="2462267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ARCIANO1" descr="Resultado de imagen para marciano png">
            <a:extLst>
              <a:ext uri="{FF2B5EF4-FFF2-40B4-BE49-F238E27FC236}">
                <a16:creationId xmlns:a16="http://schemas.microsoft.com/office/drawing/2014/main" id="{A991E528-6BA9-1861-ADE9-3EAD49795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81" y="5305429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63D1DE4D-045B-7F6F-70F4-E912A6B560E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934E5E-0887-AFA6-5DE8-D485DE5123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Resultado de imagen para marciano  png">
            <a:extLst>
              <a:ext uri="{FF2B5EF4-FFF2-40B4-BE49-F238E27FC236}">
                <a16:creationId xmlns:a16="http://schemas.microsoft.com/office/drawing/2014/main" id="{0AC733EA-5334-7B31-F0ED-22C16CF7E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21" y="35837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7">
            <a:extLst>
              <a:ext uri="{FF2B5EF4-FFF2-40B4-BE49-F238E27FC236}">
                <a16:creationId xmlns:a16="http://schemas.microsoft.com/office/drawing/2014/main" id="{A60D4208-3D42-D420-A7D4-FE7C19C4ABF8}"/>
              </a:ext>
            </a:extLst>
          </p:cNvPr>
          <p:cNvSpPr txBox="1"/>
          <p:nvPr/>
        </p:nvSpPr>
        <p:spPr>
          <a:xfrm>
            <a:off x="2314981" y="442458"/>
            <a:ext cx="7562037" cy="1583523"/>
          </a:xfrm>
          <a:prstGeom prst="rect">
            <a:avLst/>
          </a:prstGeom>
          <a:solidFill>
            <a:schemeClr val="accent5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>
                <a:solidFill>
                  <a:schemeClr val="bg1"/>
                </a:solidFill>
              </a:rPr>
              <a:t>Số 32 gồm</a:t>
            </a:r>
          </a:p>
        </p:txBody>
      </p:sp>
      <p:sp>
        <p:nvSpPr>
          <p:cNvPr id="23" name="BUENO">
            <a:extLst>
              <a:ext uri="{FF2B5EF4-FFF2-40B4-BE49-F238E27FC236}">
                <a16:creationId xmlns:a16="http://schemas.microsoft.com/office/drawing/2014/main" id="{70818406-1741-FEA7-3550-786DCA447836}"/>
              </a:ext>
            </a:extLst>
          </p:cNvPr>
          <p:cNvSpPr/>
          <p:nvPr/>
        </p:nvSpPr>
        <p:spPr>
          <a:xfrm>
            <a:off x="2315626" y="5321240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C.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3 chục 1 đơn vị</a:t>
            </a:r>
          </a:p>
        </p:txBody>
      </p:sp>
      <p:sp>
        <p:nvSpPr>
          <p:cNvPr id="24" name="MALO1">
            <a:extLst>
              <a:ext uri="{FF2B5EF4-FFF2-40B4-BE49-F238E27FC236}">
                <a16:creationId xmlns:a16="http://schemas.microsoft.com/office/drawing/2014/main" id="{D7BE394D-8FE1-6973-D58A-EBB002DE0325}"/>
              </a:ext>
            </a:extLst>
          </p:cNvPr>
          <p:cNvSpPr/>
          <p:nvPr/>
        </p:nvSpPr>
        <p:spPr>
          <a:xfrm>
            <a:off x="2314981" y="3922588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3 chục 2 đơn vị</a:t>
            </a:r>
          </a:p>
        </p:txBody>
      </p:sp>
      <p:sp>
        <p:nvSpPr>
          <p:cNvPr id="25" name="MALO2">
            <a:extLst>
              <a:ext uri="{FF2B5EF4-FFF2-40B4-BE49-F238E27FC236}">
                <a16:creationId xmlns:a16="http://schemas.microsoft.com/office/drawing/2014/main" id="{91EB64B8-E8A5-5623-7ADF-C84510867104}"/>
              </a:ext>
            </a:extLst>
          </p:cNvPr>
          <p:cNvSpPr/>
          <p:nvPr/>
        </p:nvSpPr>
        <p:spPr>
          <a:xfrm>
            <a:off x="2314981" y="2508485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A. 2 chục 3 đơn vị</a:t>
            </a:r>
          </a:p>
        </p:txBody>
      </p:sp>
      <p:pic>
        <p:nvPicPr>
          <p:cNvPr id="26" name="MARCIANO2" descr="Resultado de imagen para marciano png">
            <a:extLst>
              <a:ext uri="{FF2B5EF4-FFF2-40B4-BE49-F238E27FC236}">
                <a16:creationId xmlns:a16="http://schemas.microsoft.com/office/drawing/2014/main" id="{460CFF99-35E1-48D6-A62B-1AEB53689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40" y="2462267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MARCIANO1" descr="Resultado de imagen para marciano png">
            <a:extLst>
              <a:ext uri="{FF2B5EF4-FFF2-40B4-BE49-F238E27FC236}">
                <a16:creationId xmlns:a16="http://schemas.microsoft.com/office/drawing/2014/main" id="{27B37961-F1E9-47E6-782D-E37EFD543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981" y="5305429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hlinkClick r:id="rId8" action="ppaction://hlinksldjump"/>
            <a:extLst>
              <a:ext uri="{FF2B5EF4-FFF2-40B4-BE49-F238E27FC236}">
                <a16:creationId xmlns:a16="http://schemas.microsoft.com/office/drawing/2014/main" id="{7F4073F0-77EF-747B-4328-0A959D0E9CF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962825-5485-03B6-9B18-29E96B8415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marciano  png">
            <a:extLst>
              <a:ext uri="{FF2B5EF4-FFF2-40B4-BE49-F238E27FC236}">
                <a16:creationId xmlns:a16="http://schemas.microsoft.com/office/drawing/2014/main" id="{9D2060BC-B194-656A-B8D8-9990AADA9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921" y="3583744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7">
            <a:extLst>
              <a:ext uri="{FF2B5EF4-FFF2-40B4-BE49-F238E27FC236}">
                <a16:creationId xmlns:a16="http://schemas.microsoft.com/office/drawing/2014/main" id="{D5F1E5DE-29B2-6413-4102-609C24EEB6C4}"/>
              </a:ext>
            </a:extLst>
          </p:cNvPr>
          <p:cNvSpPr txBox="1"/>
          <p:nvPr/>
        </p:nvSpPr>
        <p:spPr>
          <a:xfrm>
            <a:off x="2314981" y="442458"/>
            <a:ext cx="7562037" cy="1583523"/>
          </a:xfrm>
          <a:prstGeom prst="rect">
            <a:avLst/>
          </a:prstGeom>
          <a:solidFill>
            <a:schemeClr val="accent5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>
                <a:solidFill>
                  <a:schemeClr val="bg1"/>
                </a:solidFill>
              </a:rPr>
              <a:t>Số 66 gồm</a:t>
            </a:r>
          </a:p>
        </p:txBody>
      </p:sp>
      <p:sp>
        <p:nvSpPr>
          <p:cNvPr id="4" name="BUENO">
            <a:extLst>
              <a:ext uri="{FF2B5EF4-FFF2-40B4-BE49-F238E27FC236}">
                <a16:creationId xmlns:a16="http://schemas.microsoft.com/office/drawing/2014/main" id="{CE2B3789-7EC1-AB0A-43A1-2690BF8F3120}"/>
              </a:ext>
            </a:extLst>
          </p:cNvPr>
          <p:cNvSpPr/>
          <p:nvPr/>
        </p:nvSpPr>
        <p:spPr>
          <a:xfrm>
            <a:off x="2315626" y="5321240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UTM Avo" panose="02040603050506020204" pitchFamily="18" charset="0"/>
              </a:rPr>
              <a:t>C. 6 chục 6 đơn vị</a:t>
            </a:r>
          </a:p>
        </p:txBody>
      </p:sp>
      <p:sp>
        <p:nvSpPr>
          <p:cNvPr id="5" name="MALO1">
            <a:extLst>
              <a:ext uri="{FF2B5EF4-FFF2-40B4-BE49-F238E27FC236}">
                <a16:creationId xmlns:a16="http://schemas.microsoft.com/office/drawing/2014/main" id="{C9FB0AE9-9874-7BBD-41EF-3F01D5B72EA2}"/>
              </a:ext>
            </a:extLst>
          </p:cNvPr>
          <p:cNvSpPr/>
          <p:nvPr/>
        </p:nvSpPr>
        <p:spPr>
          <a:xfrm>
            <a:off x="2314981" y="3922588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B.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UTM Avo" panose="02040603050506020204" pitchFamily="18" charset="0"/>
              </a:rPr>
              <a:t>6 chục 3 đơn vị</a:t>
            </a:r>
          </a:p>
        </p:txBody>
      </p:sp>
      <p:sp>
        <p:nvSpPr>
          <p:cNvPr id="6" name="MALO2">
            <a:extLst>
              <a:ext uri="{FF2B5EF4-FFF2-40B4-BE49-F238E27FC236}">
                <a16:creationId xmlns:a16="http://schemas.microsoft.com/office/drawing/2014/main" id="{CE2B12E2-B611-FD2D-11C0-4FA845DDB146}"/>
              </a:ext>
            </a:extLst>
          </p:cNvPr>
          <p:cNvSpPr/>
          <p:nvPr/>
        </p:nvSpPr>
        <p:spPr>
          <a:xfrm>
            <a:off x="2314981" y="2508485"/>
            <a:ext cx="4603565" cy="11430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UTM Avo" panose="02040603050506020204" pitchFamily="18" charset="0"/>
              </a:rPr>
              <a:t>A. 5 chục 2 đơn vị</a:t>
            </a:r>
          </a:p>
        </p:txBody>
      </p:sp>
      <p:pic>
        <p:nvPicPr>
          <p:cNvPr id="7" name="MARCIANO2" descr="Resultado de imagen para marciano png">
            <a:extLst>
              <a:ext uri="{FF2B5EF4-FFF2-40B4-BE49-F238E27FC236}">
                <a16:creationId xmlns:a16="http://schemas.microsoft.com/office/drawing/2014/main" id="{9E9D6E12-2825-089F-EF0F-6CA4261DF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840" y="2462267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ARCIANO1" descr="Resultado de imagen para marciano png">
            <a:extLst>
              <a:ext uri="{FF2B5EF4-FFF2-40B4-BE49-F238E27FC236}">
                <a16:creationId xmlns:a16="http://schemas.microsoft.com/office/drawing/2014/main" id="{62662976-62F2-E704-B14A-29C17F29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36" y="3875658"/>
            <a:ext cx="611950" cy="111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" action="ppaction://noaction"/>
            <a:extLst>
              <a:ext uri="{FF2B5EF4-FFF2-40B4-BE49-F238E27FC236}">
                <a16:creationId xmlns:a16="http://schemas.microsoft.com/office/drawing/2014/main" id="{D027719E-4C96-4310-7CC8-E073ACE976F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303A0E-5E66-D8E8-119C-78BAFE0823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" y="0"/>
            <a:ext cx="532297" cy="59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83982" y="771811"/>
            <a:ext cx="69413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endParaRPr lang="en-US" sz="3200" b="1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7" y="2046605"/>
            <a:ext cx="5257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93801" y="4643120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3609" y="3401695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0601" y="3398520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05" y="2313214"/>
            <a:ext cx="5697537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91400" y="4713514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56013" y="3569770"/>
            <a:ext cx="131116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1" y="161261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602" y="161261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67175" y="3564699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0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24" y="2131742"/>
            <a:ext cx="5588315" cy="348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7" y="2131742"/>
            <a:ext cx="5138312" cy="33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1102" y="4646420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001" y="3401750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3288" y="4746781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04631" y="3517265"/>
            <a:ext cx="1396008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655" y="154817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9224" y="152644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00639" y="3517264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89400" y="3403601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r="6" b="20516"/>
          <a:stretch>
            <a:fillRect/>
          </a:stretch>
        </p:blipFill>
        <p:spPr>
          <a:xfrm>
            <a:off x="103084" y="10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4511842" y="655892"/>
            <a:ext cx="7307325" cy="13406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511842" y="2473007"/>
            <a:ext cx="7269224" cy="13406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511842" y="4348976"/>
            <a:ext cx="7285267" cy="13406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2"/>
          <p:cNvSpPr/>
          <p:nvPr/>
        </p:nvSpPr>
        <p:spPr>
          <a:xfrm>
            <a:off x="3289955" y="645120"/>
            <a:ext cx="8744563" cy="1340624"/>
          </a:xfrm>
          <a:prstGeom prst="roundRect">
            <a:avLst/>
          </a:prstGeom>
          <a:solidFill>
            <a:srgbClr val="FECD7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27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5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2"/>
          <p:cNvSpPr/>
          <p:nvPr/>
        </p:nvSpPr>
        <p:spPr>
          <a:xfrm>
            <a:off x="3290488" y="2500147"/>
            <a:ext cx="8727524" cy="1340624"/>
          </a:xfrm>
          <a:prstGeom prst="roundRect">
            <a:avLst/>
          </a:prstGeom>
          <a:solidFill>
            <a:srgbClr val="FECD7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63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5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2"/>
          <p:cNvSpPr/>
          <p:nvPr/>
        </p:nvSpPr>
        <p:spPr>
          <a:xfrm>
            <a:off x="3290488" y="4348976"/>
            <a:ext cx="8727524" cy="1340624"/>
          </a:xfrm>
          <a:prstGeom prst="roundRect">
            <a:avLst/>
          </a:prstGeom>
          <a:solidFill>
            <a:srgbClr val="FECD7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66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90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5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5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57482" y="645120"/>
            <a:ext cx="3808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altLang="en-US" sz="3200" b="1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7" grpId="0" bldLvl="0" animBg="1"/>
      <p:bldP spid="8" grpId="0" bldLvl="0" animBg="1"/>
      <p:bldP spid="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1DF525-8FC9-43A8-B265-3670D91B2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s 2">
            <a:extLst>
              <a:ext uri="{FF2B5EF4-FFF2-40B4-BE49-F238E27FC236}">
                <a16:creationId xmlns:a16="http://schemas.microsoft.com/office/drawing/2014/main" id="{0805AAF0-B26F-4EBB-B1C4-265D67F9E1E4}"/>
              </a:ext>
            </a:extLst>
          </p:cNvPr>
          <p:cNvSpPr/>
          <p:nvPr/>
        </p:nvSpPr>
        <p:spPr>
          <a:xfrm>
            <a:off x="9153576" y="2997580"/>
            <a:ext cx="800100" cy="498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4" name="Rectangles 2">
            <a:extLst>
              <a:ext uri="{FF2B5EF4-FFF2-40B4-BE49-F238E27FC236}">
                <a16:creationId xmlns:a16="http://schemas.microsoft.com/office/drawing/2014/main" id="{3E2B4949-6AC1-4676-BF48-6DD69E5973CE}"/>
              </a:ext>
            </a:extLst>
          </p:cNvPr>
          <p:cNvSpPr/>
          <p:nvPr/>
        </p:nvSpPr>
        <p:spPr>
          <a:xfrm>
            <a:off x="9153576" y="4026673"/>
            <a:ext cx="800100" cy="498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</p:txBody>
      </p:sp>
      <p:sp>
        <p:nvSpPr>
          <p:cNvPr id="5" name="Rectangles 2">
            <a:extLst>
              <a:ext uri="{FF2B5EF4-FFF2-40B4-BE49-F238E27FC236}">
                <a16:creationId xmlns:a16="http://schemas.microsoft.com/office/drawing/2014/main" id="{5F135CCF-A1FF-4F79-A99C-9DB3353E3955}"/>
              </a:ext>
            </a:extLst>
          </p:cNvPr>
          <p:cNvSpPr/>
          <p:nvPr/>
        </p:nvSpPr>
        <p:spPr>
          <a:xfrm>
            <a:off x="9153576" y="5055766"/>
            <a:ext cx="800100" cy="498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</a:p>
        </p:txBody>
      </p:sp>
      <p:sp>
        <p:nvSpPr>
          <p:cNvPr id="6" name="Rectangles 2">
            <a:extLst>
              <a:ext uri="{FF2B5EF4-FFF2-40B4-BE49-F238E27FC236}">
                <a16:creationId xmlns:a16="http://schemas.microsoft.com/office/drawing/2014/main" id="{BA2B2332-B99B-4358-BF90-E36F0BC94A5B}"/>
              </a:ext>
            </a:extLst>
          </p:cNvPr>
          <p:cNvSpPr/>
          <p:nvPr/>
        </p:nvSpPr>
        <p:spPr>
          <a:xfrm>
            <a:off x="9153576" y="6157131"/>
            <a:ext cx="800100" cy="4984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285114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40" y="1889253"/>
            <a:ext cx="11176085" cy="3699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7899" y="4705103"/>
            <a:ext cx="711201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744237" y="4705103"/>
            <a:ext cx="855925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81129" y="3389564"/>
            <a:ext cx="1010301" cy="614044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46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47282" y="4085074"/>
            <a:ext cx="877993" cy="511109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88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F62BD-AF9B-4CD7-89AA-0B06F0ACC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74" y="694268"/>
            <a:ext cx="2406060" cy="1113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359" y="558072"/>
            <a:ext cx="8690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vi-VN" alt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8" y="1233301"/>
            <a:ext cx="11825464" cy="52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8495" y="3872865"/>
            <a:ext cx="2643505" cy="317119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315845" y="1448435"/>
            <a:ext cx="2816860" cy="1878330"/>
            <a:chOff x="3647" y="2254"/>
            <a:chExt cx="4436" cy="2958"/>
          </a:xfrm>
        </p:grpSpPr>
        <p:grpSp>
          <p:nvGrpSpPr>
            <p:cNvPr id="18" name="组合 17"/>
            <p:cNvGrpSpPr/>
            <p:nvPr/>
          </p:nvGrpSpPr>
          <p:grpSpPr>
            <a:xfrm>
              <a:off x="3647" y="2254"/>
              <a:ext cx="4437" cy="2958"/>
              <a:chOff x="2316000" y="1431475"/>
              <a:chExt cx="7560000" cy="4680000"/>
            </a:xfrm>
          </p:grpSpPr>
          <p:sp>
            <p:nvSpPr>
              <p:cNvPr id="17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" name="Text Box 2"/>
            <p:cNvSpPr txBox="1"/>
            <p:nvPr/>
          </p:nvSpPr>
          <p:spPr>
            <a:xfrm>
              <a:off x="5035" y="3111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15</a:t>
              </a:r>
              <a:endParaRPr lang="vi-VN" altLang="en-US" sz="5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67775" y="1919605"/>
            <a:ext cx="2817495" cy="1878330"/>
            <a:chOff x="3630" y="2237"/>
            <a:chExt cx="4437" cy="2958"/>
          </a:xfrm>
        </p:grpSpPr>
        <p:grpSp>
          <p:nvGrpSpPr>
            <p:cNvPr id="12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14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0" name="Text Box 19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82</a:t>
              </a:r>
              <a:endParaRPr lang="vi-VN" altLang="en-US" sz="5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66030" y="3109595"/>
            <a:ext cx="2817495" cy="1878330"/>
            <a:chOff x="3630" y="2237"/>
            <a:chExt cx="4437" cy="2958"/>
          </a:xfrm>
        </p:grpSpPr>
        <p:grpSp>
          <p:nvGrpSpPr>
            <p:cNvPr id="23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24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5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7" name="Text Box 26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43</a:t>
              </a:r>
              <a:endParaRPr lang="vi-VN" altLang="en-US" sz="5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68010" y="671195"/>
            <a:ext cx="2817495" cy="1878330"/>
            <a:chOff x="3630" y="2237"/>
            <a:chExt cx="4437" cy="2958"/>
          </a:xfrm>
        </p:grpSpPr>
        <p:grpSp>
          <p:nvGrpSpPr>
            <p:cNvPr id="29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30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3" name="Text Box 32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33</a:t>
              </a:r>
              <a:endParaRPr lang="vi-VN" altLang="en-US" sz="5400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18584"/>
            <a:ext cx="2538413" cy="2403889"/>
          </a:xfrm>
          <a:prstGeom prst="rect">
            <a:avLst/>
          </a:prstGeom>
        </p:spPr>
      </p:pic>
      <p:pic>
        <p:nvPicPr>
          <p:cNvPr id="35" name="图片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60068" y="435258"/>
            <a:ext cx="2538413" cy="2799363"/>
          </a:xfrm>
          <a:prstGeom prst="rect">
            <a:avLst/>
          </a:prstGeom>
        </p:spPr>
      </p:pic>
      <p:pic>
        <p:nvPicPr>
          <p:cNvPr id="3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52" y="4725501"/>
            <a:ext cx="3870640" cy="2060278"/>
          </a:xfrm>
          <a:prstGeom prst="rect">
            <a:avLst/>
          </a:prstGeom>
        </p:spPr>
      </p:pic>
      <p:pic>
        <p:nvPicPr>
          <p:cNvPr id="37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29" y="5408748"/>
            <a:ext cx="2733534" cy="1449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697" y="-71797"/>
            <a:ext cx="10521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95926"/>
            <a:ext cx="12192000" cy="64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322</Words>
  <Application>Microsoft Office PowerPoint</Application>
  <PresentationFormat>Widescreen</PresentationFormat>
  <Paragraphs>76</Paragraphs>
  <Slides>16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 Light</vt:lpstr>
      <vt:lpstr>Cambria Math</vt:lpstr>
      <vt:lpstr>SimSun</vt:lpstr>
      <vt:lpstr>Arial</vt:lpstr>
      <vt:lpstr>Calibri</vt:lpstr>
      <vt:lpstr>Times New Roman</vt:lpstr>
      <vt:lpstr>UTM Avo</vt:lpstr>
      <vt:lpstr>Green Color</vt:lpstr>
      <vt:lpstr>Tema de Office</vt:lpstr>
      <vt:lpstr>Tuần 23 Bài 48: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89</cp:revision>
  <dcterms:created xsi:type="dcterms:W3CDTF">2021-11-01T08:16:00Z</dcterms:created>
  <dcterms:modified xsi:type="dcterms:W3CDTF">2025-02-24T01:46:31Z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6EFC26F4205D46C8927E11DAD7558511</vt:lpwstr>
  </property>
  <property fmtid="{D5CDD505-2E9C-101B-9397-08002B2CF9AE}" pid="3" name="KSOProductBuildVer">
    <vt:lpwstr>1033-11.2.0.10443</vt:lpwstr>
  </property>
</Properties>
</file>